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50" d="100"/>
          <a:sy n="150" d="100"/>
        </p:scale>
        <p:origin x="-552" y="-1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9F14C0-FDCA-418F-A2E8-4E5364106B5B}" type="datetimeFigureOut">
              <a:rPr lang="nb-NO" smtClean="0"/>
              <a:t>06.03.2013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8CE0FC-1159-4F5B-8681-F7D158E56743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9" name="Group 5"/>
          <p:cNvGrpSpPr>
            <a:grpSpLocks noChangeAspect="1"/>
          </p:cNvGrpSpPr>
          <p:nvPr/>
        </p:nvGrpSpPr>
        <p:grpSpPr bwMode="auto">
          <a:xfrm>
            <a:off x="347663" y="3175"/>
            <a:ext cx="8475664" cy="6875463"/>
            <a:chOff x="219" y="2"/>
            <a:chExt cx="5339" cy="4331"/>
          </a:xfrm>
        </p:grpSpPr>
        <p:sp>
          <p:nvSpPr>
            <p:cNvPr id="1028" name="AutoShape 4"/>
            <p:cNvSpPr>
              <a:spLocks noChangeAspect="1" noChangeArrowheads="1" noTextEdit="1"/>
            </p:cNvSpPr>
            <p:nvPr/>
          </p:nvSpPr>
          <p:spPr bwMode="auto">
            <a:xfrm>
              <a:off x="219" y="2"/>
              <a:ext cx="5322" cy="43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grpSp>
          <p:nvGrpSpPr>
            <p:cNvPr id="1230" name="Group 206"/>
            <p:cNvGrpSpPr>
              <a:grpSpLocks/>
            </p:cNvGrpSpPr>
            <p:nvPr/>
          </p:nvGrpSpPr>
          <p:grpSpPr bwMode="auto">
            <a:xfrm>
              <a:off x="1236" y="37"/>
              <a:ext cx="3354" cy="3983"/>
              <a:chOff x="1236" y="37"/>
              <a:chExt cx="3354" cy="3983"/>
            </a:xfrm>
          </p:grpSpPr>
          <p:sp>
            <p:nvSpPr>
              <p:cNvPr id="1030" name="Freeform 6"/>
              <p:cNvSpPr>
                <a:spLocks/>
              </p:cNvSpPr>
              <p:nvPr/>
            </p:nvSpPr>
            <p:spPr bwMode="auto">
              <a:xfrm>
                <a:off x="1236" y="189"/>
                <a:ext cx="461" cy="402"/>
              </a:xfrm>
              <a:custGeom>
                <a:avLst/>
                <a:gdLst/>
                <a:ahLst/>
                <a:cxnLst>
                  <a:cxn ang="0">
                    <a:pos x="177" y="26"/>
                  </a:cxn>
                  <a:cxn ang="0">
                    <a:pos x="180" y="69"/>
                  </a:cxn>
                  <a:cxn ang="0">
                    <a:pos x="182" y="99"/>
                  </a:cxn>
                  <a:cxn ang="0">
                    <a:pos x="159" y="147"/>
                  </a:cxn>
                  <a:cxn ang="0">
                    <a:pos x="192" y="142"/>
                  </a:cxn>
                  <a:cxn ang="0">
                    <a:pos x="220" y="116"/>
                  </a:cxn>
                  <a:cxn ang="0">
                    <a:pos x="241" y="113"/>
                  </a:cxn>
                  <a:cxn ang="0">
                    <a:pos x="237" y="151"/>
                  </a:cxn>
                  <a:cxn ang="0">
                    <a:pos x="267" y="125"/>
                  </a:cxn>
                  <a:cxn ang="0">
                    <a:pos x="298" y="147"/>
                  </a:cxn>
                  <a:cxn ang="0">
                    <a:pos x="305" y="175"/>
                  </a:cxn>
                  <a:cxn ang="0">
                    <a:pos x="322" y="147"/>
                  </a:cxn>
                  <a:cxn ang="0">
                    <a:pos x="336" y="180"/>
                  </a:cxn>
                  <a:cxn ang="0">
                    <a:pos x="371" y="182"/>
                  </a:cxn>
                  <a:cxn ang="0">
                    <a:pos x="397" y="151"/>
                  </a:cxn>
                  <a:cxn ang="0">
                    <a:pos x="423" y="177"/>
                  </a:cxn>
                  <a:cxn ang="0">
                    <a:pos x="431" y="201"/>
                  </a:cxn>
                  <a:cxn ang="0">
                    <a:pos x="442" y="215"/>
                  </a:cxn>
                  <a:cxn ang="0">
                    <a:pos x="445" y="241"/>
                  </a:cxn>
                  <a:cxn ang="0">
                    <a:pos x="440" y="265"/>
                  </a:cxn>
                  <a:cxn ang="0">
                    <a:pos x="461" y="303"/>
                  </a:cxn>
                  <a:cxn ang="0">
                    <a:pos x="445" y="341"/>
                  </a:cxn>
                  <a:cxn ang="0">
                    <a:pos x="412" y="371"/>
                  </a:cxn>
                  <a:cxn ang="0">
                    <a:pos x="374" y="388"/>
                  </a:cxn>
                  <a:cxn ang="0">
                    <a:pos x="341" y="402"/>
                  </a:cxn>
                  <a:cxn ang="0">
                    <a:pos x="296" y="390"/>
                  </a:cxn>
                  <a:cxn ang="0">
                    <a:pos x="258" y="402"/>
                  </a:cxn>
                  <a:cxn ang="0">
                    <a:pos x="215" y="390"/>
                  </a:cxn>
                  <a:cxn ang="0">
                    <a:pos x="168" y="400"/>
                  </a:cxn>
                  <a:cxn ang="0">
                    <a:pos x="130" y="386"/>
                  </a:cxn>
                  <a:cxn ang="0">
                    <a:pos x="102" y="355"/>
                  </a:cxn>
                  <a:cxn ang="0">
                    <a:pos x="78" y="317"/>
                  </a:cxn>
                  <a:cxn ang="0">
                    <a:pos x="64" y="281"/>
                  </a:cxn>
                  <a:cxn ang="0">
                    <a:pos x="21" y="260"/>
                  </a:cxn>
                  <a:cxn ang="0">
                    <a:pos x="5" y="237"/>
                  </a:cxn>
                  <a:cxn ang="0">
                    <a:pos x="31" y="241"/>
                  </a:cxn>
                  <a:cxn ang="0">
                    <a:pos x="76" y="227"/>
                  </a:cxn>
                  <a:cxn ang="0">
                    <a:pos x="64" y="203"/>
                  </a:cxn>
                  <a:cxn ang="0">
                    <a:pos x="73" y="170"/>
                  </a:cxn>
                  <a:cxn ang="0">
                    <a:pos x="38" y="137"/>
                  </a:cxn>
                  <a:cxn ang="0">
                    <a:pos x="14" y="113"/>
                  </a:cxn>
                  <a:cxn ang="0">
                    <a:pos x="50" y="123"/>
                  </a:cxn>
                  <a:cxn ang="0">
                    <a:pos x="92" y="149"/>
                  </a:cxn>
                  <a:cxn ang="0">
                    <a:pos x="121" y="144"/>
                  </a:cxn>
                  <a:cxn ang="0">
                    <a:pos x="92" y="125"/>
                  </a:cxn>
                  <a:cxn ang="0">
                    <a:pos x="128" y="111"/>
                  </a:cxn>
                  <a:cxn ang="0">
                    <a:pos x="111" y="83"/>
                  </a:cxn>
                  <a:cxn ang="0">
                    <a:pos x="69" y="71"/>
                  </a:cxn>
                  <a:cxn ang="0">
                    <a:pos x="40" y="47"/>
                  </a:cxn>
                  <a:cxn ang="0">
                    <a:pos x="73" y="50"/>
                  </a:cxn>
                  <a:cxn ang="0">
                    <a:pos x="85" y="47"/>
                  </a:cxn>
                  <a:cxn ang="0">
                    <a:pos x="90" y="47"/>
                  </a:cxn>
                  <a:cxn ang="0">
                    <a:pos x="99" y="16"/>
                  </a:cxn>
                  <a:cxn ang="0">
                    <a:pos x="133" y="24"/>
                  </a:cxn>
                  <a:cxn ang="0">
                    <a:pos x="149" y="54"/>
                  </a:cxn>
                  <a:cxn ang="0">
                    <a:pos x="154" y="0"/>
                  </a:cxn>
                </a:cxnLst>
                <a:rect l="0" t="0" r="r" b="b"/>
                <a:pathLst>
                  <a:path w="461" h="402">
                    <a:moveTo>
                      <a:pt x="163" y="2"/>
                    </a:moveTo>
                    <a:lnTo>
                      <a:pt x="166" y="14"/>
                    </a:lnTo>
                    <a:lnTo>
                      <a:pt x="173" y="12"/>
                    </a:lnTo>
                    <a:lnTo>
                      <a:pt x="180" y="16"/>
                    </a:lnTo>
                    <a:lnTo>
                      <a:pt x="177" y="26"/>
                    </a:lnTo>
                    <a:lnTo>
                      <a:pt x="180" y="33"/>
                    </a:lnTo>
                    <a:lnTo>
                      <a:pt x="177" y="38"/>
                    </a:lnTo>
                    <a:lnTo>
                      <a:pt x="185" y="47"/>
                    </a:lnTo>
                    <a:lnTo>
                      <a:pt x="187" y="57"/>
                    </a:lnTo>
                    <a:lnTo>
                      <a:pt x="180" y="69"/>
                    </a:lnTo>
                    <a:lnTo>
                      <a:pt x="189" y="71"/>
                    </a:lnTo>
                    <a:lnTo>
                      <a:pt x="187" y="83"/>
                    </a:lnTo>
                    <a:lnTo>
                      <a:pt x="187" y="87"/>
                    </a:lnTo>
                    <a:lnTo>
                      <a:pt x="185" y="95"/>
                    </a:lnTo>
                    <a:lnTo>
                      <a:pt x="182" y="99"/>
                    </a:lnTo>
                    <a:lnTo>
                      <a:pt x="177" y="102"/>
                    </a:lnTo>
                    <a:lnTo>
                      <a:pt x="173" y="109"/>
                    </a:lnTo>
                    <a:lnTo>
                      <a:pt x="166" y="118"/>
                    </a:lnTo>
                    <a:lnTo>
                      <a:pt x="159" y="132"/>
                    </a:lnTo>
                    <a:lnTo>
                      <a:pt x="159" y="147"/>
                    </a:lnTo>
                    <a:lnTo>
                      <a:pt x="168" y="144"/>
                    </a:lnTo>
                    <a:lnTo>
                      <a:pt x="177" y="135"/>
                    </a:lnTo>
                    <a:lnTo>
                      <a:pt x="185" y="132"/>
                    </a:lnTo>
                    <a:lnTo>
                      <a:pt x="194" y="130"/>
                    </a:lnTo>
                    <a:lnTo>
                      <a:pt x="192" y="142"/>
                    </a:lnTo>
                    <a:lnTo>
                      <a:pt x="204" y="144"/>
                    </a:lnTo>
                    <a:lnTo>
                      <a:pt x="211" y="139"/>
                    </a:lnTo>
                    <a:lnTo>
                      <a:pt x="215" y="132"/>
                    </a:lnTo>
                    <a:lnTo>
                      <a:pt x="218" y="125"/>
                    </a:lnTo>
                    <a:lnTo>
                      <a:pt x="220" y="116"/>
                    </a:lnTo>
                    <a:lnTo>
                      <a:pt x="225" y="109"/>
                    </a:lnTo>
                    <a:lnTo>
                      <a:pt x="227" y="104"/>
                    </a:lnTo>
                    <a:lnTo>
                      <a:pt x="230" y="102"/>
                    </a:lnTo>
                    <a:lnTo>
                      <a:pt x="239" y="104"/>
                    </a:lnTo>
                    <a:lnTo>
                      <a:pt x="241" y="113"/>
                    </a:lnTo>
                    <a:lnTo>
                      <a:pt x="239" y="118"/>
                    </a:lnTo>
                    <a:lnTo>
                      <a:pt x="239" y="128"/>
                    </a:lnTo>
                    <a:lnTo>
                      <a:pt x="241" y="135"/>
                    </a:lnTo>
                    <a:lnTo>
                      <a:pt x="239" y="144"/>
                    </a:lnTo>
                    <a:lnTo>
                      <a:pt x="237" y="151"/>
                    </a:lnTo>
                    <a:lnTo>
                      <a:pt x="246" y="156"/>
                    </a:lnTo>
                    <a:lnTo>
                      <a:pt x="253" y="149"/>
                    </a:lnTo>
                    <a:lnTo>
                      <a:pt x="256" y="137"/>
                    </a:lnTo>
                    <a:lnTo>
                      <a:pt x="263" y="128"/>
                    </a:lnTo>
                    <a:lnTo>
                      <a:pt x="267" y="125"/>
                    </a:lnTo>
                    <a:lnTo>
                      <a:pt x="277" y="130"/>
                    </a:lnTo>
                    <a:lnTo>
                      <a:pt x="286" y="125"/>
                    </a:lnTo>
                    <a:lnTo>
                      <a:pt x="293" y="128"/>
                    </a:lnTo>
                    <a:lnTo>
                      <a:pt x="298" y="135"/>
                    </a:lnTo>
                    <a:lnTo>
                      <a:pt x="298" y="147"/>
                    </a:lnTo>
                    <a:lnTo>
                      <a:pt x="293" y="154"/>
                    </a:lnTo>
                    <a:lnTo>
                      <a:pt x="298" y="168"/>
                    </a:lnTo>
                    <a:lnTo>
                      <a:pt x="296" y="182"/>
                    </a:lnTo>
                    <a:lnTo>
                      <a:pt x="300" y="184"/>
                    </a:lnTo>
                    <a:lnTo>
                      <a:pt x="305" y="175"/>
                    </a:lnTo>
                    <a:lnTo>
                      <a:pt x="305" y="166"/>
                    </a:lnTo>
                    <a:lnTo>
                      <a:pt x="305" y="158"/>
                    </a:lnTo>
                    <a:lnTo>
                      <a:pt x="308" y="151"/>
                    </a:lnTo>
                    <a:lnTo>
                      <a:pt x="312" y="142"/>
                    </a:lnTo>
                    <a:lnTo>
                      <a:pt x="322" y="147"/>
                    </a:lnTo>
                    <a:lnTo>
                      <a:pt x="327" y="154"/>
                    </a:lnTo>
                    <a:lnTo>
                      <a:pt x="329" y="163"/>
                    </a:lnTo>
                    <a:lnTo>
                      <a:pt x="329" y="170"/>
                    </a:lnTo>
                    <a:lnTo>
                      <a:pt x="329" y="175"/>
                    </a:lnTo>
                    <a:lnTo>
                      <a:pt x="336" y="180"/>
                    </a:lnTo>
                    <a:lnTo>
                      <a:pt x="343" y="173"/>
                    </a:lnTo>
                    <a:lnTo>
                      <a:pt x="353" y="166"/>
                    </a:lnTo>
                    <a:lnTo>
                      <a:pt x="362" y="168"/>
                    </a:lnTo>
                    <a:lnTo>
                      <a:pt x="364" y="180"/>
                    </a:lnTo>
                    <a:lnTo>
                      <a:pt x="371" y="182"/>
                    </a:lnTo>
                    <a:lnTo>
                      <a:pt x="383" y="180"/>
                    </a:lnTo>
                    <a:lnTo>
                      <a:pt x="388" y="175"/>
                    </a:lnTo>
                    <a:lnTo>
                      <a:pt x="390" y="163"/>
                    </a:lnTo>
                    <a:lnTo>
                      <a:pt x="393" y="158"/>
                    </a:lnTo>
                    <a:lnTo>
                      <a:pt x="397" y="151"/>
                    </a:lnTo>
                    <a:lnTo>
                      <a:pt x="405" y="156"/>
                    </a:lnTo>
                    <a:lnTo>
                      <a:pt x="416" y="158"/>
                    </a:lnTo>
                    <a:lnTo>
                      <a:pt x="421" y="166"/>
                    </a:lnTo>
                    <a:lnTo>
                      <a:pt x="421" y="173"/>
                    </a:lnTo>
                    <a:lnTo>
                      <a:pt x="423" y="177"/>
                    </a:lnTo>
                    <a:lnTo>
                      <a:pt x="421" y="187"/>
                    </a:lnTo>
                    <a:lnTo>
                      <a:pt x="416" y="189"/>
                    </a:lnTo>
                    <a:lnTo>
                      <a:pt x="419" y="199"/>
                    </a:lnTo>
                    <a:lnTo>
                      <a:pt x="426" y="210"/>
                    </a:lnTo>
                    <a:lnTo>
                      <a:pt x="431" y="201"/>
                    </a:lnTo>
                    <a:lnTo>
                      <a:pt x="438" y="203"/>
                    </a:lnTo>
                    <a:lnTo>
                      <a:pt x="452" y="199"/>
                    </a:lnTo>
                    <a:lnTo>
                      <a:pt x="461" y="206"/>
                    </a:lnTo>
                    <a:lnTo>
                      <a:pt x="445" y="208"/>
                    </a:lnTo>
                    <a:lnTo>
                      <a:pt x="442" y="215"/>
                    </a:lnTo>
                    <a:lnTo>
                      <a:pt x="431" y="218"/>
                    </a:lnTo>
                    <a:lnTo>
                      <a:pt x="431" y="227"/>
                    </a:lnTo>
                    <a:lnTo>
                      <a:pt x="435" y="232"/>
                    </a:lnTo>
                    <a:lnTo>
                      <a:pt x="442" y="232"/>
                    </a:lnTo>
                    <a:lnTo>
                      <a:pt x="445" y="241"/>
                    </a:lnTo>
                    <a:lnTo>
                      <a:pt x="440" y="248"/>
                    </a:lnTo>
                    <a:lnTo>
                      <a:pt x="433" y="251"/>
                    </a:lnTo>
                    <a:lnTo>
                      <a:pt x="426" y="255"/>
                    </a:lnTo>
                    <a:lnTo>
                      <a:pt x="423" y="263"/>
                    </a:lnTo>
                    <a:lnTo>
                      <a:pt x="440" y="265"/>
                    </a:lnTo>
                    <a:lnTo>
                      <a:pt x="440" y="274"/>
                    </a:lnTo>
                    <a:lnTo>
                      <a:pt x="445" y="289"/>
                    </a:lnTo>
                    <a:lnTo>
                      <a:pt x="454" y="291"/>
                    </a:lnTo>
                    <a:lnTo>
                      <a:pt x="454" y="298"/>
                    </a:lnTo>
                    <a:lnTo>
                      <a:pt x="461" y="303"/>
                    </a:lnTo>
                    <a:lnTo>
                      <a:pt x="459" y="312"/>
                    </a:lnTo>
                    <a:lnTo>
                      <a:pt x="454" y="319"/>
                    </a:lnTo>
                    <a:lnTo>
                      <a:pt x="447" y="324"/>
                    </a:lnTo>
                    <a:lnTo>
                      <a:pt x="450" y="334"/>
                    </a:lnTo>
                    <a:lnTo>
                      <a:pt x="445" y="341"/>
                    </a:lnTo>
                    <a:lnTo>
                      <a:pt x="445" y="345"/>
                    </a:lnTo>
                    <a:lnTo>
                      <a:pt x="435" y="357"/>
                    </a:lnTo>
                    <a:lnTo>
                      <a:pt x="426" y="367"/>
                    </a:lnTo>
                    <a:lnTo>
                      <a:pt x="419" y="369"/>
                    </a:lnTo>
                    <a:lnTo>
                      <a:pt x="412" y="371"/>
                    </a:lnTo>
                    <a:lnTo>
                      <a:pt x="405" y="376"/>
                    </a:lnTo>
                    <a:lnTo>
                      <a:pt x="395" y="376"/>
                    </a:lnTo>
                    <a:lnTo>
                      <a:pt x="386" y="381"/>
                    </a:lnTo>
                    <a:lnTo>
                      <a:pt x="379" y="383"/>
                    </a:lnTo>
                    <a:lnTo>
                      <a:pt x="374" y="388"/>
                    </a:lnTo>
                    <a:lnTo>
                      <a:pt x="369" y="393"/>
                    </a:lnTo>
                    <a:lnTo>
                      <a:pt x="360" y="393"/>
                    </a:lnTo>
                    <a:lnTo>
                      <a:pt x="350" y="393"/>
                    </a:lnTo>
                    <a:lnTo>
                      <a:pt x="345" y="397"/>
                    </a:lnTo>
                    <a:lnTo>
                      <a:pt x="341" y="402"/>
                    </a:lnTo>
                    <a:lnTo>
                      <a:pt x="329" y="397"/>
                    </a:lnTo>
                    <a:lnTo>
                      <a:pt x="319" y="393"/>
                    </a:lnTo>
                    <a:lnTo>
                      <a:pt x="310" y="390"/>
                    </a:lnTo>
                    <a:lnTo>
                      <a:pt x="303" y="390"/>
                    </a:lnTo>
                    <a:lnTo>
                      <a:pt x="296" y="390"/>
                    </a:lnTo>
                    <a:lnTo>
                      <a:pt x="289" y="390"/>
                    </a:lnTo>
                    <a:lnTo>
                      <a:pt x="279" y="393"/>
                    </a:lnTo>
                    <a:lnTo>
                      <a:pt x="272" y="395"/>
                    </a:lnTo>
                    <a:lnTo>
                      <a:pt x="263" y="400"/>
                    </a:lnTo>
                    <a:lnTo>
                      <a:pt x="258" y="402"/>
                    </a:lnTo>
                    <a:lnTo>
                      <a:pt x="251" y="402"/>
                    </a:lnTo>
                    <a:lnTo>
                      <a:pt x="244" y="402"/>
                    </a:lnTo>
                    <a:lnTo>
                      <a:pt x="232" y="397"/>
                    </a:lnTo>
                    <a:lnTo>
                      <a:pt x="222" y="393"/>
                    </a:lnTo>
                    <a:lnTo>
                      <a:pt x="215" y="390"/>
                    </a:lnTo>
                    <a:lnTo>
                      <a:pt x="208" y="388"/>
                    </a:lnTo>
                    <a:lnTo>
                      <a:pt x="196" y="388"/>
                    </a:lnTo>
                    <a:lnTo>
                      <a:pt x="185" y="393"/>
                    </a:lnTo>
                    <a:lnTo>
                      <a:pt x="177" y="400"/>
                    </a:lnTo>
                    <a:lnTo>
                      <a:pt x="168" y="400"/>
                    </a:lnTo>
                    <a:lnTo>
                      <a:pt x="159" y="397"/>
                    </a:lnTo>
                    <a:lnTo>
                      <a:pt x="149" y="395"/>
                    </a:lnTo>
                    <a:lnTo>
                      <a:pt x="144" y="393"/>
                    </a:lnTo>
                    <a:lnTo>
                      <a:pt x="135" y="390"/>
                    </a:lnTo>
                    <a:lnTo>
                      <a:pt x="130" y="386"/>
                    </a:lnTo>
                    <a:lnTo>
                      <a:pt x="123" y="381"/>
                    </a:lnTo>
                    <a:lnTo>
                      <a:pt x="116" y="376"/>
                    </a:lnTo>
                    <a:lnTo>
                      <a:pt x="114" y="369"/>
                    </a:lnTo>
                    <a:lnTo>
                      <a:pt x="107" y="362"/>
                    </a:lnTo>
                    <a:lnTo>
                      <a:pt x="102" y="355"/>
                    </a:lnTo>
                    <a:lnTo>
                      <a:pt x="95" y="348"/>
                    </a:lnTo>
                    <a:lnTo>
                      <a:pt x="88" y="345"/>
                    </a:lnTo>
                    <a:lnTo>
                      <a:pt x="81" y="334"/>
                    </a:lnTo>
                    <a:lnTo>
                      <a:pt x="81" y="326"/>
                    </a:lnTo>
                    <a:lnTo>
                      <a:pt x="78" y="317"/>
                    </a:lnTo>
                    <a:lnTo>
                      <a:pt x="76" y="312"/>
                    </a:lnTo>
                    <a:lnTo>
                      <a:pt x="73" y="303"/>
                    </a:lnTo>
                    <a:lnTo>
                      <a:pt x="69" y="293"/>
                    </a:lnTo>
                    <a:lnTo>
                      <a:pt x="66" y="286"/>
                    </a:lnTo>
                    <a:lnTo>
                      <a:pt x="64" y="281"/>
                    </a:lnTo>
                    <a:lnTo>
                      <a:pt x="57" y="279"/>
                    </a:lnTo>
                    <a:lnTo>
                      <a:pt x="45" y="277"/>
                    </a:lnTo>
                    <a:lnTo>
                      <a:pt x="40" y="270"/>
                    </a:lnTo>
                    <a:lnTo>
                      <a:pt x="33" y="267"/>
                    </a:lnTo>
                    <a:lnTo>
                      <a:pt x="21" y="260"/>
                    </a:lnTo>
                    <a:lnTo>
                      <a:pt x="17" y="253"/>
                    </a:lnTo>
                    <a:lnTo>
                      <a:pt x="10" y="251"/>
                    </a:lnTo>
                    <a:lnTo>
                      <a:pt x="2" y="248"/>
                    </a:lnTo>
                    <a:lnTo>
                      <a:pt x="0" y="244"/>
                    </a:lnTo>
                    <a:lnTo>
                      <a:pt x="5" y="237"/>
                    </a:lnTo>
                    <a:lnTo>
                      <a:pt x="7" y="229"/>
                    </a:lnTo>
                    <a:lnTo>
                      <a:pt x="19" y="222"/>
                    </a:lnTo>
                    <a:lnTo>
                      <a:pt x="17" y="234"/>
                    </a:lnTo>
                    <a:lnTo>
                      <a:pt x="26" y="237"/>
                    </a:lnTo>
                    <a:lnTo>
                      <a:pt x="31" y="241"/>
                    </a:lnTo>
                    <a:lnTo>
                      <a:pt x="40" y="244"/>
                    </a:lnTo>
                    <a:lnTo>
                      <a:pt x="55" y="239"/>
                    </a:lnTo>
                    <a:lnTo>
                      <a:pt x="59" y="229"/>
                    </a:lnTo>
                    <a:lnTo>
                      <a:pt x="73" y="227"/>
                    </a:lnTo>
                    <a:lnTo>
                      <a:pt x="76" y="227"/>
                    </a:lnTo>
                    <a:lnTo>
                      <a:pt x="76" y="222"/>
                    </a:lnTo>
                    <a:lnTo>
                      <a:pt x="62" y="225"/>
                    </a:lnTo>
                    <a:lnTo>
                      <a:pt x="55" y="218"/>
                    </a:lnTo>
                    <a:lnTo>
                      <a:pt x="66" y="208"/>
                    </a:lnTo>
                    <a:lnTo>
                      <a:pt x="64" y="203"/>
                    </a:lnTo>
                    <a:lnTo>
                      <a:pt x="62" y="199"/>
                    </a:lnTo>
                    <a:lnTo>
                      <a:pt x="64" y="192"/>
                    </a:lnTo>
                    <a:lnTo>
                      <a:pt x="62" y="182"/>
                    </a:lnTo>
                    <a:lnTo>
                      <a:pt x="64" y="175"/>
                    </a:lnTo>
                    <a:lnTo>
                      <a:pt x="73" y="170"/>
                    </a:lnTo>
                    <a:lnTo>
                      <a:pt x="69" y="161"/>
                    </a:lnTo>
                    <a:lnTo>
                      <a:pt x="64" y="158"/>
                    </a:lnTo>
                    <a:lnTo>
                      <a:pt x="52" y="149"/>
                    </a:lnTo>
                    <a:lnTo>
                      <a:pt x="45" y="139"/>
                    </a:lnTo>
                    <a:lnTo>
                      <a:pt x="38" y="137"/>
                    </a:lnTo>
                    <a:lnTo>
                      <a:pt x="28" y="132"/>
                    </a:lnTo>
                    <a:lnTo>
                      <a:pt x="17" y="132"/>
                    </a:lnTo>
                    <a:lnTo>
                      <a:pt x="12" y="128"/>
                    </a:lnTo>
                    <a:lnTo>
                      <a:pt x="14" y="121"/>
                    </a:lnTo>
                    <a:lnTo>
                      <a:pt x="14" y="113"/>
                    </a:lnTo>
                    <a:lnTo>
                      <a:pt x="21" y="111"/>
                    </a:lnTo>
                    <a:lnTo>
                      <a:pt x="28" y="113"/>
                    </a:lnTo>
                    <a:lnTo>
                      <a:pt x="31" y="121"/>
                    </a:lnTo>
                    <a:lnTo>
                      <a:pt x="43" y="123"/>
                    </a:lnTo>
                    <a:lnTo>
                      <a:pt x="50" y="123"/>
                    </a:lnTo>
                    <a:lnTo>
                      <a:pt x="59" y="125"/>
                    </a:lnTo>
                    <a:lnTo>
                      <a:pt x="69" y="132"/>
                    </a:lnTo>
                    <a:lnTo>
                      <a:pt x="78" y="137"/>
                    </a:lnTo>
                    <a:lnTo>
                      <a:pt x="88" y="139"/>
                    </a:lnTo>
                    <a:lnTo>
                      <a:pt x="92" y="149"/>
                    </a:lnTo>
                    <a:lnTo>
                      <a:pt x="99" y="151"/>
                    </a:lnTo>
                    <a:lnTo>
                      <a:pt x="109" y="161"/>
                    </a:lnTo>
                    <a:lnTo>
                      <a:pt x="114" y="156"/>
                    </a:lnTo>
                    <a:lnTo>
                      <a:pt x="123" y="151"/>
                    </a:lnTo>
                    <a:lnTo>
                      <a:pt x="121" y="144"/>
                    </a:lnTo>
                    <a:lnTo>
                      <a:pt x="114" y="147"/>
                    </a:lnTo>
                    <a:lnTo>
                      <a:pt x="109" y="147"/>
                    </a:lnTo>
                    <a:lnTo>
                      <a:pt x="102" y="139"/>
                    </a:lnTo>
                    <a:lnTo>
                      <a:pt x="95" y="132"/>
                    </a:lnTo>
                    <a:lnTo>
                      <a:pt x="92" y="125"/>
                    </a:lnTo>
                    <a:lnTo>
                      <a:pt x="107" y="123"/>
                    </a:lnTo>
                    <a:lnTo>
                      <a:pt x="116" y="125"/>
                    </a:lnTo>
                    <a:lnTo>
                      <a:pt x="121" y="125"/>
                    </a:lnTo>
                    <a:lnTo>
                      <a:pt x="130" y="123"/>
                    </a:lnTo>
                    <a:lnTo>
                      <a:pt x="128" y="111"/>
                    </a:lnTo>
                    <a:lnTo>
                      <a:pt x="121" y="113"/>
                    </a:lnTo>
                    <a:lnTo>
                      <a:pt x="121" y="106"/>
                    </a:lnTo>
                    <a:lnTo>
                      <a:pt x="121" y="99"/>
                    </a:lnTo>
                    <a:lnTo>
                      <a:pt x="116" y="90"/>
                    </a:lnTo>
                    <a:lnTo>
                      <a:pt x="111" y="83"/>
                    </a:lnTo>
                    <a:lnTo>
                      <a:pt x="102" y="80"/>
                    </a:lnTo>
                    <a:lnTo>
                      <a:pt x="90" y="78"/>
                    </a:lnTo>
                    <a:lnTo>
                      <a:pt x="83" y="73"/>
                    </a:lnTo>
                    <a:lnTo>
                      <a:pt x="76" y="73"/>
                    </a:lnTo>
                    <a:lnTo>
                      <a:pt x="69" y="71"/>
                    </a:lnTo>
                    <a:lnTo>
                      <a:pt x="57" y="69"/>
                    </a:lnTo>
                    <a:lnTo>
                      <a:pt x="57" y="59"/>
                    </a:lnTo>
                    <a:lnTo>
                      <a:pt x="52" y="54"/>
                    </a:lnTo>
                    <a:lnTo>
                      <a:pt x="47" y="52"/>
                    </a:lnTo>
                    <a:lnTo>
                      <a:pt x="40" y="47"/>
                    </a:lnTo>
                    <a:lnTo>
                      <a:pt x="40" y="45"/>
                    </a:lnTo>
                    <a:lnTo>
                      <a:pt x="50" y="45"/>
                    </a:lnTo>
                    <a:lnTo>
                      <a:pt x="57" y="38"/>
                    </a:lnTo>
                    <a:lnTo>
                      <a:pt x="62" y="50"/>
                    </a:lnTo>
                    <a:lnTo>
                      <a:pt x="73" y="50"/>
                    </a:lnTo>
                    <a:lnTo>
                      <a:pt x="71" y="38"/>
                    </a:lnTo>
                    <a:lnTo>
                      <a:pt x="76" y="31"/>
                    </a:lnTo>
                    <a:lnTo>
                      <a:pt x="81" y="35"/>
                    </a:lnTo>
                    <a:lnTo>
                      <a:pt x="83" y="42"/>
                    </a:lnTo>
                    <a:lnTo>
                      <a:pt x="85" y="47"/>
                    </a:lnTo>
                    <a:lnTo>
                      <a:pt x="85" y="57"/>
                    </a:lnTo>
                    <a:lnTo>
                      <a:pt x="92" y="54"/>
                    </a:lnTo>
                    <a:lnTo>
                      <a:pt x="99" y="57"/>
                    </a:lnTo>
                    <a:lnTo>
                      <a:pt x="97" y="52"/>
                    </a:lnTo>
                    <a:lnTo>
                      <a:pt x="90" y="47"/>
                    </a:lnTo>
                    <a:lnTo>
                      <a:pt x="88" y="40"/>
                    </a:lnTo>
                    <a:lnTo>
                      <a:pt x="90" y="31"/>
                    </a:lnTo>
                    <a:lnTo>
                      <a:pt x="95" y="26"/>
                    </a:lnTo>
                    <a:lnTo>
                      <a:pt x="99" y="28"/>
                    </a:lnTo>
                    <a:lnTo>
                      <a:pt x="99" y="16"/>
                    </a:lnTo>
                    <a:lnTo>
                      <a:pt x="104" y="14"/>
                    </a:lnTo>
                    <a:lnTo>
                      <a:pt x="111" y="16"/>
                    </a:lnTo>
                    <a:lnTo>
                      <a:pt x="125" y="12"/>
                    </a:lnTo>
                    <a:lnTo>
                      <a:pt x="130" y="19"/>
                    </a:lnTo>
                    <a:lnTo>
                      <a:pt x="133" y="24"/>
                    </a:lnTo>
                    <a:lnTo>
                      <a:pt x="135" y="33"/>
                    </a:lnTo>
                    <a:lnTo>
                      <a:pt x="135" y="42"/>
                    </a:lnTo>
                    <a:lnTo>
                      <a:pt x="142" y="45"/>
                    </a:lnTo>
                    <a:lnTo>
                      <a:pt x="142" y="54"/>
                    </a:lnTo>
                    <a:lnTo>
                      <a:pt x="149" y="54"/>
                    </a:lnTo>
                    <a:lnTo>
                      <a:pt x="154" y="50"/>
                    </a:lnTo>
                    <a:lnTo>
                      <a:pt x="144" y="28"/>
                    </a:lnTo>
                    <a:lnTo>
                      <a:pt x="147" y="24"/>
                    </a:lnTo>
                    <a:lnTo>
                      <a:pt x="147" y="9"/>
                    </a:lnTo>
                    <a:lnTo>
                      <a:pt x="154" y="0"/>
                    </a:lnTo>
                    <a:lnTo>
                      <a:pt x="163" y="2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1" name="Freeform 7"/>
              <p:cNvSpPr>
                <a:spLocks/>
              </p:cNvSpPr>
              <p:nvPr/>
            </p:nvSpPr>
            <p:spPr bwMode="auto">
              <a:xfrm>
                <a:off x="2386" y="160"/>
                <a:ext cx="1130" cy="1411"/>
              </a:xfrm>
              <a:custGeom>
                <a:avLst/>
                <a:gdLst/>
                <a:ahLst/>
                <a:cxnLst>
                  <a:cxn ang="0">
                    <a:pos x="1014" y="55"/>
                  </a:cxn>
                  <a:cxn ang="0">
                    <a:pos x="1088" y="90"/>
                  </a:cxn>
                  <a:cxn ang="0">
                    <a:pos x="1121" y="116"/>
                  </a:cxn>
                  <a:cxn ang="0">
                    <a:pos x="1021" y="124"/>
                  </a:cxn>
                  <a:cxn ang="0">
                    <a:pos x="898" y="275"/>
                  </a:cxn>
                  <a:cxn ang="0">
                    <a:pos x="662" y="332"/>
                  </a:cxn>
                  <a:cxn ang="0">
                    <a:pos x="449" y="788"/>
                  </a:cxn>
                  <a:cxn ang="0">
                    <a:pos x="371" y="1233"/>
                  </a:cxn>
                  <a:cxn ang="0">
                    <a:pos x="295" y="1300"/>
                  </a:cxn>
                  <a:cxn ang="0">
                    <a:pos x="274" y="1262"/>
                  </a:cxn>
                  <a:cxn ang="0">
                    <a:pos x="229" y="1330"/>
                  </a:cxn>
                  <a:cxn ang="0">
                    <a:pos x="75" y="1406"/>
                  </a:cxn>
                  <a:cxn ang="0">
                    <a:pos x="21" y="1304"/>
                  </a:cxn>
                  <a:cxn ang="0">
                    <a:pos x="4" y="1259"/>
                  </a:cxn>
                  <a:cxn ang="0">
                    <a:pos x="37" y="1193"/>
                  </a:cxn>
                  <a:cxn ang="0">
                    <a:pos x="99" y="1143"/>
                  </a:cxn>
                  <a:cxn ang="0">
                    <a:pos x="35" y="1153"/>
                  </a:cxn>
                  <a:cxn ang="0">
                    <a:pos x="45" y="1127"/>
                  </a:cxn>
                  <a:cxn ang="0">
                    <a:pos x="14" y="1082"/>
                  </a:cxn>
                  <a:cxn ang="0">
                    <a:pos x="123" y="1082"/>
                  </a:cxn>
                  <a:cxn ang="0">
                    <a:pos x="97" y="1065"/>
                  </a:cxn>
                  <a:cxn ang="0">
                    <a:pos x="30" y="1044"/>
                  </a:cxn>
                  <a:cxn ang="0">
                    <a:pos x="26" y="999"/>
                  </a:cxn>
                  <a:cxn ang="0">
                    <a:pos x="73" y="990"/>
                  </a:cxn>
                  <a:cxn ang="0">
                    <a:pos x="63" y="954"/>
                  </a:cxn>
                  <a:cxn ang="0">
                    <a:pos x="134" y="954"/>
                  </a:cxn>
                  <a:cxn ang="0">
                    <a:pos x="125" y="930"/>
                  </a:cxn>
                  <a:cxn ang="0">
                    <a:pos x="142" y="916"/>
                  </a:cxn>
                  <a:cxn ang="0">
                    <a:pos x="158" y="881"/>
                  </a:cxn>
                  <a:cxn ang="0">
                    <a:pos x="205" y="888"/>
                  </a:cxn>
                  <a:cxn ang="0">
                    <a:pos x="239" y="843"/>
                  </a:cxn>
                  <a:cxn ang="0">
                    <a:pos x="288" y="836"/>
                  </a:cxn>
                  <a:cxn ang="0">
                    <a:pos x="338" y="838"/>
                  </a:cxn>
                  <a:cxn ang="0">
                    <a:pos x="369" y="793"/>
                  </a:cxn>
                  <a:cxn ang="0">
                    <a:pos x="281" y="822"/>
                  </a:cxn>
                  <a:cxn ang="0">
                    <a:pos x="317" y="765"/>
                  </a:cxn>
                  <a:cxn ang="0">
                    <a:pos x="380" y="736"/>
                  </a:cxn>
                  <a:cxn ang="0">
                    <a:pos x="383" y="691"/>
                  </a:cxn>
                  <a:cxn ang="0">
                    <a:pos x="404" y="663"/>
                  </a:cxn>
                  <a:cxn ang="0">
                    <a:pos x="440" y="592"/>
                  </a:cxn>
                  <a:cxn ang="0">
                    <a:pos x="482" y="566"/>
                  </a:cxn>
                  <a:cxn ang="0">
                    <a:pos x="456" y="545"/>
                  </a:cxn>
                  <a:cxn ang="0">
                    <a:pos x="475" y="502"/>
                  </a:cxn>
                  <a:cxn ang="0">
                    <a:pos x="527" y="460"/>
                  </a:cxn>
                  <a:cxn ang="0">
                    <a:pos x="527" y="431"/>
                  </a:cxn>
                  <a:cxn ang="0">
                    <a:pos x="558" y="405"/>
                  </a:cxn>
                  <a:cxn ang="0">
                    <a:pos x="532" y="396"/>
                  </a:cxn>
                  <a:cxn ang="0">
                    <a:pos x="551" y="367"/>
                  </a:cxn>
                  <a:cxn ang="0">
                    <a:pos x="596" y="386"/>
                  </a:cxn>
                  <a:cxn ang="0">
                    <a:pos x="615" y="332"/>
                  </a:cxn>
                  <a:cxn ang="0">
                    <a:pos x="617" y="320"/>
                  </a:cxn>
                  <a:cxn ang="0">
                    <a:pos x="631" y="294"/>
                  </a:cxn>
                  <a:cxn ang="0">
                    <a:pos x="657" y="242"/>
                  </a:cxn>
                  <a:cxn ang="0">
                    <a:pos x="686" y="221"/>
                  </a:cxn>
                  <a:cxn ang="0">
                    <a:pos x="714" y="190"/>
                  </a:cxn>
                  <a:cxn ang="0">
                    <a:pos x="738" y="216"/>
                  </a:cxn>
                  <a:cxn ang="0">
                    <a:pos x="790" y="164"/>
                  </a:cxn>
                  <a:cxn ang="0">
                    <a:pos x="823" y="124"/>
                  </a:cxn>
                  <a:cxn ang="0">
                    <a:pos x="865" y="83"/>
                  </a:cxn>
                  <a:cxn ang="0">
                    <a:pos x="889" y="34"/>
                  </a:cxn>
                  <a:cxn ang="0">
                    <a:pos x="903" y="109"/>
                  </a:cxn>
                  <a:cxn ang="0">
                    <a:pos x="948" y="50"/>
                  </a:cxn>
                  <a:cxn ang="0">
                    <a:pos x="962" y="22"/>
                  </a:cxn>
                </a:cxnLst>
                <a:rect l="0" t="0" r="r" b="b"/>
                <a:pathLst>
                  <a:path w="1130" h="1411">
                    <a:moveTo>
                      <a:pt x="981" y="8"/>
                    </a:moveTo>
                    <a:lnTo>
                      <a:pt x="986" y="8"/>
                    </a:lnTo>
                    <a:lnTo>
                      <a:pt x="993" y="3"/>
                    </a:lnTo>
                    <a:lnTo>
                      <a:pt x="995" y="0"/>
                    </a:lnTo>
                    <a:lnTo>
                      <a:pt x="1000" y="0"/>
                    </a:lnTo>
                    <a:lnTo>
                      <a:pt x="1000" y="5"/>
                    </a:lnTo>
                    <a:lnTo>
                      <a:pt x="1000" y="8"/>
                    </a:lnTo>
                    <a:lnTo>
                      <a:pt x="1000" y="12"/>
                    </a:lnTo>
                    <a:lnTo>
                      <a:pt x="1005" y="8"/>
                    </a:lnTo>
                    <a:lnTo>
                      <a:pt x="1010" y="12"/>
                    </a:lnTo>
                    <a:lnTo>
                      <a:pt x="1010" y="19"/>
                    </a:lnTo>
                    <a:lnTo>
                      <a:pt x="1007" y="24"/>
                    </a:lnTo>
                    <a:lnTo>
                      <a:pt x="1005" y="31"/>
                    </a:lnTo>
                    <a:lnTo>
                      <a:pt x="1003" y="34"/>
                    </a:lnTo>
                    <a:lnTo>
                      <a:pt x="998" y="34"/>
                    </a:lnTo>
                    <a:lnTo>
                      <a:pt x="993" y="36"/>
                    </a:lnTo>
                    <a:lnTo>
                      <a:pt x="991" y="38"/>
                    </a:lnTo>
                    <a:lnTo>
                      <a:pt x="993" y="38"/>
                    </a:lnTo>
                    <a:lnTo>
                      <a:pt x="998" y="38"/>
                    </a:lnTo>
                    <a:lnTo>
                      <a:pt x="1003" y="38"/>
                    </a:lnTo>
                    <a:lnTo>
                      <a:pt x="1005" y="41"/>
                    </a:lnTo>
                    <a:lnTo>
                      <a:pt x="1007" y="41"/>
                    </a:lnTo>
                    <a:lnTo>
                      <a:pt x="1010" y="43"/>
                    </a:lnTo>
                    <a:lnTo>
                      <a:pt x="1007" y="48"/>
                    </a:lnTo>
                    <a:lnTo>
                      <a:pt x="1003" y="57"/>
                    </a:lnTo>
                    <a:lnTo>
                      <a:pt x="998" y="62"/>
                    </a:lnTo>
                    <a:lnTo>
                      <a:pt x="998" y="67"/>
                    </a:lnTo>
                    <a:lnTo>
                      <a:pt x="1003" y="67"/>
                    </a:lnTo>
                    <a:lnTo>
                      <a:pt x="1007" y="62"/>
                    </a:lnTo>
                    <a:lnTo>
                      <a:pt x="1010" y="62"/>
                    </a:lnTo>
                    <a:lnTo>
                      <a:pt x="1014" y="55"/>
                    </a:lnTo>
                    <a:lnTo>
                      <a:pt x="1017" y="48"/>
                    </a:lnTo>
                    <a:lnTo>
                      <a:pt x="1017" y="43"/>
                    </a:lnTo>
                    <a:lnTo>
                      <a:pt x="1017" y="38"/>
                    </a:lnTo>
                    <a:lnTo>
                      <a:pt x="1017" y="34"/>
                    </a:lnTo>
                    <a:lnTo>
                      <a:pt x="1021" y="22"/>
                    </a:lnTo>
                    <a:lnTo>
                      <a:pt x="1021" y="19"/>
                    </a:lnTo>
                    <a:lnTo>
                      <a:pt x="1026" y="17"/>
                    </a:lnTo>
                    <a:lnTo>
                      <a:pt x="1031" y="17"/>
                    </a:lnTo>
                    <a:lnTo>
                      <a:pt x="1036" y="17"/>
                    </a:lnTo>
                    <a:lnTo>
                      <a:pt x="1038" y="19"/>
                    </a:lnTo>
                    <a:lnTo>
                      <a:pt x="1043" y="24"/>
                    </a:lnTo>
                    <a:lnTo>
                      <a:pt x="1055" y="27"/>
                    </a:lnTo>
                    <a:lnTo>
                      <a:pt x="1057" y="27"/>
                    </a:lnTo>
                    <a:lnTo>
                      <a:pt x="1069" y="27"/>
                    </a:lnTo>
                    <a:lnTo>
                      <a:pt x="1071" y="27"/>
                    </a:lnTo>
                    <a:lnTo>
                      <a:pt x="1076" y="29"/>
                    </a:lnTo>
                    <a:lnTo>
                      <a:pt x="1081" y="34"/>
                    </a:lnTo>
                    <a:lnTo>
                      <a:pt x="1081" y="38"/>
                    </a:lnTo>
                    <a:lnTo>
                      <a:pt x="1085" y="41"/>
                    </a:lnTo>
                    <a:lnTo>
                      <a:pt x="1092" y="38"/>
                    </a:lnTo>
                    <a:lnTo>
                      <a:pt x="1104" y="45"/>
                    </a:lnTo>
                    <a:lnTo>
                      <a:pt x="1107" y="45"/>
                    </a:lnTo>
                    <a:lnTo>
                      <a:pt x="1111" y="50"/>
                    </a:lnTo>
                    <a:lnTo>
                      <a:pt x="1114" y="53"/>
                    </a:lnTo>
                    <a:lnTo>
                      <a:pt x="1114" y="62"/>
                    </a:lnTo>
                    <a:lnTo>
                      <a:pt x="1111" y="64"/>
                    </a:lnTo>
                    <a:lnTo>
                      <a:pt x="1104" y="67"/>
                    </a:lnTo>
                    <a:lnTo>
                      <a:pt x="1097" y="71"/>
                    </a:lnTo>
                    <a:lnTo>
                      <a:pt x="1095" y="76"/>
                    </a:lnTo>
                    <a:lnTo>
                      <a:pt x="1092" y="83"/>
                    </a:lnTo>
                    <a:lnTo>
                      <a:pt x="1088" y="90"/>
                    </a:lnTo>
                    <a:lnTo>
                      <a:pt x="1078" y="95"/>
                    </a:lnTo>
                    <a:lnTo>
                      <a:pt x="1064" y="95"/>
                    </a:lnTo>
                    <a:lnTo>
                      <a:pt x="1045" y="95"/>
                    </a:lnTo>
                    <a:lnTo>
                      <a:pt x="1040" y="95"/>
                    </a:lnTo>
                    <a:lnTo>
                      <a:pt x="1038" y="95"/>
                    </a:lnTo>
                    <a:lnTo>
                      <a:pt x="1033" y="98"/>
                    </a:lnTo>
                    <a:lnTo>
                      <a:pt x="1031" y="102"/>
                    </a:lnTo>
                    <a:lnTo>
                      <a:pt x="1033" y="102"/>
                    </a:lnTo>
                    <a:lnTo>
                      <a:pt x="1038" y="102"/>
                    </a:lnTo>
                    <a:lnTo>
                      <a:pt x="1050" y="105"/>
                    </a:lnTo>
                    <a:lnTo>
                      <a:pt x="1055" y="105"/>
                    </a:lnTo>
                    <a:lnTo>
                      <a:pt x="1062" y="105"/>
                    </a:lnTo>
                    <a:lnTo>
                      <a:pt x="1073" y="107"/>
                    </a:lnTo>
                    <a:lnTo>
                      <a:pt x="1071" y="112"/>
                    </a:lnTo>
                    <a:lnTo>
                      <a:pt x="1071" y="114"/>
                    </a:lnTo>
                    <a:lnTo>
                      <a:pt x="1076" y="114"/>
                    </a:lnTo>
                    <a:lnTo>
                      <a:pt x="1078" y="128"/>
                    </a:lnTo>
                    <a:lnTo>
                      <a:pt x="1076" y="133"/>
                    </a:lnTo>
                    <a:lnTo>
                      <a:pt x="1085" y="128"/>
                    </a:lnTo>
                    <a:lnTo>
                      <a:pt x="1095" y="126"/>
                    </a:lnTo>
                    <a:lnTo>
                      <a:pt x="1097" y="124"/>
                    </a:lnTo>
                    <a:lnTo>
                      <a:pt x="1095" y="119"/>
                    </a:lnTo>
                    <a:lnTo>
                      <a:pt x="1092" y="114"/>
                    </a:lnTo>
                    <a:lnTo>
                      <a:pt x="1095" y="112"/>
                    </a:lnTo>
                    <a:lnTo>
                      <a:pt x="1099" y="112"/>
                    </a:lnTo>
                    <a:lnTo>
                      <a:pt x="1102" y="114"/>
                    </a:lnTo>
                    <a:lnTo>
                      <a:pt x="1107" y="116"/>
                    </a:lnTo>
                    <a:lnTo>
                      <a:pt x="1109" y="116"/>
                    </a:lnTo>
                    <a:lnTo>
                      <a:pt x="1114" y="116"/>
                    </a:lnTo>
                    <a:lnTo>
                      <a:pt x="1118" y="116"/>
                    </a:lnTo>
                    <a:lnTo>
                      <a:pt x="1121" y="116"/>
                    </a:lnTo>
                    <a:lnTo>
                      <a:pt x="1123" y="124"/>
                    </a:lnTo>
                    <a:lnTo>
                      <a:pt x="1128" y="126"/>
                    </a:lnTo>
                    <a:lnTo>
                      <a:pt x="1128" y="131"/>
                    </a:lnTo>
                    <a:lnTo>
                      <a:pt x="1130" y="138"/>
                    </a:lnTo>
                    <a:lnTo>
                      <a:pt x="1128" y="142"/>
                    </a:lnTo>
                    <a:lnTo>
                      <a:pt x="1116" y="142"/>
                    </a:lnTo>
                    <a:lnTo>
                      <a:pt x="1104" y="135"/>
                    </a:lnTo>
                    <a:lnTo>
                      <a:pt x="1097" y="133"/>
                    </a:lnTo>
                    <a:lnTo>
                      <a:pt x="1097" y="135"/>
                    </a:lnTo>
                    <a:lnTo>
                      <a:pt x="1099" y="138"/>
                    </a:lnTo>
                    <a:lnTo>
                      <a:pt x="1102" y="145"/>
                    </a:lnTo>
                    <a:lnTo>
                      <a:pt x="1102" y="154"/>
                    </a:lnTo>
                    <a:lnTo>
                      <a:pt x="1099" y="161"/>
                    </a:lnTo>
                    <a:lnTo>
                      <a:pt x="1095" y="161"/>
                    </a:lnTo>
                    <a:lnTo>
                      <a:pt x="1090" y="168"/>
                    </a:lnTo>
                    <a:lnTo>
                      <a:pt x="1085" y="176"/>
                    </a:lnTo>
                    <a:lnTo>
                      <a:pt x="1078" y="178"/>
                    </a:lnTo>
                    <a:lnTo>
                      <a:pt x="1076" y="180"/>
                    </a:lnTo>
                    <a:lnTo>
                      <a:pt x="1076" y="183"/>
                    </a:lnTo>
                    <a:lnTo>
                      <a:pt x="1078" y="187"/>
                    </a:lnTo>
                    <a:lnTo>
                      <a:pt x="1078" y="199"/>
                    </a:lnTo>
                    <a:lnTo>
                      <a:pt x="1073" y="211"/>
                    </a:lnTo>
                    <a:lnTo>
                      <a:pt x="1069" y="209"/>
                    </a:lnTo>
                    <a:lnTo>
                      <a:pt x="1062" y="204"/>
                    </a:lnTo>
                    <a:lnTo>
                      <a:pt x="1059" y="190"/>
                    </a:lnTo>
                    <a:lnTo>
                      <a:pt x="1071" y="168"/>
                    </a:lnTo>
                    <a:lnTo>
                      <a:pt x="1073" y="161"/>
                    </a:lnTo>
                    <a:lnTo>
                      <a:pt x="1062" y="140"/>
                    </a:lnTo>
                    <a:lnTo>
                      <a:pt x="1031" y="133"/>
                    </a:lnTo>
                    <a:lnTo>
                      <a:pt x="1026" y="126"/>
                    </a:lnTo>
                    <a:lnTo>
                      <a:pt x="1021" y="124"/>
                    </a:lnTo>
                    <a:lnTo>
                      <a:pt x="1012" y="114"/>
                    </a:lnTo>
                    <a:lnTo>
                      <a:pt x="1010" y="107"/>
                    </a:lnTo>
                    <a:lnTo>
                      <a:pt x="1003" y="112"/>
                    </a:lnTo>
                    <a:lnTo>
                      <a:pt x="998" y="112"/>
                    </a:lnTo>
                    <a:lnTo>
                      <a:pt x="995" y="116"/>
                    </a:lnTo>
                    <a:lnTo>
                      <a:pt x="988" y="124"/>
                    </a:lnTo>
                    <a:lnTo>
                      <a:pt x="988" y="126"/>
                    </a:lnTo>
                    <a:lnTo>
                      <a:pt x="981" y="133"/>
                    </a:lnTo>
                    <a:lnTo>
                      <a:pt x="965" y="131"/>
                    </a:lnTo>
                    <a:lnTo>
                      <a:pt x="960" y="133"/>
                    </a:lnTo>
                    <a:lnTo>
                      <a:pt x="960" y="142"/>
                    </a:lnTo>
                    <a:lnTo>
                      <a:pt x="950" y="157"/>
                    </a:lnTo>
                    <a:lnTo>
                      <a:pt x="948" y="159"/>
                    </a:lnTo>
                    <a:lnTo>
                      <a:pt x="946" y="166"/>
                    </a:lnTo>
                    <a:lnTo>
                      <a:pt x="948" y="168"/>
                    </a:lnTo>
                    <a:lnTo>
                      <a:pt x="946" y="178"/>
                    </a:lnTo>
                    <a:lnTo>
                      <a:pt x="946" y="192"/>
                    </a:lnTo>
                    <a:lnTo>
                      <a:pt x="943" y="216"/>
                    </a:lnTo>
                    <a:lnTo>
                      <a:pt x="950" y="235"/>
                    </a:lnTo>
                    <a:lnTo>
                      <a:pt x="948" y="249"/>
                    </a:lnTo>
                    <a:lnTo>
                      <a:pt x="946" y="251"/>
                    </a:lnTo>
                    <a:lnTo>
                      <a:pt x="941" y="251"/>
                    </a:lnTo>
                    <a:lnTo>
                      <a:pt x="934" y="256"/>
                    </a:lnTo>
                    <a:lnTo>
                      <a:pt x="929" y="261"/>
                    </a:lnTo>
                    <a:lnTo>
                      <a:pt x="932" y="280"/>
                    </a:lnTo>
                    <a:lnTo>
                      <a:pt x="924" y="282"/>
                    </a:lnTo>
                    <a:lnTo>
                      <a:pt x="924" y="289"/>
                    </a:lnTo>
                    <a:lnTo>
                      <a:pt x="922" y="289"/>
                    </a:lnTo>
                    <a:lnTo>
                      <a:pt x="917" y="282"/>
                    </a:lnTo>
                    <a:lnTo>
                      <a:pt x="910" y="277"/>
                    </a:lnTo>
                    <a:lnTo>
                      <a:pt x="898" y="275"/>
                    </a:lnTo>
                    <a:lnTo>
                      <a:pt x="884" y="266"/>
                    </a:lnTo>
                    <a:lnTo>
                      <a:pt x="880" y="266"/>
                    </a:lnTo>
                    <a:lnTo>
                      <a:pt x="877" y="268"/>
                    </a:lnTo>
                    <a:lnTo>
                      <a:pt x="875" y="280"/>
                    </a:lnTo>
                    <a:lnTo>
                      <a:pt x="858" y="289"/>
                    </a:lnTo>
                    <a:lnTo>
                      <a:pt x="851" y="282"/>
                    </a:lnTo>
                    <a:lnTo>
                      <a:pt x="844" y="284"/>
                    </a:lnTo>
                    <a:lnTo>
                      <a:pt x="832" y="280"/>
                    </a:lnTo>
                    <a:lnTo>
                      <a:pt x="825" y="282"/>
                    </a:lnTo>
                    <a:lnTo>
                      <a:pt x="820" y="273"/>
                    </a:lnTo>
                    <a:lnTo>
                      <a:pt x="806" y="249"/>
                    </a:lnTo>
                    <a:lnTo>
                      <a:pt x="790" y="228"/>
                    </a:lnTo>
                    <a:lnTo>
                      <a:pt x="778" y="225"/>
                    </a:lnTo>
                    <a:lnTo>
                      <a:pt x="768" y="235"/>
                    </a:lnTo>
                    <a:lnTo>
                      <a:pt x="766" y="239"/>
                    </a:lnTo>
                    <a:lnTo>
                      <a:pt x="771" y="249"/>
                    </a:lnTo>
                    <a:lnTo>
                      <a:pt x="771" y="256"/>
                    </a:lnTo>
                    <a:lnTo>
                      <a:pt x="759" y="249"/>
                    </a:lnTo>
                    <a:lnTo>
                      <a:pt x="752" y="254"/>
                    </a:lnTo>
                    <a:lnTo>
                      <a:pt x="733" y="256"/>
                    </a:lnTo>
                    <a:lnTo>
                      <a:pt x="745" y="270"/>
                    </a:lnTo>
                    <a:lnTo>
                      <a:pt x="747" y="282"/>
                    </a:lnTo>
                    <a:lnTo>
                      <a:pt x="742" y="299"/>
                    </a:lnTo>
                    <a:lnTo>
                      <a:pt x="733" y="308"/>
                    </a:lnTo>
                    <a:lnTo>
                      <a:pt x="742" y="315"/>
                    </a:lnTo>
                    <a:lnTo>
                      <a:pt x="733" y="332"/>
                    </a:lnTo>
                    <a:lnTo>
                      <a:pt x="695" y="315"/>
                    </a:lnTo>
                    <a:lnTo>
                      <a:pt x="681" y="318"/>
                    </a:lnTo>
                    <a:lnTo>
                      <a:pt x="674" y="310"/>
                    </a:lnTo>
                    <a:lnTo>
                      <a:pt x="662" y="315"/>
                    </a:lnTo>
                    <a:lnTo>
                      <a:pt x="662" y="332"/>
                    </a:lnTo>
                    <a:lnTo>
                      <a:pt x="664" y="351"/>
                    </a:lnTo>
                    <a:lnTo>
                      <a:pt x="655" y="377"/>
                    </a:lnTo>
                    <a:lnTo>
                      <a:pt x="629" y="363"/>
                    </a:lnTo>
                    <a:lnTo>
                      <a:pt x="626" y="370"/>
                    </a:lnTo>
                    <a:lnTo>
                      <a:pt x="608" y="381"/>
                    </a:lnTo>
                    <a:lnTo>
                      <a:pt x="600" y="410"/>
                    </a:lnTo>
                    <a:lnTo>
                      <a:pt x="593" y="424"/>
                    </a:lnTo>
                    <a:lnTo>
                      <a:pt x="586" y="426"/>
                    </a:lnTo>
                    <a:lnTo>
                      <a:pt x="584" y="434"/>
                    </a:lnTo>
                    <a:lnTo>
                      <a:pt x="596" y="460"/>
                    </a:lnTo>
                    <a:lnTo>
                      <a:pt x="596" y="476"/>
                    </a:lnTo>
                    <a:lnTo>
                      <a:pt x="581" y="490"/>
                    </a:lnTo>
                    <a:lnTo>
                      <a:pt x="563" y="526"/>
                    </a:lnTo>
                    <a:lnTo>
                      <a:pt x="553" y="535"/>
                    </a:lnTo>
                    <a:lnTo>
                      <a:pt x="558" y="557"/>
                    </a:lnTo>
                    <a:lnTo>
                      <a:pt x="539" y="571"/>
                    </a:lnTo>
                    <a:lnTo>
                      <a:pt x="515" y="575"/>
                    </a:lnTo>
                    <a:lnTo>
                      <a:pt x="520" y="609"/>
                    </a:lnTo>
                    <a:lnTo>
                      <a:pt x="515" y="620"/>
                    </a:lnTo>
                    <a:lnTo>
                      <a:pt x="515" y="639"/>
                    </a:lnTo>
                    <a:lnTo>
                      <a:pt x="515" y="661"/>
                    </a:lnTo>
                    <a:lnTo>
                      <a:pt x="508" y="668"/>
                    </a:lnTo>
                    <a:lnTo>
                      <a:pt x="506" y="682"/>
                    </a:lnTo>
                    <a:lnTo>
                      <a:pt x="475" y="732"/>
                    </a:lnTo>
                    <a:lnTo>
                      <a:pt x="473" y="736"/>
                    </a:lnTo>
                    <a:lnTo>
                      <a:pt x="485" y="746"/>
                    </a:lnTo>
                    <a:lnTo>
                      <a:pt x="492" y="748"/>
                    </a:lnTo>
                    <a:lnTo>
                      <a:pt x="494" y="779"/>
                    </a:lnTo>
                    <a:lnTo>
                      <a:pt x="485" y="798"/>
                    </a:lnTo>
                    <a:lnTo>
                      <a:pt x="470" y="793"/>
                    </a:lnTo>
                    <a:lnTo>
                      <a:pt x="449" y="788"/>
                    </a:lnTo>
                    <a:lnTo>
                      <a:pt x="437" y="791"/>
                    </a:lnTo>
                    <a:lnTo>
                      <a:pt x="425" y="800"/>
                    </a:lnTo>
                    <a:lnTo>
                      <a:pt x="399" y="838"/>
                    </a:lnTo>
                    <a:lnTo>
                      <a:pt x="402" y="852"/>
                    </a:lnTo>
                    <a:lnTo>
                      <a:pt x="390" y="874"/>
                    </a:lnTo>
                    <a:lnTo>
                      <a:pt x="397" y="902"/>
                    </a:lnTo>
                    <a:lnTo>
                      <a:pt x="390" y="914"/>
                    </a:lnTo>
                    <a:lnTo>
                      <a:pt x="392" y="930"/>
                    </a:lnTo>
                    <a:lnTo>
                      <a:pt x="388" y="942"/>
                    </a:lnTo>
                    <a:lnTo>
                      <a:pt x="397" y="982"/>
                    </a:lnTo>
                    <a:lnTo>
                      <a:pt x="388" y="1039"/>
                    </a:lnTo>
                    <a:lnTo>
                      <a:pt x="399" y="1056"/>
                    </a:lnTo>
                    <a:lnTo>
                      <a:pt x="406" y="1056"/>
                    </a:lnTo>
                    <a:lnTo>
                      <a:pt x="421" y="1079"/>
                    </a:lnTo>
                    <a:lnTo>
                      <a:pt x="416" y="1096"/>
                    </a:lnTo>
                    <a:lnTo>
                      <a:pt x="414" y="1101"/>
                    </a:lnTo>
                    <a:lnTo>
                      <a:pt x="409" y="1113"/>
                    </a:lnTo>
                    <a:lnTo>
                      <a:pt x="399" y="1113"/>
                    </a:lnTo>
                    <a:lnTo>
                      <a:pt x="385" y="1113"/>
                    </a:lnTo>
                    <a:lnTo>
                      <a:pt x="390" y="1127"/>
                    </a:lnTo>
                    <a:lnTo>
                      <a:pt x="395" y="1143"/>
                    </a:lnTo>
                    <a:lnTo>
                      <a:pt x="399" y="1155"/>
                    </a:lnTo>
                    <a:lnTo>
                      <a:pt x="399" y="1160"/>
                    </a:lnTo>
                    <a:lnTo>
                      <a:pt x="404" y="1165"/>
                    </a:lnTo>
                    <a:lnTo>
                      <a:pt x="404" y="1179"/>
                    </a:lnTo>
                    <a:lnTo>
                      <a:pt x="397" y="1188"/>
                    </a:lnTo>
                    <a:lnTo>
                      <a:pt x="399" y="1203"/>
                    </a:lnTo>
                    <a:lnTo>
                      <a:pt x="397" y="1214"/>
                    </a:lnTo>
                    <a:lnTo>
                      <a:pt x="388" y="1224"/>
                    </a:lnTo>
                    <a:lnTo>
                      <a:pt x="378" y="1233"/>
                    </a:lnTo>
                    <a:lnTo>
                      <a:pt x="371" y="1233"/>
                    </a:lnTo>
                    <a:lnTo>
                      <a:pt x="366" y="1231"/>
                    </a:lnTo>
                    <a:lnTo>
                      <a:pt x="359" y="1238"/>
                    </a:lnTo>
                    <a:lnTo>
                      <a:pt x="364" y="1243"/>
                    </a:lnTo>
                    <a:lnTo>
                      <a:pt x="364" y="1255"/>
                    </a:lnTo>
                    <a:lnTo>
                      <a:pt x="350" y="1262"/>
                    </a:lnTo>
                    <a:lnTo>
                      <a:pt x="350" y="1266"/>
                    </a:lnTo>
                    <a:lnTo>
                      <a:pt x="354" y="1290"/>
                    </a:lnTo>
                    <a:lnTo>
                      <a:pt x="354" y="1302"/>
                    </a:lnTo>
                    <a:lnTo>
                      <a:pt x="350" y="1316"/>
                    </a:lnTo>
                    <a:lnTo>
                      <a:pt x="347" y="1323"/>
                    </a:lnTo>
                    <a:lnTo>
                      <a:pt x="345" y="1330"/>
                    </a:lnTo>
                    <a:lnTo>
                      <a:pt x="343" y="1335"/>
                    </a:lnTo>
                    <a:lnTo>
                      <a:pt x="335" y="1340"/>
                    </a:lnTo>
                    <a:lnTo>
                      <a:pt x="331" y="1337"/>
                    </a:lnTo>
                    <a:lnTo>
                      <a:pt x="333" y="1326"/>
                    </a:lnTo>
                    <a:lnTo>
                      <a:pt x="331" y="1318"/>
                    </a:lnTo>
                    <a:lnTo>
                      <a:pt x="328" y="1314"/>
                    </a:lnTo>
                    <a:lnTo>
                      <a:pt x="326" y="1314"/>
                    </a:lnTo>
                    <a:lnTo>
                      <a:pt x="319" y="1314"/>
                    </a:lnTo>
                    <a:lnTo>
                      <a:pt x="317" y="1311"/>
                    </a:lnTo>
                    <a:lnTo>
                      <a:pt x="314" y="1311"/>
                    </a:lnTo>
                    <a:lnTo>
                      <a:pt x="312" y="1311"/>
                    </a:lnTo>
                    <a:lnTo>
                      <a:pt x="312" y="1307"/>
                    </a:lnTo>
                    <a:lnTo>
                      <a:pt x="309" y="1307"/>
                    </a:lnTo>
                    <a:lnTo>
                      <a:pt x="307" y="1307"/>
                    </a:lnTo>
                    <a:lnTo>
                      <a:pt x="307" y="1309"/>
                    </a:lnTo>
                    <a:lnTo>
                      <a:pt x="305" y="1309"/>
                    </a:lnTo>
                    <a:lnTo>
                      <a:pt x="305" y="1307"/>
                    </a:lnTo>
                    <a:lnTo>
                      <a:pt x="302" y="1307"/>
                    </a:lnTo>
                    <a:lnTo>
                      <a:pt x="300" y="1307"/>
                    </a:lnTo>
                    <a:lnTo>
                      <a:pt x="295" y="1300"/>
                    </a:lnTo>
                    <a:lnTo>
                      <a:pt x="295" y="1295"/>
                    </a:lnTo>
                    <a:lnTo>
                      <a:pt x="295" y="1290"/>
                    </a:lnTo>
                    <a:lnTo>
                      <a:pt x="291" y="1288"/>
                    </a:lnTo>
                    <a:lnTo>
                      <a:pt x="293" y="1276"/>
                    </a:lnTo>
                    <a:lnTo>
                      <a:pt x="295" y="1269"/>
                    </a:lnTo>
                    <a:lnTo>
                      <a:pt x="295" y="1266"/>
                    </a:lnTo>
                    <a:lnTo>
                      <a:pt x="295" y="1257"/>
                    </a:lnTo>
                    <a:lnTo>
                      <a:pt x="293" y="1250"/>
                    </a:lnTo>
                    <a:lnTo>
                      <a:pt x="291" y="1243"/>
                    </a:lnTo>
                    <a:lnTo>
                      <a:pt x="293" y="1236"/>
                    </a:lnTo>
                    <a:lnTo>
                      <a:pt x="295" y="1231"/>
                    </a:lnTo>
                    <a:lnTo>
                      <a:pt x="298" y="1236"/>
                    </a:lnTo>
                    <a:lnTo>
                      <a:pt x="298" y="1243"/>
                    </a:lnTo>
                    <a:lnTo>
                      <a:pt x="298" y="1247"/>
                    </a:lnTo>
                    <a:lnTo>
                      <a:pt x="300" y="1243"/>
                    </a:lnTo>
                    <a:lnTo>
                      <a:pt x="300" y="1238"/>
                    </a:lnTo>
                    <a:lnTo>
                      <a:pt x="302" y="1233"/>
                    </a:lnTo>
                    <a:lnTo>
                      <a:pt x="302" y="1231"/>
                    </a:lnTo>
                    <a:lnTo>
                      <a:pt x="300" y="1229"/>
                    </a:lnTo>
                    <a:lnTo>
                      <a:pt x="295" y="1226"/>
                    </a:lnTo>
                    <a:lnTo>
                      <a:pt x="288" y="1229"/>
                    </a:lnTo>
                    <a:lnTo>
                      <a:pt x="286" y="1233"/>
                    </a:lnTo>
                    <a:lnTo>
                      <a:pt x="286" y="1245"/>
                    </a:lnTo>
                    <a:lnTo>
                      <a:pt x="286" y="1247"/>
                    </a:lnTo>
                    <a:lnTo>
                      <a:pt x="291" y="1252"/>
                    </a:lnTo>
                    <a:lnTo>
                      <a:pt x="291" y="1259"/>
                    </a:lnTo>
                    <a:lnTo>
                      <a:pt x="288" y="1264"/>
                    </a:lnTo>
                    <a:lnTo>
                      <a:pt x="281" y="1266"/>
                    </a:lnTo>
                    <a:lnTo>
                      <a:pt x="279" y="1264"/>
                    </a:lnTo>
                    <a:lnTo>
                      <a:pt x="276" y="1264"/>
                    </a:lnTo>
                    <a:lnTo>
                      <a:pt x="274" y="1262"/>
                    </a:lnTo>
                    <a:lnTo>
                      <a:pt x="272" y="1262"/>
                    </a:lnTo>
                    <a:lnTo>
                      <a:pt x="274" y="1271"/>
                    </a:lnTo>
                    <a:lnTo>
                      <a:pt x="276" y="1276"/>
                    </a:lnTo>
                    <a:lnTo>
                      <a:pt x="283" y="1278"/>
                    </a:lnTo>
                    <a:lnTo>
                      <a:pt x="281" y="1283"/>
                    </a:lnTo>
                    <a:lnTo>
                      <a:pt x="283" y="1290"/>
                    </a:lnTo>
                    <a:lnTo>
                      <a:pt x="279" y="1297"/>
                    </a:lnTo>
                    <a:lnTo>
                      <a:pt x="279" y="1302"/>
                    </a:lnTo>
                    <a:lnTo>
                      <a:pt x="276" y="1304"/>
                    </a:lnTo>
                    <a:lnTo>
                      <a:pt x="276" y="1311"/>
                    </a:lnTo>
                    <a:lnTo>
                      <a:pt x="276" y="1314"/>
                    </a:lnTo>
                    <a:lnTo>
                      <a:pt x="274" y="1314"/>
                    </a:lnTo>
                    <a:lnTo>
                      <a:pt x="274" y="1311"/>
                    </a:lnTo>
                    <a:lnTo>
                      <a:pt x="272" y="1307"/>
                    </a:lnTo>
                    <a:lnTo>
                      <a:pt x="269" y="1309"/>
                    </a:lnTo>
                    <a:lnTo>
                      <a:pt x="269" y="1314"/>
                    </a:lnTo>
                    <a:lnTo>
                      <a:pt x="262" y="1318"/>
                    </a:lnTo>
                    <a:lnTo>
                      <a:pt x="260" y="1321"/>
                    </a:lnTo>
                    <a:lnTo>
                      <a:pt x="257" y="1316"/>
                    </a:lnTo>
                    <a:lnTo>
                      <a:pt x="255" y="1318"/>
                    </a:lnTo>
                    <a:lnTo>
                      <a:pt x="255" y="1321"/>
                    </a:lnTo>
                    <a:lnTo>
                      <a:pt x="250" y="1323"/>
                    </a:lnTo>
                    <a:lnTo>
                      <a:pt x="246" y="1323"/>
                    </a:lnTo>
                    <a:lnTo>
                      <a:pt x="246" y="1321"/>
                    </a:lnTo>
                    <a:lnTo>
                      <a:pt x="243" y="1316"/>
                    </a:lnTo>
                    <a:lnTo>
                      <a:pt x="243" y="1314"/>
                    </a:lnTo>
                    <a:lnTo>
                      <a:pt x="241" y="1314"/>
                    </a:lnTo>
                    <a:lnTo>
                      <a:pt x="239" y="1314"/>
                    </a:lnTo>
                    <a:lnTo>
                      <a:pt x="239" y="1318"/>
                    </a:lnTo>
                    <a:lnTo>
                      <a:pt x="231" y="1326"/>
                    </a:lnTo>
                    <a:lnTo>
                      <a:pt x="229" y="1330"/>
                    </a:lnTo>
                    <a:lnTo>
                      <a:pt x="222" y="1337"/>
                    </a:lnTo>
                    <a:lnTo>
                      <a:pt x="213" y="1342"/>
                    </a:lnTo>
                    <a:lnTo>
                      <a:pt x="208" y="1342"/>
                    </a:lnTo>
                    <a:lnTo>
                      <a:pt x="205" y="1347"/>
                    </a:lnTo>
                    <a:lnTo>
                      <a:pt x="203" y="1352"/>
                    </a:lnTo>
                    <a:lnTo>
                      <a:pt x="196" y="1356"/>
                    </a:lnTo>
                    <a:lnTo>
                      <a:pt x="189" y="1366"/>
                    </a:lnTo>
                    <a:lnTo>
                      <a:pt x="186" y="1368"/>
                    </a:lnTo>
                    <a:lnTo>
                      <a:pt x="182" y="1371"/>
                    </a:lnTo>
                    <a:lnTo>
                      <a:pt x="175" y="1380"/>
                    </a:lnTo>
                    <a:lnTo>
                      <a:pt x="168" y="1382"/>
                    </a:lnTo>
                    <a:lnTo>
                      <a:pt x="163" y="1389"/>
                    </a:lnTo>
                    <a:lnTo>
                      <a:pt x="153" y="1392"/>
                    </a:lnTo>
                    <a:lnTo>
                      <a:pt x="149" y="1397"/>
                    </a:lnTo>
                    <a:lnTo>
                      <a:pt x="146" y="1404"/>
                    </a:lnTo>
                    <a:lnTo>
                      <a:pt x="139" y="1404"/>
                    </a:lnTo>
                    <a:lnTo>
                      <a:pt x="137" y="1401"/>
                    </a:lnTo>
                    <a:lnTo>
                      <a:pt x="132" y="1399"/>
                    </a:lnTo>
                    <a:lnTo>
                      <a:pt x="132" y="1404"/>
                    </a:lnTo>
                    <a:lnTo>
                      <a:pt x="130" y="1406"/>
                    </a:lnTo>
                    <a:lnTo>
                      <a:pt x="120" y="1406"/>
                    </a:lnTo>
                    <a:lnTo>
                      <a:pt x="116" y="1408"/>
                    </a:lnTo>
                    <a:lnTo>
                      <a:pt x="113" y="1411"/>
                    </a:lnTo>
                    <a:lnTo>
                      <a:pt x="104" y="1411"/>
                    </a:lnTo>
                    <a:lnTo>
                      <a:pt x="97" y="1408"/>
                    </a:lnTo>
                    <a:lnTo>
                      <a:pt x="90" y="1406"/>
                    </a:lnTo>
                    <a:lnTo>
                      <a:pt x="85" y="1406"/>
                    </a:lnTo>
                    <a:lnTo>
                      <a:pt x="80" y="1408"/>
                    </a:lnTo>
                    <a:lnTo>
                      <a:pt x="78" y="1411"/>
                    </a:lnTo>
                    <a:lnTo>
                      <a:pt x="75" y="1411"/>
                    </a:lnTo>
                    <a:lnTo>
                      <a:pt x="75" y="1406"/>
                    </a:lnTo>
                    <a:lnTo>
                      <a:pt x="73" y="1404"/>
                    </a:lnTo>
                    <a:lnTo>
                      <a:pt x="68" y="1401"/>
                    </a:lnTo>
                    <a:lnTo>
                      <a:pt x="63" y="1401"/>
                    </a:lnTo>
                    <a:lnTo>
                      <a:pt x="59" y="1399"/>
                    </a:lnTo>
                    <a:lnTo>
                      <a:pt x="54" y="1397"/>
                    </a:lnTo>
                    <a:lnTo>
                      <a:pt x="54" y="1394"/>
                    </a:lnTo>
                    <a:lnTo>
                      <a:pt x="56" y="1389"/>
                    </a:lnTo>
                    <a:lnTo>
                      <a:pt x="59" y="1387"/>
                    </a:lnTo>
                    <a:lnTo>
                      <a:pt x="61" y="1387"/>
                    </a:lnTo>
                    <a:lnTo>
                      <a:pt x="63" y="1382"/>
                    </a:lnTo>
                    <a:lnTo>
                      <a:pt x="61" y="1380"/>
                    </a:lnTo>
                    <a:lnTo>
                      <a:pt x="54" y="1380"/>
                    </a:lnTo>
                    <a:lnTo>
                      <a:pt x="45" y="1373"/>
                    </a:lnTo>
                    <a:lnTo>
                      <a:pt x="33" y="1363"/>
                    </a:lnTo>
                    <a:lnTo>
                      <a:pt x="26" y="1359"/>
                    </a:lnTo>
                    <a:lnTo>
                      <a:pt x="23" y="1354"/>
                    </a:lnTo>
                    <a:lnTo>
                      <a:pt x="21" y="1349"/>
                    </a:lnTo>
                    <a:lnTo>
                      <a:pt x="16" y="1345"/>
                    </a:lnTo>
                    <a:lnTo>
                      <a:pt x="16" y="1342"/>
                    </a:lnTo>
                    <a:lnTo>
                      <a:pt x="11" y="1340"/>
                    </a:lnTo>
                    <a:lnTo>
                      <a:pt x="4" y="1328"/>
                    </a:lnTo>
                    <a:lnTo>
                      <a:pt x="4" y="1321"/>
                    </a:lnTo>
                    <a:lnTo>
                      <a:pt x="2" y="1316"/>
                    </a:lnTo>
                    <a:lnTo>
                      <a:pt x="7" y="1311"/>
                    </a:lnTo>
                    <a:lnTo>
                      <a:pt x="9" y="1304"/>
                    </a:lnTo>
                    <a:lnTo>
                      <a:pt x="9" y="1297"/>
                    </a:lnTo>
                    <a:lnTo>
                      <a:pt x="11" y="1288"/>
                    </a:lnTo>
                    <a:lnTo>
                      <a:pt x="14" y="1288"/>
                    </a:lnTo>
                    <a:lnTo>
                      <a:pt x="21" y="1295"/>
                    </a:lnTo>
                    <a:lnTo>
                      <a:pt x="19" y="1302"/>
                    </a:lnTo>
                    <a:lnTo>
                      <a:pt x="21" y="1304"/>
                    </a:lnTo>
                    <a:lnTo>
                      <a:pt x="23" y="1300"/>
                    </a:lnTo>
                    <a:lnTo>
                      <a:pt x="28" y="1297"/>
                    </a:lnTo>
                    <a:lnTo>
                      <a:pt x="33" y="1300"/>
                    </a:lnTo>
                    <a:lnTo>
                      <a:pt x="35" y="1307"/>
                    </a:lnTo>
                    <a:lnTo>
                      <a:pt x="37" y="1302"/>
                    </a:lnTo>
                    <a:lnTo>
                      <a:pt x="35" y="1297"/>
                    </a:lnTo>
                    <a:lnTo>
                      <a:pt x="37" y="1295"/>
                    </a:lnTo>
                    <a:lnTo>
                      <a:pt x="37" y="1290"/>
                    </a:lnTo>
                    <a:lnTo>
                      <a:pt x="33" y="1290"/>
                    </a:lnTo>
                    <a:lnTo>
                      <a:pt x="30" y="1285"/>
                    </a:lnTo>
                    <a:lnTo>
                      <a:pt x="33" y="1283"/>
                    </a:lnTo>
                    <a:lnTo>
                      <a:pt x="35" y="1283"/>
                    </a:lnTo>
                    <a:lnTo>
                      <a:pt x="37" y="1283"/>
                    </a:lnTo>
                    <a:lnTo>
                      <a:pt x="40" y="1281"/>
                    </a:lnTo>
                    <a:lnTo>
                      <a:pt x="42" y="1276"/>
                    </a:lnTo>
                    <a:lnTo>
                      <a:pt x="47" y="1271"/>
                    </a:lnTo>
                    <a:lnTo>
                      <a:pt x="47" y="1269"/>
                    </a:lnTo>
                    <a:lnTo>
                      <a:pt x="47" y="1262"/>
                    </a:lnTo>
                    <a:lnTo>
                      <a:pt x="45" y="1259"/>
                    </a:lnTo>
                    <a:lnTo>
                      <a:pt x="42" y="1257"/>
                    </a:lnTo>
                    <a:lnTo>
                      <a:pt x="42" y="1255"/>
                    </a:lnTo>
                    <a:lnTo>
                      <a:pt x="40" y="1257"/>
                    </a:lnTo>
                    <a:lnTo>
                      <a:pt x="33" y="1257"/>
                    </a:lnTo>
                    <a:lnTo>
                      <a:pt x="30" y="1257"/>
                    </a:lnTo>
                    <a:lnTo>
                      <a:pt x="26" y="1259"/>
                    </a:lnTo>
                    <a:lnTo>
                      <a:pt x="21" y="1262"/>
                    </a:lnTo>
                    <a:lnTo>
                      <a:pt x="19" y="1259"/>
                    </a:lnTo>
                    <a:lnTo>
                      <a:pt x="14" y="1262"/>
                    </a:lnTo>
                    <a:lnTo>
                      <a:pt x="11" y="1262"/>
                    </a:lnTo>
                    <a:lnTo>
                      <a:pt x="9" y="1259"/>
                    </a:lnTo>
                    <a:lnTo>
                      <a:pt x="4" y="1259"/>
                    </a:lnTo>
                    <a:lnTo>
                      <a:pt x="2" y="1259"/>
                    </a:lnTo>
                    <a:lnTo>
                      <a:pt x="2" y="1252"/>
                    </a:lnTo>
                    <a:lnTo>
                      <a:pt x="2" y="1247"/>
                    </a:lnTo>
                    <a:lnTo>
                      <a:pt x="0" y="1243"/>
                    </a:lnTo>
                    <a:lnTo>
                      <a:pt x="2" y="1233"/>
                    </a:lnTo>
                    <a:lnTo>
                      <a:pt x="2" y="1229"/>
                    </a:lnTo>
                    <a:lnTo>
                      <a:pt x="7" y="1221"/>
                    </a:lnTo>
                    <a:lnTo>
                      <a:pt x="11" y="1221"/>
                    </a:lnTo>
                    <a:lnTo>
                      <a:pt x="14" y="1219"/>
                    </a:lnTo>
                    <a:lnTo>
                      <a:pt x="16" y="1217"/>
                    </a:lnTo>
                    <a:lnTo>
                      <a:pt x="19" y="1214"/>
                    </a:lnTo>
                    <a:lnTo>
                      <a:pt x="21" y="1214"/>
                    </a:lnTo>
                    <a:lnTo>
                      <a:pt x="19" y="1221"/>
                    </a:lnTo>
                    <a:lnTo>
                      <a:pt x="21" y="1221"/>
                    </a:lnTo>
                    <a:lnTo>
                      <a:pt x="23" y="1219"/>
                    </a:lnTo>
                    <a:lnTo>
                      <a:pt x="28" y="1224"/>
                    </a:lnTo>
                    <a:lnTo>
                      <a:pt x="30" y="1224"/>
                    </a:lnTo>
                    <a:lnTo>
                      <a:pt x="33" y="1224"/>
                    </a:lnTo>
                    <a:lnTo>
                      <a:pt x="35" y="1221"/>
                    </a:lnTo>
                    <a:lnTo>
                      <a:pt x="37" y="1217"/>
                    </a:lnTo>
                    <a:lnTo>
                      <a:pt x="42" y="1217"/>
                    </a:lnTo>
                    <a:lnTo>
                      <a:pt x="47" y="1217"/>
                    </a:lnTo>
                    <a:lnTo>
                      <a:pt x="45" y="1212"/>
                    </a:lnTo>
                    <a:lnTo>
                      <a:pt x="45" y="1210"/>
                    </a:lnTo>
                    <a:lnTo>
                      <a:pt x="42" y="1210"/>
                    </a:lnTo>
                    <a:lnTo>
                      <a:pt x="40" y="1212"/>
                    </a:lnTo>
                    <a:lnTo>
                      <a:pt x="37" y="1207"/>
                    </a:lnTo>
                    <a:lnTo>
                      <a:pt x="35" y="1205"/>
                    </a:lnTo>
                    <a:lnTo>
                      <a:pt x="30" y="1203"/>
                    </a:lnTo>
                    <a:lnTo>
                      <a:pt x="35" y="1200"/>
                    </a:lnTo>
                    <a:lnTo>
                      <a:pt x="37" y="1193"/>
                    </a:lnTo>
                    <a:lnTo>
                      <a:pt x="47" y="1193"/>
                    </a:lnTo>
                    <a:lnTo>
                      <a:pt x="49" y="1193"/>
                    </a:lnTo>
                    <a:lnTo>
                      <a:pt x="49" y="1188"/>
                    </a:lnTo>
                    <a:lnTo>
                      <a:pt x="52" y="1181"/>
                    </a:lnTo>
                    <a:lnTo>
                      <a:pt x="59" y="1179"/>
                    </a:lnTo>
                    <a:lnTo>
                      <a:pt x="61" y="1179"/>
                    </a:lnTo>
                    <a:lnTo>
                      <a:pt x="59" y="1174"/>
                    </a:lnTo>
                    <a:lnTo>
                      <a:pt x="59" y="1169"/>
                    </a:lnTo>
                    <a:lnTo>
                      <a:pt x="61" y="1167"/>
                    </a:lnTo>
                    <a:lnTo>
                      <a:pt x="63" y="1167"/>
                    </a:lnTo>
                    <a:lnTo>
                      <a:pt x="66" y="1162"/>
                    </a:lnTo>
                    <a:lnTo>
                      <a:pt x="68" y="1158"/>
                    </a:lnTo>
                    <a:lnTo>
                      <a:pt x="73" y="1158"/>
                    </a:lnTo>
                    <a:lnTo>
                      <a:pt x="75" y="1153"/>
                    </a:lnTo>
                    <a:lnTo>
                      <a:pt x="82" y="1153"/>
                    </a:lnTo>
                    <a:lnTo>
                      <a:pt x="85" y="1148"/>
                    </a:lnTo>
                    <a:lnTo>
                      <a:pt x="85" y="1148"/>
                    </a:lnTo>
                    <a:lnTo>
                      <a:pt x="87" y="1146"/>
                    </a:lnTo>
                    <a:lnTo>
                      <a:pt x="90" y="1148"/>
                    </a:lnTo>
                    <a:lnTo>
                      <a:pt x="87" y="1158"/>
                    </a:lnTo>
                    <a:lnTo>
                      <a:pt x="82" y="1167"/>
                    </a:lnTo>
                    <a:lnTo>
                      <a:pt x="78" y="1181"/>
                    </a:lnTo>
                    <a:lnTo>
                      <a:pt x="78" y="1184"/>
                    </a:lnTo>
                    <a:lnTo>
                      <a:pt x="80" y="1184"/>
                    </a:lnTo>
                    <a:lnTo>
                      <a:pt x="82" y="1177"/>
                    </a:lnTo>
                    <a:lnTo>
                      <a:pt x="87" y="1165"/>
                    </a:lnTo>
                    <a:lnTo>
                      <a:pt x="90" y="1158"/>
                    </a:lnTo>
                    <a:lnTo>
                      <a:pt x="94" y="1150"/>
                    </a:lnTo>
                    <a:lnTo>
                      <a:pt x="97" y="1148"/>
                    </a:lnTo>
                    <a:lnTo>
                      <a:pt x="101" y="1143"/>
                    </a:lnTo>
                    <a:lnTo>
                      <a:pt x="99" y="1143"/>
                    </a:lnTo>
                    <a:lnTo>
                      <a:pt x="94" y="1146"/>
                    </a:lnTo>
                    <a:lnTo>
                      <a:pt x="92" y="1148"/>
                    </a:lnTo>
                    <a:lnTo>
                      <a:pt x="90" y="1143"/>
                    </a:lnTo>
                    <a:lnTo>
                      <a:pt x="85" y="1143"/>
                    </a:lnTo>
                    <a:lnTo>
                      <a:pt x="78" y="1148"/>
                    </a:lnTo>
                    <a:lnTo>
                      <a:pt x="71" y="1148"/>
                    </a:lnTo>
                    <a:lnTo>
                      <a:pt x="66" y="1153"/>
                    </a:lnTo>
                    <a:lnTo>
                      <a:pt x="66" y="1155"/>
                    </a:lnTo>
                    <a:lnTo>
                      <a:pt x="63" y="1158"/>
                    </a:lnTo>
                    <a:lnTo>
                      <a:pt x="63" y="1160"/>
                    </a:lnTo>
                    <a:lnTo>
                      <a:pt x="61" y="1162"/>
                    </a:lnTo>
                    <a:lnTo>
                      <a:pt x="56" y="1162"/>
                    </a:lnTo>
                    <a:lnTo>
                      <a:pt x="54" y="1162"/>
                    </a:lnTo>
                    <a:lnTo>
                      <a:pt x="52" y="1169"/>
                    </a:lnTo>
                    <a:lnTo>
                      <a:pt x="47" y="1174"/>
                    </a:lnTo>
                    <a:lnTo>
                      <a:pt x="47" y="1179"/>
                    </a:lnTo>
                    <a:lnTo>
                      <a:pt x="45" y="1186"/>
                    </a:lnTo>
                    <a:lnTo>
                      <a:pt x="40" y="1188"/>
                    </a:lnTo>
                    <a:lnTo>
                      <a:pt x="37" y="1188"/>
                    </a:lnTo>
                    <a:lnTo>
                      <a:pt x="35" y="1184"/>
                    </a:lnTo>
                    <a:lnTo>
                      <a:pt x="37" y="1179"/>
                    </a:lnTo>
                    <a:lnTo>
                      <a:pt x="40" y="1172"/>
                    </a:lnTo>
                    <a:lnTo>
                      <a:pt x="37" y="1169"/>
                    </a:lnTo>
                    <a:lnTo>
                      <a:pt x="33" y="1169"/>
                    </a:lnTo>
                    <a:lnTo>
                      <a:pt x="30" y="1169"/>
                    </a:lnTo>
                    <a:lnTo>
                      <a:pt x="30" y="1169"/>
                    </a:lnTo>
                    <a:lnTo>
                      <a:pt x="30" y="1165"/>
                    </a:lnTo>
                    <a:lnTo>
                      <a:pt x="35" y="1162"/>
                    </a:lnTo>
                    <a:lnTo>
                      <a:pt x="35" y="1160"/>
                    </a:lnTo>
                    <a:lnTo>
                      <a:pt x="35" y="1155"/>
                    </a:lnTo>
                    <a:lnTo>
                      <a:pt x="35" y="1153"/>
                    </a:lnTo>
                    <a:lnTo>
                      <a:pt x="35" y="1150"/>
                    </a:lnTo>
                    <a:lnTo>
                      <a:pt x="30" y="1158"/>
                    </a:lnTo>
                    <a:lnTo>
                      <a:pt x="28" y="1165"/>
                    </a:lnTo>
                    <a:lnTo>
                      <a:pt x="23" y="1167"/>
                    </a:lnTo>
                    <a:lnTo>
                      <a:pt x="23" y="1167"/>
                    </a:lnTo>
                    <a:lnTo>
                      <a:pt x="21" y="1169"/>
                    </a:lnTo>
                    <a:lnTo>
                      <a:pt x="21" y="1165"/>
                    </a:lnTo>
                    <a:lnTo>
                      <a:pt x="21" y="1162"/>
                    </a:lnTo>
                    <a:lnTo>
                      <a:pt x="21" y="1160"/>
                    </a:lnTo>
                    <a:lnTo>
                      <a:pt x="16" y="1160"/>
                    </a:lnTo>
                    <a:lnTo>
                      <a:pt x="21" y="1158"/>
                    </a:lnTo>
                    <a:lnTo>
                      <a:pt x="19" y="1155"/>
                    </a:lnTo>
                    <a:lnTo>
                      <a:pt x="14" y="1155"/>
                    </a:lnTo>
                    <a:lnTo>
                      <a:pt x="14" y="1150"/>
                    </a:lnTo>
                    <a:lnTo>
                      <a:pt x="14" y="1148"/>
                    </a:lnTo>
                    <a:lnTo>
                      <a:pt x="14" y="1146"/>
                    </a:lnTo>
                    <a:lnTo>
                      <a:pt x="14" y="1143"/>
                    </a:lnTo>
                    <a:lnTo>
                      <a:pt x="16" y="1141"/>
                    </a:lnTo>
                    <a:lnTo>
                      <a:pt x="21" y="1141"/>
                    </a:lnTo>
                    <a:lnTo>
                      <a:pt x="21" y="1139"/>
                    </a:lnTo>
                    <a:lnTo>
                      <a:pt x="21" y="1132"/>
                    </a:lnTo>
                    <a:lnTo>
                      <a:pt x="21" y="1129"/>
                    </a:lnTo>
                    <a:lnTo>
                      <a:pt x="23" y="1127"/>
                    </a:lnTo>
                    <a:lnTo>
                      <a:pt x="28" y="1134"/>
                    </a:lnTo>
                    <a:lnTo>
                      <a:pt x="30" y="1139"/>
                    </a:lnTo>
                    <a:lnTo>
                      <a:pt x="33" y="1141"/>
                    </a:lnTo>
                    <a:lnTo>
                      <a:pt x="37" y="1141"/>
                    </a:lnTo>
                    <a:lnTo>
                      <a:pt x="40" y="1136"/>
                    </a:lnTo>
                    <a:lnTo>
                      <a:pt x="42" y="1139"/>
                    </a:lnTo>
                    <a:lnTo>
                      <a:pt x="45" y="1136"/>
                    </a:lnTo>
                    <a:lnTo>
                      <a:pt x="45" y="1127"/>
                    </a:lnTo>
                    <a:lnTo>
                      <a:pt x="47" y="1117"/>
                    </a:lnTo>
                    <a:lnTo>
                      <a:pt x="47" y="1113"/>
                    </a:lnTo>
                    <a:lnTo>
                      <a:pt x="45" y="1110"/>
                    </a:lnTo>
                    <a:lnTo>
                      <a:pt x="40" y="1113"/>
                    </a:lnTo>
                    <a:lnTo>
                      <a:pt x="37" y="1115"/>
                    </a:lnTo>
                    <a:lnTo>
                      <a:pt x="35" y="1117"/>
                    </a:lnTo>
                    <a:lnTo>
                      <a:pt x="28" y="1122"/>
                    </a:lnTo>
                    <a:lnTo>
                      <a:pt x="23" y="1124"/>
                    </a:lnTo>
                    <a:lnTo>
                      <a:pt x="21" y="1124"/>
                    </a:lnTo>
                    <a:lnTo>
                      <a:pt x="21" y="1120"/>
                    </a:lnTo>
                    <a:lnTo>
                      <a:pt x="21" y="1113"/>
                    </a:lnTo>
                    <a:lnTo>
                      <a:pt x="21" y="1110"/>
                    </a:lnTo>
                    <a:lnTo>
                      <a:pt x="16" y="1106"/>
                    </a:lnTo>
                    <a:lnTo>
                      <a:pt x="14" y="1101"/>
                    </a:lnTo>
                    <a:lnTo>
                      <a:pt x="9" y="1096"/>
                    </a:lnTo>
                    <a:lnTo>
                      <a:pt x="11" y="1094"/>
                    </a:lnTo>
                    <a:lnTo>
                      <a:pt x="14" y="1096"/>
                    </a:lnTo>
                    <a:lnTo>
                      <a:pt x="19" y="1101"/>
                    </a:lnTo>
                    <a:lnTo>
                      <a:pt x="26" y="1106"/>
                    </a:lnTo>
                    <a:lnTo>
                      <a:pt x="28" y="1108"/>
                    </a:lnTo>
                    <a:lnTo>
                      <a:pt x="28" y="1113"/>
                    </a:lnTo>
                    <a:lnTo>
                      <a:pt x="30" y="1113"/>
                    </a:lnTo>
                    <a:lnTo>
                      <a:pt x="33" y="1110"/>
                    </a:lnTo>
                    <a:lnTo>
                      <a:pt x="28" y="1106"/>
                    </a:lnTo>
                    <a:lnTo>
                      <a:pt x="26" y="1101"/>
                    </a:lnTo>
                    <a:lnTo>
                      <a:pt x="28" y="1098"/>
                    </a:lnTo>
                    <a:lnTo>
                      <a:pt x="23" y="1096"/>
                    </a:lnTo>
                    <a:lnTo>
                      <a:pt x="21" y="1094"/>
                    </a:lnTo>
                    <a:lnTo>
                      <a:pt x="16" y="1091"/>
                    </a:lnTo>
                    <a:lnTo>
                      <a:pt x="16" y="1084"/>
                    </a:lnTo>
                    <a:lnTo>
                      <a:pt x="14" y="1082"/>
                    </a:lnTo>
                    <a:lnTo>
                      <a:pt x="16" y="1079"/>
                    </a:lnTo>
                    <a:lnTo>
                      <a:pt x="19" y="1077"/>
                    </a:lnTo>
                    <a:lnTo>
                      <a:pt x="16" y="1072"/>
                    </a:lnTo>
                    <a:lnTo>
                      <a:pt x="19" y="1070"/>
                    </a:lnTo>
                    <a:lnTo>
                      <a:pt x="23" y="1068"/>
                    </a:lnTo>
                    <a:lnTo>
                      <a:pt x="30" y="1070"/>
                    </a:lnTo>
                    <a:lnTo>
                      <a:pt x="33" y="1075"/>
                    </a:lnTo>
                    <a:lnTo>
                      <a:pt x="37" y="1075"/>
                    </a:lnTo>
                    <a:lnTo>
                      <a:pt x="42" y="1072"/>
                    </a:lnTo>
                    <a:lnTo>
                      <a:pt x="49" y="1070"/>
                    </a:lnTo>
                    <a:lnTo>
                      <a:pt x="54" y="1070"/>
                    </a:lnTo>
                    <a:lnTo>
                      <a:pt x="59" y="1068"/>
                    </a:lnTo>
                    <a:lnTo>
                      <a:pt x="61" y="1068"/>
                    </a:lnTo>
                    <a:lnTo>
                      <a:pt x="68" y="1070"/>
                    </a:lnTo>
                    <a:lnTo>
                      <a:pt x="73" y="1072"/>
                    </a:lnTo>
                    <a:lnTo>
                      <a:pt x="80" y="1072"/>
                    </a:lnTo>
                    <a:lnTo>
                      <a:pt x="82" y="1075"/>
                    </a:lnTo>
                    <a:lnTo>
                      <a:pt x="85" y="1077"/>
                    </a:lnTo>
                    <a:lnTo>
                      <a:pt x="90" y="1077"/>
                    </a:lnTo>
                    <a:lnTo>
                      <a:pt x="94" y="1077"/>
                    </a:lnTo>
                    <a:lnTo>
                      <a:pt x="97" y="1077"/>
                    </a:lnTo>
                    <a:lnTo>
                      <a:pt x="101" y="1075"/>
                    </a:lnTo>
                    <a:lnTo>
                      <a:pt x="101" y="1070"/>
                    </a:lnTo>
                    <a:lnTo>
                      <a:pt x="104" y="1070"/>
                    </a:lnTo>
                    <a:lnTo>
                      <a:pt x="106" y="1072"/>
                    </a:lnTo>
                    <a:lnTo>
                      <a:pt x="108" y="1075"/>
                    </a:lnTo>
                    <a:lnTo>
                      <a:pt x="111" y="1079"/>
                    </a:lnTo>
                    <a:lnTo>
                      <a:pt x="113" y="1082"/>
                    </a:lnTo>
                    <a:lnTo>
                      <a:pt x="120" y="1087"/>
                    </a:lnTo>
                    <a:lnTo>
                      <a:pt x="120" y="1082"/>
                    </a:lnTo>
                    <a:lnTo>
                      <a:pt x="123" y="1082"/>
                    </a:lnTo>
                    <a:lnTo>
                      <a:pt x="127" y="1082"/>
                    </a:lnTo>
                    <a:lnTo>
                      <a:pt x="132" y="1079"/>
                    </a:lnTo>
                    <a:lnTo>
                      <a:pt x="139" y="1079"/>
                    </a:lnTo>
                    <a:lnTo>
                      <a:pt x="144" y="1077"/>
                    </a:lnTo>
                    <a:lnTo>
                      <a:pt x="146" y="1075"/>
                    </a:lnTo>
                    <a:lnTo>
                      <a:pt x="144" y="1072"/>
                    </a:lnTo>
                    <a:lnTo>
                      <a:pt x="142" y="1072"/>
                    </a:lnTo>
                    <a:lnTo>
                      <a:pt x="142" y="1068"/>
                    </a:lnTo>
                    <a:lnTo>
                      <a:pt x="142" y="1063"/>
                    </a:lnTo>
                    <a:lnTo>
                      <a:pt x="139" y="1061"/>
                    </a:lnTo>
                    <a:lnTo>
                      <a:pt x="134" y="1061"/>
                    </a:lnTo>
                    <a:lnTo>
                      <a:pt x="134" y="1063"/>
                    </a:lnTo>
                    <a:lnTo>
                      <a:pt x="139" y="1070"/>
                    </a:lnTo>
                    <a:lnTo>
                      <a:pt x="139" y="1075"/>
                    </a:lnTo>
                    <a:lnTo>
                      <a:pt x="134" y="1077"/>
                    </a:lnTo>
                    <a:lnTo>
                      <a:pt x="132" y="1075"/>
                    </a:lnTo>
                    <a:lnTo>
                      <a:pt x="127" y="1075"/>
                    </a:lnTo>
                    <a:lnTo>
                      <a:pt x="120" y="1077"/>
                    </a:lnTo>
                    <a:lnTo>
                      <a:pt x="118" y="1079"/>
                    </a:lnTo>
                    <a:lnTo>
                      <a:pt x="116" y="1077"/>
                    </a:lnTo>
                    <a:lnTo>
                      <a:pt x="116" y="1072"/>
                    </a:lnTo>
                    <a:lnTo>
                      <a:pt x="111" y="1070"/>
                    </a:lnTo>
                    <a:lnTo>
                      <a:pt x="106" y="1070"/>
                    </a:lnTo>
                    <a:lnTo>
                      <a:pt x="106" y="1068"/>
                    </a:lnTo>
                    <a:lnTo>
                      <a:pt x="101" y="1065"/>
                    </a:lnTo>
                    <a:lnTo>
                      <a:pt x="101" y="1063"/>
                    </a:lnTo>
                    <a:lnTo>
                      <a:pt x="104" y="1061"/>
                    </a:lnTo>
                    <a:lnTo>
                      <a:pt x="106" y="1058"/>
                    </a:lnTo>
                    <a:lnTo>
                      <a:pt x="104" y="1058"/>
                    </a:lnTo>
                    <a:lnTo>
                      <a:pt x="99" y="1061"/>
                    </a:lnTo>
                    <a:lnTo>
                      <a:pt x="97" y="1065"/>
                    </a:lnTo>
                    <a:lnTo>
                      <a:pt x="97" y="1070"/>
                    </a:lnTo>
                    <a:lnTo>
                      <a:pt x="97" y="1072"/>
                    </a:lnTo>
                    <a:lnTo>
                      <a:pt x="92" y="1075"/>
                    </a:lnTo>
                    <a:lnTo>
                      <a:pt x="87" y="1072"/>
                    </a:lnTo>
                    <a:lnTo>
                      <a:pt x="82" y="1072"/>
                    </a:lnTo>
                    <a:lnTo>
                      <a:pt x="80" y="1068"/>
                    </a:lnTo>
                    <a:lnTo>
                      <a:pt x="71" y="1068"/>
                    </a:lnTo>
                    <a:lnTo>
                      <a:pt x="68" y="1068"/>
                    </a:lnTo>
                    <a:lnTo>
                      <a:pt x="66" y="1065"/>
                    </a:lnTo>
                    <a:lnTo>
                      <a:pt x="61" y="1065"/>
                    </a:lnTo>
                    <a:lnTo>
                      <a:pt x="59" y="1065"/>
                    </a:lnTo>
                    <a:lnTo>
                      <a:pt x="54" y="1063"/>
                    </a:lnTo>
                    <a:lnTo>
                      <a:pt x="49" y="1063"/>
                    </a:lnTo>
                    <a:lnTo>
                      <a:pt x="42" y="1068"/>
                    </a:lnTo>
                    <a:lnTo>
                      <a:pt x="37" y="1070"/>
                    </a:lnTo>
                    <a:lnTo>
                      <a:pt x="35" y="1065"/>
                    </a:lnTo>
                    <a:lnTo>
                      <a:pt x="35" y="1063"/>
                    </a:lnTo>
                    <a:lnTo>
                      <a:pt x="30" y="1065"/>
                    </a:lnTo>
                    <a:lnTo>
                      <a:pt x="28" y="1061"/>
                    </a:lnTo>
                    <a:lnTo>
                      <a:pt x="23" y="1058"/>
                    </a:lnTo>
                    <a:lnTo>
                      <a:pt x="23" y="1053"/>
                    </a:lnTo>
                    <a:lnTo>
                      <a:pt x="28" y="1053"/>
                    </a:lnTo>
                    <a:lnTo>
                      <a:pt x="28" y="1056"/>
                    </a:lnTo>
                    <a:lnTo>
                      <a:pt x="30" y="1056"/>
                    </a:lnTo>
                    <a:lnTo>
                      <a:pt x="28" y="1053"/>
                    </a:lnTo>
                    <a:lnTo>
                      <a:pt x="21" y="1053"/>
                    </a:lnTo>
                    <a:lnTo>
                      <a:pt x="19" y="1051"/>
                    </a:lnTo>
                    <a:lnTo>
                      <a:pt x="19" y="1049"/>
                    </a:lnTo>
                    <a:lnTo>
                      <a:pt x="19" y="1046"/>
                    </a:lnTo>
                    <a:lnTo>
                      <a:pt x="28" y="1044"/>
                    </a:lnTo>
                    <a:lnTo>
                      <a:pt x="30" y="1044"/>
                    </a:lnTo>
                    <a:lnTo>
                      <a:pt x="30" y="1042"/>
                    </a:lnTo>
                    <a:lnTo>
                      <a:pt x="33" y="1042"/>
                    </a:lnTo>
                    <a:lnTo>
                      <a:pt x="35" y="1042"/>
                    </a:lnTo>
                    <a:lnTo>
                      <a:pt x="33" y="1039"/>
                    </a:lnTo>
                    <a:lnTo>
                      <a:pt x="30" y="1039"/>
                    </a:lnTo>
                    <a:lnTo>
                      <a:pt x="28" y="1042"/>
                    </a:lnTo>
                    <a:lnTo>
                      <a:pt x="26" y="1042"/>
                    </a:lnTo>
                    <a:lnTo>
                      <a:pt x="23" y="1037"/>
                    </a:lnTo>
                    <a:lnTo>
                      <a:pt x="23" y="1035"/>
                    </a:lnTo>
                    <a:lnTo>
                      <a:pt x="23" y="1032"/>
                    </a:lnTo>
                    <a:lnTo>
                      <a:pt x="21" y="1030"/>
                    </a:lnTo>
                    <a:lnTo>
                      <a:pt x="26" y="1027"/>
                    </a:lnTo>
                    <a:lnTo>
                      <a:pt x="30" y="1027"/>
                    </a:lnTo>
                    <a:lnTo>
                      <a:pt x="35" y="1030"/>
                    </a:lnTo>
                    <a:lnTo>
                      <a:pt x="42" y="1027"/>
                    </a:lnTo>
                    <a:lnTo>
                      <a:pt x="45" y="1030"/>
                    </a:lnTo>
                    <a:lnTo>
                      <a:pt x="47" y="1030"/>
                    </a:lnTo>
                    <a:lnTo>
                      <a:pt x="47" y="1027"/>
                    </a:lnTo>
                    <a:lnTo>
                      <a:pt x="40" y="1025"/>
                    </a:lnTo>
                    <a:lnTo>
                      <a:pt x="35" y="1023"/>
                    </a:lnTo>
                    <a:lnTo>
                      <a:pt x="33" y="1020"/>
                    </a:lnTo>
                    <a:lnTo>
                      <a:pt x="33" y="1018"/>
                    </a:lnTo>
                    <a:lnTo>
                      <a:pt x="35" y="1018"/>
                    </a:lnTo>
                    <a:lnTo>
                      <a:pt x="40" y="1018"/>
                    </a:lnTo>
                    <a:lnTo>
                      <a:pt x="35" y="1013"/>
                    </a:lnTo>
                    <a:lnTo>
                      <a:pt x="26" y="1013"/>
                    </a:lnTo>
                    <a:lnTo>
                      <a:pt x="26" y="1011"/>
                    </a:lnTo>
                    <a:lnTo>
                      <a:pt x="33" y="1009"/>
                    </a:lnTo>
                    <a:lnTo>
                      <a:pt x="28" y="1009"/>
                    </a:lnTo>
                    <a:lnTo>
                      <a:pt x="26" y="1004"/>
                    </a:lnTo>
                    <a:lnTo>
                      <a:pt x="26" y="999"/>
                    </a:lnTo>
                    <a:lnTo>
                      <a:pt x="26" y="997"/>
                    </a:lnTo>
                    <a:lnTo>
                      <a:pt x="28" y="997"/>
                    </a:lnTo>
                    <a:lnTo>
                      <a:pt x="33" y="997"/>
                    </a:lnTo>
                    <a:lnTo>
                      <a:pt x="35" y="992"/>
                    </a:lnTo>
                    <a:lnTo>
                      <a:pt x="45" y="992"/>
                    </a:lnTo>
                    <a:lnTo>
                      <a:pt x="47" y="990"/>
                    </a:lnTo>
                    <a:lnTo>
                      <a:pt x="47" y="987"/>
                    </a:lnTo>
                    <a:lnTo>
                      <a:pt x="49" y="982"/>
                    </a:lnTo>
                    <a:lnTo>
                      <a:pt x="54" y="982"/>
                    </a:lnTo>
                    <a:lnTo>
                      <a:pt x="59" y="985"/>
                    </a:lnTo>
                    <a:lnTo>
                      <a:pt x="66" y="990"/>
                    </a:lnTo>
                    <a:lnTo>
                      <a:pt x="68" y="992"/>
                    </a:lnTo>
                    <a:lnTo>
                      <a:pt x="71" y="992"/>
                    </a:lnTo>
                    <a:lnTo>
                      <a:pt x="75" y="992"/>
                    </a:lnTo>
                    <a:lnTo>
                      <a:pt x="78" y="994"/>
                    </a:lnTo>
                    <a:lnTo>
                      <a:pt x="85" y="997"/>
                    </a:lnTo>
                    <a:lnTo>
                      <a:pt x="90" y="997"/>
                    </a:lnTo>
                    <a:lnTo>
                      <a:pt x="97" y="999"/>
                    </a:lnTo>
                    <a:lnTo>
                      <a:pt x="101" y="1001"/>
                    </a:lnTo>
                    <a:lnTo>
                      <a:pt x="104" y="1004"/>
                    </a:lnTo>
                    <a:lnTo>
                      <a:pt x="111" y="999"/>
                    </a:lnTo>
                    <a:lnTo>
                      <a:pt x="111" y="997"/>
                    </a:lnTo>
                    <a:lnTo>
                      <a:pt x="106" y="997"/>
                    </a:lnTo>
                    <a:lnTo>
                      <a:pt x="104" y="997"/>
                    </a:lnTo>
                    <a:lnTo>
                      <a:pt x="99" y="997"/>
                    </a:lnTo>
                    <a:lnTo>
                      <a:pt x="97" y="994"/>
                    </a:lnTo>
                    <a:lnTo>
                      <a:pt x="92" y="994"/>
                    </a:lnTo>
                    <a:lnTo>
                      <a:pt x="85" y="994"/>
                    </a:lnTo>
                    <a:lnTo>
                      <a:pt x="82" y="992"/>
                    </a:lnTo>
                    <a:lnTo>
                      <a:pt x="75" y="990"/>
                    </a:lnTo>
                    <a:lnTo>
                      <a:pt x="73" y="990"/>
                    </a:lnTo>
                    <a:lnTo>
                      <a:pt x="71" y="990"/>
                    </a:lnTo>
                    <a:lnTo>
                      <a:pt x="68" y="987"/>
                    </a:lnTo>
                    <a:lnTo>
                      <a:pt x="68" y="985"/>
                    </a:lnTo>
                    <a:lnTo>
                      <a:pt x="59" y="982"/>
                    </a:lnTo>
                    <a:lnTo>
                      <a:pt x="54" y="980"/>
                    </a:lnTo>
                    <a:lnTo>
                      <a:pt x="47" y="982"/>
                    </a:lnTo>
                    <a:lnTo>
                      <a:pt x="42" y="980"/>
                    </a:lnTo>
                    <a:lnTo>
                      <a:pt x="37" y="982"/>
                    </a:lnTo>
                    <a:lnTo>
                      <a:pt x="37" y="978"/>
                    </a:lnTo>
                    <a:lnTo>
                      <a:pt x="40" y="975"/>
                    </a:lnTo>
                    <a:lnTo>
                      <a:pt x="47" y="973"/>
                    </a:lnTo>
                    <a:lnTo>
                      <a:pt x="49" y="971"/>
                    </a:lnTo>
                    <a:lnTo>
                      <a:pt x="49" y="966"/>
                    </a:lnTo>
                    <a:lnTo>
                      <a:pt x="47" y="961"/>
                    </a:lnTo>
                    <a:lnTo>
                      <a:pt x="40" y="959"/>
                    </a:lnTo>
                    <a:lnTo>
                      <a:pt x="40" y="956"/>
                    </a:lnTo>
                    <a:lnTo>
                      <a:pt x="40" y="952"/>
                    </a:lnTo>
                    <a:lnTo>
                      <a:pt x="42" y="949"/>
                    </a:lnTo>
                    <a:lnTo>
                      <a:pt x="45" y="947"/>
                    </a:lnTo>
                    <a:lnTo>
                      <a:pt x="52" y="954"/>
                    </a:lnTo>
                    <a:lnTo>
                      <a:pt x="49" y="956"/>
                    </a:lnTo>
                    <a:lnTo>
                      <a:pt x="56" y="966"/>
                    </a:lnTo>
                    <a:lnTo>
                      <a:pt x="56" y="968"/>
                    </a:lnTo>
                    <a:lnTo>
                      <a:pt x="61" y="968"/>
                    </a:lnTo>
                    <a:lnTo>
                      <a:pt x="63" y="964"/>
                    </a:lnTo>
                    <a:lnTo>
                      <a:pt x="59" y="961"/>
                    </a:lnTo>
                    <a:lnTo>
                      <a:pt x="56" y="961"/>
                    </a:lnTo>
                    <a:lnTo>
                      <a:pt x="56" y="956"/>
                    </a:lnTo>
                    <a:lnTo>
                      <a:pt x="56" y="954"/>
                    </a:lnTo>
                    <a:lnTo>
                      <a:pt x="61" y="952"/>
                    </a:lnTo>
                    <a:lnTo>
                      <a:pt x="63" y="954"/>
                    </a:lnTo>
                    <a:lnTo>
                      <a:pt x="68" y="956"/>
                    </a:lnTo>
                    <a:lnTo>
                      <a:pt x="73" y="956"/>
                    </a:lnTo>
                    <a:lnTo>
                      <a:pt x="75" y="954"/>
                    </a:lnTo>
                    <a:lnTo>
                      <a:pt x="80" y="956"/>
                    </a:lnTo>
                    <a:lnTo>
                      <a:pt x="82" y="959"/>
                    </a:lnTo>
                    <a:lnTo>
                      <a:pt x="85" y="964"/>
                    </a:lnTo>
                    <a:lnTo>
                      <a:pt x="87" y="966"/>
                    </a:lnTo>
                    <a:lnTo>
                      <a:pt x="87" y="968"/>
                    </a:lnTo>
                    <a:lnTo>
                      <a:pt x="94" y="971"/>
                    </a:lnTo>
                    <a:lnTo>
                      <a:pt x="90" y="966"/>
                    </a:lnTo>
                    <a:lnTo>
                      <a:pt x="87" y="961"/>
                    </a:lnTo>
                    <a:lnTo>
                      <a:pt x="85" y="959"/>
                    </a:lnTo>
                    <a:lnTo>
                      <a:pt x="85" y="954"/>
                    </a:lnTo>
                    <a:lnTo>
                      <a:pt x="87" y="949"/>
                    </a:lnTo>
                    <a:lnTo>
                      <a:pt x="92" y="945"/>
                    </a:lnTo>
                    <a:lnTo>
                      <a:pt x="99" y="942"/>
                    </a:lnTo>
                    <a:lnTo>
                      <a:pt x="101" y="940"/>
                    </a:lnTo>
                    <a:lnTo>
                      <a:pt x="104" y="942"/>
                    </a:lnTo>
                    <a:lnTo>
                      <a:pt x="106" y="949"/>
                    </a:lnTo>
                    <a:lnTo>
                      <a:pt x="108" y="949"/>
                    </a:lnTo>
                    <a:lnTo>
                      <a:pt x="108" y="942"/>
                    </a:lnTo>
                    <a:lnTo>
                      <a:pt x="108" y="940"/>
                    </a:lnTo>
                    <a:lnTo>
                      <a:pt x="113" y="938"/>
                    </a:lnTo>
                    <a:lnTo>
                      <a:pt x="116" y="938"/>
                    </a:lnTo>
                    <a:lnTo>
                      <a:pt x="125" y="935"/>
                    </a:lnTo>
                    <a:lnTo>
                      <a:pt x="127" y="938"/>
                    </a:lnTo>
                    <a:lnTo>
                      <a:pt x="132" y="938"/>
                    </a:lnTo>
                    <a:lnTo>
                      <a:pt x="134" y="942"/>
                    </a:lnTo>
                    <a:lnTo>
                      <a:pt x="132" y="945"/>
                    </a:lnTo>
                    <a:lnTo>
                      <a:pt x="132" y="949"/>
                    </a:lnTo>
                    <a:lnTo>
                      <a:pt x="134" y="954"/>
                    </a:lnTo>
                    <a:lnTo>
                      <a:pt x="137" y="959"/>
                    </a:lnTo>
                    <a:lnTo>
                      <a:pt x="134" y="966"/>
                    </a:lnTo>
                    <a:lnTo>
                      <a:pt x="132" y="971"/>
                    </a:lnTo>
                    <a:lnTo>
                      <a:pt x="130" y="971"/>
                    </a:lnTo>
                    <a:lnTo>
                      <a:pt x="127" y="973"/>
                    </a:lnTo>
                    <a:lnTo>
                      <a:pt x="132" y="973"/>
                    </a:lnTo>
                    <a:lnTo>
                      <a:pt x="137" y="975"/>
                    </a:lnTo>
                    <a:lnTo>
                      <a:pt x="137" y="975"/>
                    </a:lnTo>
                    <a:lnTo>
                      <a:pt x="139" y="975"/>
                    </a:lnTo>
                    <a:lnTo>
                      <a:pt x="142" y="975"/>
                    </a:lnTo>
                    <a:lnTo>
                      <a:pt x="142" y="973"/>
                    </a:lnTo>
                    <a:lnTo>
                      <a:pt x="139" y="973"/>
                    </a:lnTo>
                    <a:lnTo>
                      <a:pt x="137" y="973"/>
                    </a:lnTo>
                    <a:lnTo>
                      <a:pt x="134" y="973"/>
                    </a:lnTo>
                    <a:lnTo>
                      <a:pt x="134" y="968"/>
                    </a:lnTo>
                    <a:lnTo>
                      <a:pt x="137" y="966"/>
                    </a:lnTo>
                    <a:lnTo>
                      <a:pt x="139" y="961"/>
                    </a:lnTo>
                    <a:lnTo>
                      <a:pt x="139" y="959"/>
                    </a:lnTo>
                    <a:lnTo>
                      <a:pt x="144" y="956"/>
                    </a:lnTo>
                    <a:lnTo>
                      <a:pt x="144" y="959"/>
                    </a:lnTo>
                    <a:lnTo>
                      <a:pt x="146" y="959"/>
                    </a:lnTo>
                    <a:lnTo>
                      <a:pt x="149" y="956"/>
                    </a:lnTo>
                    <a:lnTo>
                      <a:pt x="146" y="956"/>
                    </a:lnTo>
                    <a:lnTo>
                      <a:pt x="144" y="954"/>
                    </a:lnTo>
                    <a:lnTo>
                      <a:pt x="139" y="952"/>
                    </a:lnTo>
                    <a:lnTo>
                      <a:pt x="137" y="949"/>
                    </a:lnTo>
                    <a:lnTo>
                      <a:pt x="137" y="942"/>
                    </a:lnTo>
                    <a:lnTo>
                      <a:pt x="134" y="938"/>
                    </a:lnTo>
                    <a:lnTo>
                      <a:pt x="132" y="935"/>
                    </a:lnTo>
                    <a:lnTo>
                      <a:pt x="130" y="933"/>
                    </a:lnTo>
                    <a:lnTo>
                      <a:pt x="125" y="930"/>
                    </a:lnTo>
                    <a:lnTo>
                      <a:pt x="123" y="933"/>
                    </a:lnTo>
                    <a:lnTo>
                      <a:pt x="116" y="935"/>
                    </a:lnTo>
                    <a:lnTo>
                      <a:pt x="111" y="935"/>
                    </a:lnTo>
                    <a:lnTo>
                      <a:pt x="108" y="935"/>
                    </a:lnTo>
                    <a:lnTo>
                      <a:pt x="106" y="933"/>
                    </a:lnTo>
                    <a:lnTo>
                      <a:pt x="106" y="930"/>
                    </a:lnTo>
                    <a:lnTo>
                      <a:pt x="101" y="930"/>
                    </a:lnTo>
                    <a:lnTo>
                      <a:pt x="104" y="930"/>
                    </a:lnTo>
                    <a:lnTo>
                      <a:pt x="108" y="928"/>
                    </a:lnTo>
                    <a:lnTo>
                      <a:pt x="113" y="928"/>
                    </a:lnTo>
                    <a:lnTo>
                      <a:pt x="118" y="928"/>
                    </a:lnTo>
                    <a:lnTo>
                      <a:pt x="120" y="928"/>
                    </a:lnTo>
                    <a:lnTo>
                      <a:pt x="118" y="926"/>
                    </a:lnTo>
                    <a:lnTo>
                      <a:pt x="113" y="923"/>
                    </a:lnTo>
                    <a:lnTo>
                      <a:pt x="108" y="923"/>
                    </a:lnTo>
                    <a:lnTo>
                      <a:pt x="106" y="923"/>
                    </a:lnTo>
                    <a:lnTo>
                      <a:pt x="104" y="923"/>
                    </a:lnTo>
                    <a:lnTo>
                      <a:pt x="104" y="921"/>
                    </a:lnTo>
                    <a:lnTo>
                      <a:pt x="104" y="919"/>
                    </a:lnTo>
                    <a:lnTo>
                      <a:pt x="106" y="914"/>
                    </a:lnTo>
                    <a:lnTo>
                      <a:pt x="113" y="914"/>
                    </a:lnTo>
                    <a:lnTo>
                      <a:pt x="116" y="914"/>
                    </a:lnTo>
                    <a:lnTo>
                      <a:pt x="120" y="914"/>
                    </a:lnTo>
                    <a:lnTo>
                      <a:pt x="125" y="914"/>
                    </a:lnTo>
                    <a:lnTo>
                      <a:pt x="130" y="914"/>
                    </a:lnTo>
                    <a:lnTo>
                      <a:pt x="132" y="916"/>
                    </a:lnTo>
                    <a:lnTo>
                      <a:pt x="134" y="919"/>
                    </a:lnTo>
                    <a:lnTo>
                      <a:pt x="137" y="919"/>
                    </a:lnTo>
                    <a:lnTo>
                      <a:pt x="139" y="919"/>
                    </a:lnTo>
                    <a:lnTo>
                      <a:pt x="137" y="916"/>
                    </a:lnTo>
                    <a:lnTo>
                      <a:pt x="142" y="916"/>
                    </a:lnTo>
                    <a:lnTo>
                      <a:pt x="144" y="916"/>
                    </a:lnTo>
                    <a:lnTo>
                      <a:pt x="146" y="919"/>
                    </a:lnTo>
                    <a:lnTo>
                      <a:pt x="146" y="921"/>
                    </a:lnTo>
                    <a:lnTo>
                      <a:pt x="149" y="921"/>
                    </a:lnTo>
                    <a:lnTo>
                      <a:pt x="151" y="921"/>
                    </a:lnTo>
                    <a:lnTo>
                      <a:pt x="153" y="921"/>
                    </a:lnTo>
                    <a:lnTo>
                      <a:pt x="156" y="923"/>
                    </a:lnTo>
                    <a:lnTo>
                      <a:pt x="158" y="926"/>
                    </a:lnTo>
                    <a:lnTo>
                      <a:pt x="163" y="926"/>
                    </a:lnTo>
                    <a:lnTo>
                      <a:pt x="160" y="923"/>
                    </a:lnTo>
                    <a:lnTo>
                      <a:pt x="165" y="919"/>
                    </a:lnTo>
                    <a:lnTo>
                      <a:pt x="177" y="916"/>
                    </a:lnTo>
                    <a:lnTo>
                      <a:pt x="186" y="914"/>
                    </a:lnTo>
                    <a:lnTo>
                      <a:pt x="189" y="914"/>
                    </a:lnTo>
                    <a:lnTo>
                      <a:pt x="194" y="911"/>
                    </a:lnTo>
                    <a:lnTo>
                      <a:pt x="189" y="909"/>
                    </a:lnTo>
                    <a:lnTo>
                      <a:pt x="175" y="911"/>
                    </a:lnTo>
                    <a:lnTo>
                      <a:pt x="165" y="914"/>
                    </a:lnTo>
                    <a:lnTo>
                      <a:pt x="160" y="911"/>
                    </a:lnTo>
                    <a:lnTo>
                      <a:pt x="158" y="907"/>
                    </a:lnTo>
                    <a:lnTo>
                      <a:pt x="149" y="909"/>
                    </a:lnTo>
                    <a:lnTo>
                      <a:pt x="144" y="909"/>
                    </a:lnTo>
                    <a:lnTo>
                      <a:pt x="142" y="907"/>
                    </a:lnTo>
                    <a:lnTo>
                      <a:pt x="142" y="902"/>
                    </a:lnTo>
                    <a:lnTo>
                      <a:pt x="146" y="900"/>
                    </a:lnTo>
                    <a:lnTo>
                      <a:pt x="144" y="895"/>
                    </a:lnTo>
                    <a:lnTo>
                      <a:pt x="144" y="890"/>
                    </a:lnTo>
                    <a:lnTo>
                      <a:pt x="142" y="888"/>
                    </a:lnTo>
                    <a:lnTo>
                      <a:pt x="149" y="883"/>
                    </a:lnTo>
                    <a:lnTo>
                      <a:pt x="153" y="881"/>
                    </a:lnTo>
                    <a:lnTo>
                      <a:pt x="158" y="881"/>
                    </a:lnTo>
                    <a:lnTo>
                      <a:pt x="165" y="885"/>
                    </a:lnTo>
                    <a:lnTo>
                      <a:pt x="165" y="890"/>
                    </a:lnTo>
                    <a:lnTo>
                      <a:pt x="165" y="893"/>
                    </a:lnTo>
                    <a:lnTo>
                      <a:pt x="170" y="890"/>
                    </a:lnTo>
                    <a:lnTo>
                      <a:pt x="179" y="885"/>
                    </a:lnTo>
                    <a:lnTo>
                      <a:pt x="182" y="888"/>
                    </a:lnTo>
                    <a:lnTo>
                      <a:pt x="184" y="890"/>
                    </a:lnTo>
                    <a:lnTo>
                      <a:pt x="189" y="888"/>
                    </a:lnTo>
                    <a:lnTo>
                      <a:pt x="196" y="888"/>
                    </a:lnTo>
                    <a:lnTo>
                      <a:pt x="198" y="893"/>
                    </a:lnTo>
                    <a:lnTo>
                      <a:pt x="198" y="897"/>
                    </a:lnTo>
                    <a:lnTo>
                      <a:pt x="198" y="904"/>
                    </a:lnTo>
                    <a:lnTo>
                      <a:pt x="201" y="909"/>
                    </a:lnTo>
                    <a:lnTo>
                      <a:pt x="210" y="914"/>
                    </a:lnTo>
                    <a:lnTo>
                      <a:pt x="213" y="919"/>
                    </a:lnTo>
                    <a:lnTo>
                      <a:pt x="215" y="923"/>
                    </a:lnTo>
                    <a:lnTo>
                      <a:pt x="217" y="923"/>
                    </a:lnTo>
                    <a:lnTo>
                      <a:pt x="217" y="916"/>
                    </a:lnTo>
                    <a:lnTo>
                      <a:pt x="208" y="909"/>
                    </a:lnTo>
                    <a:lnTo>
                      <a:pt x="203" y="904"/>
                    </a:lnTo>
                    <a:lnTo>
                      <a:pt x="201" y="902"/>
                    </a:lnTo>
                    <a:lnTo>
                      <a:pt x="203" y="895"/>
                    </a:lnTo>
                    <a:lnTo>
                      <a:pt x="201" y="890"/>
                    </a:lnTo>
                    <a:lnTo>
                      <a:pt x="196" y="883"/>
                    </a:lnTo>
                    <a:lnTo>
                      <a:pt x="194" y="878"/>
                    </a:lnTo>
                    <a:lnTo>
                      <a:pt x="194" y="876"/>
                    </a:lnTo>
                    <a:lnTo>
                      <a:pt x="198" y="876"/>
                    </a:lnTo>
                    <a:lnTo>
                      <a:pt x="201" y="876"/>
                    </a:lnTo>
                    <a:lnTo>
                      <a:pt x="203" y="878"/>
                    </a:lnTo>
                    <a:lnTo>
                      <a:pt x="201" y="881"/>
                    </a:lnTo>
                    <a:lnTo>
                      <a:pt x="205" y="888"/>
                    </a:lnTo>
                    <a:lnTo>
                      <a:pt x="210" y="890"/>
                    </a:lnTo>
                    <a:lnTo>
                      <a:pt x="208" y="895"/>
                    </a:lnTo>
                    <a:lnTo>
                      <a:pt x="210" y="897"/>
                    </a:lnTo>
                    <a:lnTo>
                      <a:pt x="215" y="897"/>
                    </a:lnTo>
                    <a:lnTo>
                      <a:pt x="217" y="895"/>
                    </a:lnTo>
                    <a:lnTo>
                      <a:pt x="215" y="893"/>
                    </a:lnTo>
                    <a:lnTo>
                      <a:pt x="220" y="890"/>
                    </a:lnTo>
                    <a:lnTo>
                      <a:pt x="215" y="888"/>
                    </a:lnTo>
                    <a:lnTo>
                      <a:pt x="213" y="888"/>
                    </a:lnTo>
                    <a:lnTo>
                      <a:pt x="210" y="885"/>
                    </a:lnTo>
                    <a:lnTo>
                      <a:pt x="205" y="881"/>
                    </a:lnTo>
                    <a:lnTo>
                      <a:pt x="208" y="881"/>
                    </a:lnTo>
                    <a:lnTo>
                      <a:pt x="205" y="876"/>
                    </a:lnTo>
                    <a:lnTo>
                      <a:pt x="205" y="874"/>
                    </a:lnTo>
                    <a:lnTo>
                      <a:pt x="210" y="871"/>
                    </a:lnTo>
                    <a:lnTo>
                      <a:pt x="215" y="874"/>
                    </a:lnTo>
                    <a:lnTo>
                      <a:pt x="222" y="874"/>
                    </a:lnTo>
                    <a:lnTo>
                      <a:pt x="224" y="874"/>
                    </a:lnTo>
                    <a:lnTo>
                      <a:pt x="227" y="871"/>
                    </a:lnTo>
                    <a:lnTo>
                      <a:pt x="227" y="867"/>
                    </a:lnTo>
                    <a:lnTo>
                      <a:pt x="224" y="859"/>
                    </a:lnTo>
                    <a:lnTo>
                      <a:pt x="224" y="857"/>
                    </a:lnTo>
                    <a:lnTo>
                      <a:pt x="224" y="855"/>
                    </a:lnTo>
                    <a:lnTo>
                      <a:pt x="231" y="855"/>
                    </a:lnTo>
                    <a:lnTo>
                      <a:pt x="234" y="852"/>
                    </a:lnTo>
                    <a:lnTo>
                      <a:pt x="231" y="852"/>
                    </a:lnTo>
                    <a:lnTo>
                      <a:pt x="234" y="848"/>
                    </a:lnTo>
                    <a:lnTo>
                      <a:pt x="231" y="845"/>
                    </a:lnTo>
                    <a:lnTo>
                      <a:pt x="234" y="845"/>
                    </a:lnTo>
                    <a:lnTo>
                      <a:pt x="236" y="843"/>
                    </a:lnTo>
                    <a:lnTo>
                      <a:pt x="239" y="843"/>
                    </a:lnTo>
                    <a:lnTo>
                      <a:pt x="241" y="845"/>
                    </a:lnTo>
                    <a:lnTo>
                      <a:pt x="243" y="845"/>
                    </a:lnTo>
                    <a:lnTo>
                      <a:pt x="246" y="845"/>
                    </a:lnTo>
                    <a:lnTo>
                      <a:pt x="246" y="843"/>
                    </a:lnTo>
                    <a:lnTo>
                      <a:pt x="248" y="843"/>
                    </a:lnTo>
                    <a:lnTo>
                      <a:pt x="250" y="843"/>
                    </a:lnTo>
                    <a:lnTo>
                      <a:pt x="250" y="845"/>
                    </a:lnTo>
                    <a:lnTo>
                      <a:pt x="253" y="848"/>
                    </a:lnTo>
                    <a:lnTo>
                      <a:pt x="253" y="850"/>
                    </a:lnTo>
                    <a:lnTo>
                      <a:pt x="253" y="855"/>
                    </a:lnTo>
                    <a:lnTo>
                      <a:pt x="253" y="857"/>
                    </a:lnTo>
                    <a:lnTo>
                      <a:pt x="255" y="857"/>
                    </a:lnTo>
                    <a:lnTo>
                      <a:pt x="260" y="855"/>
                    </a:lnTo>
                    <a:lnTo>
                      <a:pt x="262" y="852"/>
                    </a:lnTo>
                    <a:lnTo>
                      <a:pt x="257" y="850"/>
                    </a:lnTo>
                    <a:lnTo>
                      <a:pt x="255" y="845"/>
                    </a:lnTo>
                    <a:lnTo>
                      <a:pt x="257" y="845"/>
                    </a:lnTo>
                    <a:lnTo>
                      <a:pt x="262" y="843"/>
                    </a:lnTo>
                    <a:lnTo>
                      <a:pt x="257" y="843"/>
                    </a:lnTo>
                    <a:lnTo>
                      <a:pt x="255" y="841"/>
                    </a:lnTo>
                    <a:lnTo>
                      <a:pt x="255" y="841"/>
                    </a:lnTo>
                    <a:lnTo>
                      <a:pt x="257" y="838"/>
                    </a:lnTo>
                    <a:lnTo>
                      <a:pt x="262" y="838"/>
                    </a:lnTo>
                    <a:lnTo>
                      <a:pt x="267" y="833"/>
                    </a:lnTo>
                    <a:lnTo>
                      <a:pt x="272" y="833"/>
                    </a:lnTo>
                    <a:lnTo>
                      <a:pt x="274" y="831"/>
                    </a:lnTo>
                    <a:lnTo>
                      <a:pt x="279" y="829"/>
                    </a:lnTo>
                    <a:lnTo>
                      <a:pt x="283" y="826"/>
                    </a:lnTo>
                    <a:lnTo>
                      <a:pt x="286" y="826"/>
                    </a:lnTo>
                    <a:lnTo>
                      <a:pt x="286" y="831"/>
                    </a:lnTo>
                    <a:lnTo>
                      <a:pt x="288" y="836"/>
                    </a:lnTo>
                    <a:lnTo>
                      <a:pt x="288" y="841"/>
                    </a:lnTo>
                    <a:lnTo>
                      <a:pt x="291" y="845"/>
                    </a:lnTo>
                    <a:lnTo>
                      <a:pt x="293" y="850"/>
                    </a:lnTo>
                    <a:lnTo>
                      <a:pt x="291" y="852"/>
                    </a:lnTo>
                    <a:lnTo>
                      <a:pt x="288" y="857"/>
                    </a:lnTo>
                    <a:lnTo>
                      <a:pt x="286" y="859"/>
                    </a:lnTo>
                    <a:lnTo>
                      <a:pt x="286" y="859"/>
                    </a:lnTo>
                    <a:lnTo>
                      <a:pt x="291" y="857"/>
                    </a:lnTo>
                    <a:lnTo>
                      <a:pt x="295" y="857"/>
                    </a:lnTo>
                    <a:lnTo>
                      <a:pt x="298" y="859"/>
                    </a:lnTo>
                    <a:lnTo>
                      <a:pt x="300" y="862"/>
                    </a:lnTo>
                    <a:lnTo>
                      <a:pt x="305" y="859"/>
                    </a:lnTo>
                    <a:lnTo>
                      <a:pt x="298" y="857"/>
                    </a:lnTo>
                    <a:lnTo>
                      <a:pt x="298" y="852"/>
                    </a:lnTo>
                    <a:lnTo>
                      <a:pt x="300" y="852"/>
                    </a:lnTo>
                    <a:lnTo>
                      <a:pt x="305" y="850"/>
                    </a:lnTo>
                    <a:lnTo>
                      <a:pt x="312" y="850"/>
                    </a:lnTo>
                    <a:lnTo>
                      <a:pt x="312" y="852"/>
                    </a:lnTo>
                    <a:lnTo>
                      <a:pt x="314" y="850"/>
                    </a:lnTo>
                    <a:lnTo>
                      <a:pt x="321" y="852"/>
                    </a:lnTo>
                    <a:lnTo>
                      <a:pt x="326" y="852"/>
                    </a:lnTo>
                    <a:lnTo>
                      <a:pt x="333" y="855"/>
                    </a:lnTo>
                    <a:lnTo>
                      <a:pt x="338" y="852"/>
                    </a:lnTo>
                    <a:lnTo>
                      <a:pt x="338" y="850"/>
                    </a:lnTo>
                    <a:lnTo>
                      <a:pt x="335" y="850"/>
                    </a:lnTo>
                    <a:lnTo>
                      <a:pt x="333" y="845"/>
                    </a:lnTo>
                    <a:lnTo>
                      <a:pt x="333" y="843"/>
                    </a:lnTo>
                    <a:lnTo>
                      <a:pt x="333" y="841"/>
                    </a:lnTo>
                    <a:lnTo>
                      <a:pt x="338" y="841"/>
                    </a:lnTo>
                    <a:lnTo>
                      <a:pt x="340" y="841"/>
                    </a:lnTo>
                    <a:lnTo>
                      <a:pt x="338" y="838"/>
                    </a:lnTo>
                    <a:lnTo>
                      <a:pt x="340" y="836"/>
                    </a:lnTo>
                    <a:lnTo>
                      <a:pt x="340" y="833"/>
                    </a:lnTo>
                    <a:lnTo>
                      <a:pt x="338" y="833"/>
                    </a:lnTo>
                    <a:lnTo>
                      <a:pt x="335" y="836"/>
                    </a:lnTo>
                    <a:lnTo>
                      <a:pt x="331" y="838"/>
                    </a:lnTo>
                    <a:lnTo>
                      <a:pt x="328" y="841"/>
                    </a:lnTo>
                    <a:lnTo>
                      <a:pt x="326" y="841"/>
                    </a:lnTo>
                    <a:lnTo>
                      <a:pt x="328" y="838"/>
                    </a:lnTo>
                    <a:lnTo>
                      <a:pt x="331" y="833"/>
                    </a:lnTo>
                    <a:lnTo>
                      <a:pt x="333" y="831"/>
                    </a:lnTo>
                    <a:lnTo>
                      <a:pt x="338" y="831"/>
                    </a:lnTo>
                    <a:lnTo>
                      <a:pt x="343" y="824"/>
                    </a:lnTo>
                    <a:lnTo>
                      <a:pt x="345" y="824"/>
                    </a:lnTo>
                    <a:lnTo>
                      <a:pt x="350" y="824"/>
                    </a:lnTo>
                    <a:lnTo>
                      <a:pt x="354" y="824"/>
                    </a:lnTo>
                    <a:lnTo>
                      <a:pt x="354" y="822"/>
                    </a:lnTo>
                    <a:lnTo>
                      <a:pt x="354" y="819"/>
                    </a:lnTo>
                    <a:lnTo>
                      <a:pt x="357" y="817"/>
                    </a:lnTo>
                    <a:lnTo>
                      <a:pt x="359" y="819"/>
                    </a:lnTo>
                    <a:lnTo>
                      <a:pt x="364" y="817"/>
                    </a:lnTo>
                    <a:lnTo>
                      <a:pt x="366" y="817"/>
                    </a:lnTo>
                    <a:lnTo>
                      <a:pt x="364" y="812"/>
                    </a:lnTo>
                    <a:lnTo>
                      <a:pt x="359" y="810"/>
                    </a:lnTo>
                    <a:lnTo>
                      <a:pt x="357" y="807"/>
                    </a:lnTo>
                    <a:lnTo>
                      <a:pt x="352" y="812"/>
                    </a:lnTo>
                    <a:lnTo>
                      <a:pt x="352" y="810"/>
                    </a:lnTo>
                    <a:lnTo>
                      <a:pt x="352" y="807"/>
                    </a:lnTo>
                    <a:lnTo>
                      <a:pt x="357" y="803"/>
                    </a:lnTo>
                    <a:lnTo>
                      <a:pt x="362" y="798"/>
                    </a:lnTo>
                    <a:lnTo>
                      <a:pt x="366" y="798"/>
                    </a:lnTo>
                    <a:lnTo>
                      <a:pt x="369" y="793"/>
                    </a:lnTo>
                    <a:lnTo>
                      <a:pt x="366" y="791"/>
                    </a:lnTo>
                    <a:lnTo>
                      <a:pt x="364" y="791"/>
                    </a:lnTo>
                    <a:lnTo>
                      <a:pt x="359" y="791"/>
                    </a:lnTo>
                    <a:lnTo>
                      <a:pt x="352" y="796"/>
                    </a:lnTo>
                    <a:lnTo>
                      <a:pt x="345" y="800"/>
                    </a:lnTo>
                    <a:lnTo>
                      <a:pt x="343" y="803"/>
                    </a:lnTo>
                    <a:lnTo>
                      <a:pt x="347" y="805"/>
                    </a:lnTo>
                    <a:lnTo>
                      <a:pt x="350" y="812"/>
                    </a:lnTo>
                    <a:lnTo>
                      <a:pt x="347" y="814"/>
                    </a:lnTo>
                    <a:lnTo>
                      <a:pt x="343" y="819"/>
                    </a:lnTo>
                    <a:lnTo>
                      <a:pt x="333" y="824"/>
                    </a:lnTo>
                    <a:lnTo>
                      <a:pt x="326" y="826"/>
                    </a:lnTo>
                    <a:lnTo>
                      <a:pt x="326" y="829"/>
                    </a:lnTo>
                    <a:lnTo>
                      <a:pt x="314" y="836"/>
                    </a:lnTo>
                    <a:lnTo>
                      <a:pt x="307" y="838"/>
                    </a:lnTo>
                    <a:lnTo>
                      <a:pt x="300" y="843"/>
                    </a:lnTo>
                    <a:lnTo>
                      <a:pt x="298" y="843"/>
                    </a:lnTo>
                    <a:lnTo>
                      <a:pt x="293" y="843"/>
                    </a:lnTo>
                    <a:lnTo>
                      <a:pt x="293" y="838"/>
                    </a:lnTo>
                    <a:lnTo>
                      <a:pt x="293" y="833"/>
                    </a:lnTo>
                    <a:lnTo>
                      <a:pt x="291" y="831"/>
                    </a:lnTo>
                    <a:lnTo>
                      <a:pt x="288" y="829"/>
                    </a:lnTo>
                    <a:lnTo>
                      <a:pt x="291" y="826"/>
                    </a:lnTo>
                    <a:lnTo>
                      <a:pt x="288" y="824"/>
                    </a:lnTo>
                    <a:lnTo>
                      <a:pt x="291" y="822"/>
                    </a:lnTo>
                    <a:lnTo>
                      <a:pt x="295" y="819"/>
                    </a:lnTo>
                    <a:lnTo>
                      <a:pt x="298" y="819"/>
                    </a:lnTo>
                    <a:lnTo>
                      <a:pt x="300" y="814"/>
                    </a:lnTo>
                    <a:lnTo>
                      <a:pt x="295" y="814"/>
                    </a:lnTo>
                    <a:lnTo>
                      <a:pt x="286" y="819"/>
                    </a:lnTo>
                    <a:lnTo>
                      <a:pt x="281" y="822"/>
                    </a:lnTo>
                    <a:lnTo>
                      <a:pt x="276" y="824"/>
                    </a:lnTo>
                    <a:lnTo>
                      <a:pt x="276" y="819"/>
                    </a:lnTo>
                    <a:lnTo>
                      <a:pt x="276" y="817"/>
                    </a:lnTo>
                    <a:lnTo>
                      <a:pt x="283" y="814"/>
                    </a:lnTo>
                    <a:lnTo>
                      <a:pt x="283" y="812"/>
                    </a:lnTo>
                    <a:lnTo>
                      <a:pt x="281" y="812"/>
                    </a:lnTo>
                    <a:lnTo>
                      <a:pt x="279" y="812"/>
                    </a:lnTo>
                    <a:lnTo>
                      <a:pt x="281" y="807"/>
                    </a:lnTo>
                    <a:lnTo>
                      <a:pt x="283" y="805"/>
                    </a:lnTo>
                    <a:lnTo>
                      <a:pt x="286" y="803"/>
                    </a:lnTo>
                    <a:lnTo>
                      <a:pt x="291" y="800"/>
                    </a:lnTo>
                    <a:lnTo>
                      <a:pt x="295" y="798"/>
                    </a:lnTo>
                    <a:lnTo>
                      <a:pt x="300" y="796"/>
                    </a:lnTo>
                    <a:lnTo>
                      <a:pt x="302" y="796"/>
                    </a:lnTo>
                    <a:lnTo>
                      <a:pt x="305" y="793"/>
                    </a:lnTo>
                    <a:lnTo>
                      <a:pt x="302" y="796"/>
                    </a:lnTo>
                    <a:lnTo>
                      <a:pt x="300" y="796"/>
                    </a:lnTo>
                    <a:lnTo>
                      <a:pt x="302" y="788"/>
                    </a:lnTo>
                    <a:lnTo>
                      <a:pt x="302" y="786"/>
                    </a:lnTo>
                    <a:lnTo>
                      <a:pt x="305" y="784"/>
                    </a:lnTo>
                    <a:lnTo>
                      <a:pt x="305" y="781"/>
                    </a:lnTo>
                    <a:lnTo>
                      <a:pt x="305" y="779"/>
                    </a:lnTo>
                    <a:lnTo>
                      <a:pt x="309" y="781"/>
                    </a:lnTo>
                    <a:lnTo>
                      <a:pt x="309" y="781"/>
                    </a:lnTo>
                    <a:lnTo>
                      <a:pt x="312" y="779"/>
                    </a:lnTo>
                    <a:lnTo>
                      <a:pt x="309" y="779"/>
                    </a:lnTo>
                    <a:lnTo>
                      <a:pt x="309" y="777"/>
                    </a:lnTo>
                    <a:lnTo>
                      <a:pt x="309" y="772"/>
                    </a:lnTo>
                    <a:lnTo>
                      <a:pt x="312" y="770"/>
                    </a:lnTo>
                    <a:lnTo>
                      <a:pt x="314" y="767"/>
                    </a:lnTo>
                    <a:lnTo>
                      <a:pt x="317" y="765"/>
                    </a:lnTo>
                    <a:lnTo>
                      <a:pt x="319" y="760"/>
                    </a:lnTo>
                    <a:lnTo>
                      <a:pt x="324" y="758"/>
                    </a:lnTo>
                    <a:lnTo>
                      <a:pt x="324" y="755"/>
                    </a:lnTo>
                    <a:lnTo>
                      <a:pt x="324" y="753"/>
                    </a:lnTo>
                    <a:lnTo>
                      <a:pt x="326" y="751"/>
                    </a:lnTo>
                    <a:lnTo>
                      <a:pt x="331" y="753"/>
                    </a:lnTo>
                    <a:lnTo>
                      <a:pt x="331" y="751"/>
                    </a:lnTo>
                    <a:lnTo>
                      <a:pt x="326" y="748"/>
                    </a:lnTo>
                    <a:lnTo>
                      <a:pt x="324" y="746"/>
                    </a:lnTo>
                    <a:lnTo>
                      <a:pt x="331" y="746"/>
                    </a:lnTo>
                    <a:lnTo>
                      <a:pt x="335" y="741"/>
                    </a:lnTo>
                    <a:lnTo>
                      <a:pt x="340" y="741"/>
                    </a:lnTo>
                    <a:lnTo>
                      <a:pt x="340" y="736"/>
                    </a:lnTo>
                    <a:lnTo>
                      <a:pt x="345" y="739"/>
                    </a:lnTo>
                    <a:lnTo>
                      <a:pt x="347" y="739"/>
                    </a:lnTo>
                    <a:lnTo>
                      <a:pt x="350" y="736"/>
                    </a:lnTo>
                    <a:lnTo>
                      <a:pt x="347" y="732"/>
                    </a:lnTo>
                    <a:lnTo>
                      <a:pt x="347" y="729"/>
                    </a:lnTo>
                    <a:lnTo>
                      <a:pt x="350" y="729"/>
                    </a:lnTo>
                    <a:lnTo>
                      <a:pt x="352" y="732"/>
                    </a:lnTo>
                    <a:lnTo>
                      <a:pt x="354" y="734"/>
                    </a:lnTo>
                    <a:lnTo>
                      <a:pt x="354" y="739"/>
                    </a:lnTo>
                    <a:lnTo>
                      <a:pt x="359" y="743"/>
                    </a:lnTo>
                    <a:lnTo>
                      <a:pt x="359" y="746"/>
                    </a:lnTo>
                    <a:lnTo>
                      <a:pt x="364" y="746"/>
                    </a:lnTo>
                    <a:lnTo>
                      <a:pt x="366" y="748"/>
                    </a:lnTo>
                    <a:lnTo>
                      <a:pt x="371" y="748"/>
                    </a:lnTo>
                    <a:lnTo>
                      <a:pt x="371" y="746"/>
                    </a:lnTo>
                    <a:lnTo>
                      <a:pt x="373" y="739"/>
                    </a:lnTo>
                    <a:lnTo>
                      <a:pt x="378" y="739"/>
                    </a:lnTo>
                    <a:lnTo>
                      <a:pt x="380" y="736"/>
                    </a:lnTo>
                    <a:lnTo>
                      <a:pt x="380" y="734"/>
                    </a:lnTo>
                    <a:lnTo>
                      <a:pt x="376" y="734"/>
                    </a:lnTo>
                    <a:lnTo>
                      <a:pt x="376" y="732"/>
                    </a:lnTo>
                    <a:lnTo>
                      <a:pt x="371" y="727"/>
                    </a:lnTo>
                    <a:lnTo>
                      <a:pt x="371" y="722"/>
                    </a:lnTo>
                    <a:lnTo>
                      <a:pt x="373" y="717"/>
                    </a:lnTo>
                    <a:lnTo>
                      <a:pt x="378" y="715"/>
                    </a:lnTo>
                    <a:lnTo>
                      <a:pt x="383" y="713"/>
                    </a:lnTo>
                    <a:lnTo>
                      <a:pt x="388" y="710"/>
                    </a:lnTo>
                    <a:lnTo>
                      <a:pt x="388" y="708"/>
                    </a:lnTo>
                    <a:lnTo>
                      <a:pt x="385" y="708"/>
                    </a:lnTo>
                    <a:lnTo>
                      <a:pt x="383" y="708"/>
                    </a:lnTo>
                    <a:lnTo>
                      <a:pt x="378" y="708"/>
                    </a:lnTo>
                    <a:lnTo>
                      <a:pt x="376" y="708"/>
                    </a:lnTo>
                    <a:lnTo>
                      <a:pt x="371" y="713"/>
                    </a:lnTo>
                    <a:lnTo>
                      <a:pt x="369" y="715"/>
                    </a:lnTo>
                    <a:lnTo>
                      <a:pt x="364" y="715"/>
                    </a:lnTo>
                    <a:lnTo>
                      <a:pt x="364" y="713"/>
                    </a:lnTo>
                    <a:lnTo>
                      <a:pt x="371" y="710"/>
                    </a:lnTo>
                    <a:lnTo>
                      <a:pt x="371" y="708"/>
                    </a:lnTo>
                    <a:lnTo>
                      <a:pt x="369" y="708"/>
                    </a:lnTo>
                    <a:lnTo>
                      <a:pt x="364" y="706"/>
                    </a:lnTo>
                    <a:lnTo>
                      <a:pt x="366" y="703"/>
                    </a:lnTo>
                    <a:lnTo>
                      <a:pt x="369" y="701"/>
                    </a:lnTo>
                    <a:lnTo>
                      <a:pt x="376" y="696"/>
                    </a:lnTo>
                    <a:lnTo>
                      <a:pt x="380" y="694"/>
                    </a:lnTo>
                    <a:lnTo>
                      <a:pt x="385" y="691"/>
                    </a:lnTo>
                    <a:lnTo>
                      <a:pt x="388" y="694"/>
                    </a:lnTo>
                    <a:lnTo>
                      <a:pt x="390" y="691"/>
                    </a:lnTo>
                    <a:lnTo>
                      <a:pt x="388" y="691"/>
                    </a:lnTo>
                    <a:lnTo>
                      <a:pt x="383" y="691"/>
                    </a:lnTo>
                    <a:lnTo>
                      <a:pt x="388" y="687"/>
                    </a:lnTo>
                    <a:lnTo>
                      <a:pt x="388" y="689"/>
                    </a:lnTo>
                    <a:lnTo>
                      <a:pt x="390" y="689"/>
                    </a:lnTo>
                    <a:lnTo>
                      <a:pt x="397" y="682"/>
                    </a:lnTo>
                    <a:lnTo>
                      <a:pt x="404" y="684"/>
                    </a:lnTo>
                    <a:lnTo>
                      <a:pt x="406" y="684"/>
                    </a:lnTo>
                    <a:lnTo>
                      <a:pt x="409" y="684"/>
                    </a:lnTo>
                    <a:lnTo>
                      <a:pt x="418" y="680"/>
                    </a:lnTo>
                    <a:lnTo>
                      <a:pt x="425" y="677"/>
                    </a:lnTo>
                    <a:lnTo>
                      <a:pt x="430" y="673"/>
                    </a:lnTo>
                    <a:lnTo>
                      <a:pt x="435" y="668"/>
                    </a:lnTo>
                    <a:lnTo>
                      <a:pt x="442" y="665"/>
                    </a:lnTo>
                    <a:lnTo>
                      <a:pt x="440" y="663"/>
                    </a:lnTo>
                    <a:lnTo>
                      <a:pt x="430" y="670"/>
                    </a:lnTo>
                    <a:lnTo>
                      <a:pt x="423" y="675"/>
                    </a:lnTo>
                    <a:lnTo>
                      <a:pt x="421" y="675"/>
                    </a:lnTo>
                    <a:lnTo>
                      <a:pt x="416" y="673"/>
                    </a:lnTo>
                    <a:lnTo>
                      <a:pt x="418" y="670"/>
                    </a:lnTo>
                    <a:lnTo>
                      <a:pt x="421" y="668"/>
                    </a:lnTo>
                    <a:lnTo>
                      <a:pt x="421" y="665"/>
                    </a:lnTo>
                    <a:lnTo>
                      <a:pt x="416" y="665"/>
                    </a:lnTo>
                    <a:lnTo>
                      <a:pt x="416" y="663"/>
                    </a:lnTo>
                    <a:lnTo>
                      <a:pt x="416" y="661"/>
                    </a:lnTo>
                    <a:lnTo>
                      <a:pt x="421" y="658"/>
                    </a:lnTo>
                    <a:lnTo>
                      <a:pt x="421" y="656"/>
                    </a:lnTo>
                    <a:lnTo>
                      <a:pt x="418" y="656"/>
                    </a:lnTo>
                    <a:lnTo>
                      <a:pt x="411" y="658"/>
                    </a:lnTo>
                    <a:lnTo>
                      <a:pt x="414" y="661"/>
                    </a:lnTo>
                    <a:lnTo>
                      <a:pt x="409" y="663"/>
                    </a:lnTo>
                    <a:lnTo>
                      <a:pt x="406" y="665"/>
                    </a:lnTo>
                    <a:lnTo>
                      <a:pt x="404" y="663"/>
                    </a:lnTo>
                    <a:lnTo>
                      <a:pt x="404" y="658"/>
                    </a:lnTo>
                    <a:lnTo>
                      <a:pt x="406" y="654"/>
                    </a:lnTo>
                    <a:lnTo>
                      <a:pt x="409" y="649"/>
                    </a:lnTo>
                    <a:lnTo>
                      <a:pt x="414" y="644"/>
                    </a:lnTo>
                    <a:lnTo>
                      <a:pt x="416" y="642"/>
                    </a:lnTo>
                    <a:lnTo>
                      <a:pt x="416" y="639"/>
                    </a:lnTo>
                    <a:lnTo>
                      <a:pt x="411" y="642"/>
                    </a:lnTo>
                    <a:lnTo>
                      <a:pt x="414" y="635"/>
                    </a:lnTo>
                    <a:lnTo>
                      <a:pt x="414" y="630"/>
                    </a:lnTo>
                    <a:lnTo>
                      <a:pt x="414" y="628"/>
                    </a:lnTo>
                    <a:lnTo>
                      <a:pt x="416" y="628"/>
                    </a:lnTo>
                    <a:lnTo>
                      <a:pt x="418" y="635"/>
                    </a:lnTo>
                    <a:lnTo>
                      <a:pt x="421" y="637"/>
                    </a:lnTo>
                    <a:lnTo>
                      <a:pt x="423" y="642"/>
                    </a:lnTo>
                    <a:lnTo>
                      <a:pt x="425" y="642"/>
                    </a:lnTo>
                    <a:lnTo>
                      <a:pt x="428" y="644"/>
                    </a:lnTo>
                    <a:lnTo>
                      <a:pt x="430" y="646"/>
                    </a:lnTo>
                    <a:lnTo>
                      <a:pt x="432" y="644"/>
                    </a:lnTo>
                    <a:lnTo>
                      <a:pt x="430" y="642"/>
                    </a:lnTo>
                    <a:lnTo>
                      <a:pt x="428" y="637"/>
                    </a:lnTo>
                    <a:lnTo>
                      <a:pt x="425" y="637"/>
                    </a:lnTo>
                    <a:lnTo>
                      <a:pt x="421" y="632"/>
                    </a:lnTo>
                    <a:lnTo>
                      <a:pt x="421" y="628"/>
                    </a:lnTo>
                    <a:lnTo>
                      <a:pt x="418" y="623"/>
                    </a:lnTo>
                    <a:lnTo>
                      <a:pt x="425" y="616"/>
                    </a:lnTo>
                    <a:lnTo>
                      <a:pt x="428" y="611"/>
                    </a:lnTo>
                    <a:lnTo>
                      <a:pt x="430" y="609"/>
                    </a:lnTo>
                    <a:lnTo>
                      <a:pt x="430" y="606"/>
                    </a:lnTo>
                    <a:lnTo>
                      <a:pt x="432" y="599"/>
                    </a:lnTo>
                    <a:lnTo>
                      <a:pt x="435" y="594"/>
                    </a:lnTo>
                    <a:lnTo>
                      <a:pt x="440" y="592"/>
                    </a:lnTo>
                    <a:lnTo>
                      <a:pt x="442" y="590"/>
                    </a:lnTo>
                    <a:lnTo>
                      <a:pt x="447" y="592"/>
                    </a:lnTo>
                    <a:lnTo>
                      <a:pt x="449" y="594"/>
                    </a:lnTo>
                    <a:lnTo>
                      <a:pt x="451" y="597"/>
                    </a:lnTo>
                    <a:lnTo>
                      <a:pt x="454" y="597"/>
                    </a:lnTo>
                    <a:lnTo>
                      <a:pt x="456" y="594"/>
                    </a:lnTo>
                    <a:lnTo>
                      <a:pt x="449" y="592"/>
                    </a:lnTo>
                    <a:lnTo>
                      <a:pt x="447" y="590"/>
                    </a:lnTo>
                    <a:lnTo>
                      <a:pt x="444" y="587"/>
                    </a:lnTo>
                    <a:lnTo>
                      <a:pt x="449" y="585"/>
                    </a:lnTo>
                    <a:lnTo>
                      <a:pt x="449" y="580"/>
                    </a:lnTo>
                    <a:lnTo>
                      <a:pt x="447" y="580"/>
                    </a:lnTo>
                    <a:lnTo>
                      <a:pt x="437" y="578"/>
                    </a:lnTo>
                    <a:lnTo>
                      <a:pt x="435" y="575"/>
                    </a:lnTo>
                    <a:lnTo>
                      <a:pt x="442" y="571"/>
                    </a:lnTo>
                    <a:lnTo>
                      <a:pt x="451" y="568"/>
                    </a:lnTo>
                    <a:lnTo>
                      <a:pt x="456" y="568"/>
                    </a:lnTo>
                    <a:lnTo>
                      <a:pt x="461" y="564"/>
                    </a:lnTo>
                    <a:lnTo>
                      <a:pt x="463" y="561"/>
                    </a:lnTo>
                    <a:lnTo>
                      <a:pt x="466" y="561"/>
                    </a:lnTo>
                    <a:lnTo>
                      <a:pt x="468" y="564"/>
                    </a:lnTo>
                    <a:lnTo>
                      <a:pt x="473" y="561"/>
                    </a:lnTo>
                    <a:lnTo>
                      <a:pt x="475" y="564"/>
                    </a:lnTo>
                    <a:lnTo>
                      <a:pt x="477" y="566"/>
                    </a:lnTo>
                    <a:lnTo>
                      <a:pt x="475" y="571"/>
                    </a:lnTo>
                    <a:lnTo>
                      <a:pt x="477" y="571"/>
                    </a:lnTo>
                    <a:lnTo>
                      <a:pt x="482" y="568"/>
                    </a:lnTo>
                    <a:lnTo>
                      <a:pt x="485" y="568"/>
                    </a:lnTo>
                    <a:lnTo>
                      <a:pt x="487" y="568"/>
                    </a:lnTo>
                    <a:lnTo>
                      <a:pt x="487" y="568"/>
                    </a:lnTo>
                    <a:lnTo>
                      <a:pt x="482" y="566"/>
                    </a:lnTo>
                    <a:lnTo>
                      <a:pt x="480" y="566"/>
                    </a:lnTo>
                    <a:lnTo>
                      <a:pt x="480" y="566"/>
                    </a:lnTo>
                    <a:lnTo>
                      <a:pt x="480" y="564"/>
                    </a:lnTo>
                    <a:lnTo>
                      <a:pt x="482" y="561"/>
                    </a:lnTo>
                    <a:lnTo>
                      <a:pt x="487" y="564"/>
                    </a:lnTo>
                    <a:lnTo>
                      <a:pt x="489" y="564"/>
                    </a:lnTo>
                    <a:lnTo>
                      <a:pt x="492" y="561"/>
                    </a:lnTo>
                    <a:lnTo>
                      <a:pt x="494" y="557"/>
                    </a:lnTo>
                    <a:lnTo>
                      <a:pt x="499" y="554"/>
                    </a:lnTo>
                    <a:lnTo>
                      <a:pt x="496" y="554"/>
                    </a:lnTo>
                    <a:lnTo>
                      <a:pt x="494" y="554"/>
                    </a:lnTo>
                    <a:lnTo>
                      <a:pt x="492" y="559"/>
                    </a:lnTo>
                    <a:lnTo>
                      <a:pt x="485" y="559"/>
                    </a:lnTo>
                    <a:lnTo>
                      <a:pt x="480" y="561"/>
                    </a:lnTo>
                    <a:lnTo>
                      <a:pt x="475" y="559"/>
                    </a:lnTo>
                    <a:lnTo>
                      <a:pt x="468" y="561"/>
                    </a:lnTo>
                    <a:lnTo>
                      <a:pt x="463" y="561"/>
                    </a:lnTo>
                    <a:lnTo>
                      <a:pt x="458" y="564"/>
                    </a:lnTo>
                    <a:lnTo>
                      <a:pt x="454" y="564"/>
                    </a:lnTo>
                    <a:lnTo>
                      <a:pt x="451" y="564"/>
                    </a:lnTo>
                    <a:lnTo>
                      <a:pt x="451" y="561"/>
                    </a:lnTo>
                    <a:lnTo>
                      <a:pt x="456" y="559"/>
                    </a:lnTo>
                    <a:lnTo>
                      <a:pt x="463" y="557"/>
                    </a:lnTo>
                    <a:lnTo>
                      <a:pt x="468" y="554"/>
                    </a:lnTo>
                    <a:lnTo>
                      <a:pt x="470" y="552"/>
                    </a:lnTo>
                    <a:lnTo>
                      <a:pt x="468" y="552"/>
                    </a:lnTo>
                    <a:lnTo>
                      <a:pt x="461" y="554"/>
                    </a:lnTo>
                    <a:lnTo>
                      <a:pt x="456" y="554"/>
                    </a:lnTo>
                    <a:lnTo>
                      <a:pt x="454" y="552"/>
                    </a:lnTo>
                    <a:lnTo>
                      <a:pt x="451" y="547"/>
                    </a:lnTo>
                    <a:lnTo>
                      <a:pt x="456" y="545"/>
                    </a:lnTo>
                    <a:lnTo>
                      <a:pt x="458" y="540"/>
                    </a:lnTo>
                    <a:lnTo>
                      <a:pt x="456" y="535"/>
                    </a:lnTo>
                    <a:lnTo>
                      <a:pt x="451" y="531"/>
                    </a:lnTo>
                    <a:lnTo>
                      <a:pt x="451" y="528"/>
                    </a:lnTo>
                    <a:lnTo>
                      <a:pt x="456" y="528"/>
                    </a:lnTo>
                    <a:lnTo>
                      <a:pt x="461" y="531"/>
                    </a:lnTo>
                    <a:lnTo>
                      <a:pt x="461" y="533"/>
                    </a:lnTo>
                    <a:lnTo>
                      <a:pt x="463" y="535"/>
                    </a:lnTo>
                    <a:lnTo>
                      <a:pt x="466" y="533"/>
                    </a:lnTo>
                    <a:lnTo>
                      <a:pt x="463" y="531"/>
                    </a:lnTo>
                    <a:lnTo>
                      <a:pt x="466" y="528"/>
                    </a:lnTo>
                    <a:lnTo>
                      <a:pt x="473" y="528"/>
                    </a:lnTo>
                    <a:lnTo>
                      <a:pt x="473" y="526"/>
                    </a:lnTo>
                    <a:lnTo>
                      <a:pt x="466" y="526"/>
                    </a:lnTo>
                    <a:lnTo>
                      <a:pt x="463" y="528"/>
                    </a:lnTo>
                    <a:lnTo>
                      <a:pt x="461" y="526"/>
                    </a:lnTo>
                    <a:lnTo>
                      <a:pt x="461" y="521"/>
                    </a:lnTo>
                    <a:lnTo>
                      <a:pt x="463" y="519"/>
                    </a:lnTo>
                    <a:lnTo>
                      <a:pt x="461" y="516"/>
                    </a:lnTo>
                    <a:lnTo>
                      <a:pt x="461" y="514"/>
                    </a:lnTo>
                    <a:lnTo>
                      <a:pt x="466" y="514"/>
                    </a:lnTo>
                    <a:lnTo>
                      <a:pt x="468" y="514"/>
                    </a:lnTo>
                    <a:lnTo>
                      <a:pt x="470" y="512"/>
                    </a:lnTo>
                    <a:lnTo>
                      <a:pt x="466" y="512"/>
                    </a:lnTo>
                    <a:lnTo>
                      <a:pt x="463" y="509"/>
                    </a:lnTo>
                    <a:lnTo>
                      <a:pt x="463" y="507"/>
                    </a:lnTo>
                    <a:lnTo>
                      <a:pt x="468" y="507"/>
                    </a:lnTo>
                    <a:lnTo>
                      <a:pt x="475" y="509"/>
                    </a:lnTo>
                    <a:lnTo>
                      <a:pt x="475" y="509"/>
                    </a:lnTo>
                    <a:lnTo>
                      <a:pt x="475" y="505"/>
                    </a:lnTo>
                    <a:lnTo>
                      <a:pt x="475" y="502"/>
                    </a:lnTo>
                    <a:lnTo>
                      <a:pt x="480" y="502"/>
                    </a:lnTo>
                    <a:lnTo>
                      <a:pt x="482" y="500"/>
                    </a:lnTo>
                    <a:lnTo>
                      <a:pt x="485" y="502"/>
                    </a:lnTo>
                    <a:lnTo>
                      <a:pt x="487" y="500"/>
                    </a:lnTo>
                    <a:lnTo>
                      <a:pt x="485" y="497"/>
                    </a:lnTo>
                    <a:lnTo>
                      <a:pt x="482" y="495"/>
                    </a:lnTo>
                    <a:lnTo>
                      <a:pt x="482" y="493"/>
                    </a:lnTo>
                    <a:lnTo>
                      <a:pt x="480" y="490"/>
                    </a:lnTo>
                    <a:lnTo>
                      <a:pt x="477" y="490"/>
                    </a:lnTo>
                    <a:lnTo>
                      <a:pt x="477" y="488"/>
                    </a:lnTo>
                    <a:lnTo>
                      <a:pt x="477" y="486"/>
                    </a:lnTo>
                    <a:lnTo>
                      <a:pt x="482" y="486"/>
                    </a:lnTo>
                    <a:lnTo>
                      <a:pt x="487" y="486"/>
                    </a:lnTo>
                    <a:lnTo>
                      <a:pt x="492" y="481"/>
                    </a:lnTo>
                    <a:lnTo>
                      <a:pt x="496" y="478"/>
                    </a:lnTo>
                    <a:lnTo>
                      <a:pt x="496" y="481"/>
                    </a:lnTo>
                    <a:lnTo>
                      <a:pt x="499" y="481"/>
                    </a:lnTo>
                    <a:lnTo>
                      <a:pt x="496" y="476"/>
                    </a:lnTo>
                    <a:lnTo>
                      <a:pt x="499" y="471"/>
                    </a:lnTo>
                    <a:lnTo>
                      <a:pt x="501" y="474"/>
                    </a:lnTo>
                    <a:lnTo>
                      <a:pt x="501" y="478"/>
                    </a:lnTo>
                    <a:lnTo>
                      <a:pt x="503" y="481"/>
                    </a:lnTo>
                    <a:lnTo>
                      <a:pt x="506" y="481"/>
                    </a:lnTo>
                    <a:lnTo>
                      <a:pt x="508" y="478"/>
                    </a:lnTo>
                    <a:lnTo>
                      <a:pt x="511" y="476"/>
                    </a:lnTo>
                    <a:lnTo>
                      <a:pt x="508" y="471"/>
                    </a:lnTo>
                    <a:lnTo>
                      <a:pt x="511" y="464"/>
                    </a:lnTo>
                    <a:lnTo>
                      <a:pt x="513" y="462"/>
                    </a:lnTo>
                    <a:lnTo>
                      <a:pt x="520" y="462"/>
                    </a:lnTo>
                    <a:lnTo>
                      <a:pt x="522" y="457"/>
                    </a:lnTo>
                    <a:lnTo>
                      <a:pt x="527" y="460"/>
                    </a:lnTo>
                    <a:lnTo>
                      <a:pt x="529" y="457"/>
                    </a:lnTo>
                    <a:lnTo>
                      <a:pt x="534" y="457"/>
                    </a:lnTo>
                    <a:lnTo>
                      <a:pt x="539" y="457"/>
                    </a:lnTo>
                    <a:lnTo>
                      <a:pt x="546" y="460"/>
                    </a:lnTo>
                    <a:lnTo>
                      <a:pt x="548" y="462"/>
                    </a:lnTo>
                    <a:lnTo>
                      <a:pt x="553" y="462"/>
                    </a:lnTo>
                    <a:lnTo>
                      <a:pt x="555" y="464"/>
                    </a:lnTo>
                    <a:lnTo>
                      <a:pt x="553" y="469"/>
                    </a:lnTo>
                    <a:lnTo>
                      <a:pt x="555" y="471"/>
                    </a:lnTo>
                    <a:lnTo>
                      <a:pt x="558" y="471"/>
                    </a:lnTo>
                    <a:lnTo>
                      <a:pt x="558" y="464"/>
                    </a:lnTo>
                    <a:lnTo>
                      <a:pt x="558" y="462"/>
                    </a:lnTo>
                    <a:lnTo>
                      <a:pt x="555" y="457"/>
                    </a:lnTo>
                    <a:lnTo>
                      <a:pt x="553" y="455"/>
                    </a:lnTo>
                    <a:lnTo>
                      <a:pt x="548" y="452"/>
                    </a:lnTo>
                    <a:lnTo>
                      <a:pt x="546" y="455"/>
                    </a:lnTo>
                    <a:lnTo>
                      <a:pt x="541" y="452"/>
                    </a:lnTo>
                    <a:lnTo>
                      <a:pt x="544" y="448"/>
                    </a:lnTo>
                    <a:lnTo>
                      <a:pt x="537" y="450"/>
                    </a:lnTo>
                    <a:lnTo>
                      <a:pt x="532" y="450"/>
                    </a:lnTo>
                    <a:lnTo>
                      <a:pt x="527" y="455"/>
                    </a:lnTo>
                    <a:lnTo>
                      <a:pt x="525" y="455"/>
                    </a:lnTo>
                    <a:lnTo>
                      <a:pt x="525" y="450"/>
                    </a:lnTo>
                    <a:lnTo>
                      <a:pt x="522" y="452"/>
                    </a:lnTo>
                    <a:lnTo>
                      <a:pt x="515" y="452"/>
                    </a:lnTo>
                    <a:lnTo>
                      <a:pt x="511" y="455"/>
                    </a:lnTo>
                    <a:lnTo>
                      <a:pt x="511" y="452"/>
                    </a:lnTo>
                    <a:lnTo>
                      <a:pt x="518" y="445"/>
                    </a:lnTo>
                    <a:lnTo>
                      <a:pt x="522" y="441"/>
                    </a:lnTo>
                    <a:lnTo>
                      <a:pt x="525" y="436"/>
                    </a:lnTo>
                    <a:lnTo>
                      <a:pt x="527" y="431"/>
                    </a:lnTo>
                    <a:lnTo>
                      <a:pt x="525" y="429"/>
                    </a:lnTo>
                    <a:lnTo>
                      <a:pt x="529" y="424"/>
                    </a:lnTo>
                    <a:lnTo>
                      <a:pt x="534" y="419"/>
                    </a:lnTo>
                    <a:lnTo>
                      <a:pt x="539" y="417"/>
                    </a:lnTo>
                    <a:lnTo>
                      <a:pt x="541" y="419"/>
                    </a:lnTo>
                    <a:lnTo>
                      <a:pt x="544" y="424"/>
                    </a:lnTo>
                    <a:lnTo>
                      <a:pt x="546" y="426"/>
                    </a:lnTo>
                    <a:lnTo>
                      <a:pt x="548" y="426"/>
                    </a:lnTo>
                    <a:lnTo>
                      <a:pt x="553" y="426"/>
                    </a:lnTo>
                    <a:lnTo>
                      <a:pt x="558" y="431"/>
                    </a:lnTo>
                    <a:lnTo>
                      <a:pt x="558" y="434"/>
                    </a:lnTo>
                    <a:lnTo>
                      <a:pt x="560" y="431"/>
                    </a:lnTo>
                    <a:lnTo>
                      <a:pt x="560" y="429"/>
                    </a:lnTo>
                    <a:lnTo>
                      <a:pt x="563" y="426"/>
                    </a:lnTo>
                    <a:lnTo>
                      <a:pt x="565" y="424"/>
                    </a:lnTo>
                    <a:lnTo>
                      <a:pt x="563" y="424"/>
                    </a:lnTo>
                    <a:lnTo>
                      <a:pt x="560" y="426"/>
                    </a:lnTo>
                    <a:lnTo>
                      <a:pt x="555" y="424"/>
                    </a:lnTo>
                    <a:lnTo>
                      <a:pt x="551" y="424"/>
                    </a:lnTo>
                    <a:lnTo>
                      <a:pt x="548" y="422"/>
                    </a:lnTo>
                    <a:lnTo>
                      <a:pt x="546" y="419"/>
                    </a:lnTo>
                    <a:lnTo>
                      <a:pt x="548" y="417"/>
                    </a:lnTo>
                    <a:lnTo>
                      <a:pt x="546" y="415"/>
                    </a:lnTo>
                    <a:lnTo>
                      <a:pt x="544" y="415"/>
                    </a:lnTo>
                    <a:lnTo>
                      <a:pt x="548" y="410"/>
                    </a:lnTo>
                    <a:lnTo>
                      <a:pt x="551" y="403"/>
                    </a:lnTo>
                    <a:lnTo>
                      <a:pt x="553" y="405"/>
                    </a:lnTo>
                    <a:lnTo>
                      <a:pt x="555" y="407"/>
                    </a:lnTo>
                    <a:lnTo>
                      <a:pt x="558" y="407"/>
                    </a:lnTo>
                    <a:lnTo>
                      <a:pt x="560" y="407"/>
                    </a:lnTo>
                    <a:lnTo>
                      <a:pt x="558" y="405"/>
                    </a:lnTo>
                    <a:lnTo>
                      <a:pt x="555" y="403"/>
                    </a:lnTo>
                    <a:lnTo>
                      <a:pt x="558" y="400"/>
                    </a:lnTo>
                    <a:lnTo>
                      <a:pt x="560" y="400"/>
                    </a:lnTo>
                    <a:lnTo>
                      <a:pt x="563" y="400"/>
                    </a:lnTo>
                    <a:lnTo>
                      <a:pt x="565" y="403"/>
                    </a:lnTo>
                    <a:lnTo>
                      <a:pt x="567" y="403"/>
                    </a:lnTo>
                    <a:lnTo>
                      <a:pt x="570" y="403"/>
                    </a:lnTo>
                    <a:lnTo>
                      <a:pt x="563" y="398"/>
                    </a:lnTo>
                    <a:lnTo>
                      <a:pt x="558" y="396"/>
                    </a:lnTo>
                    <a:lnTo>
                      <a:pt x="555" y="393"/>
                    </a:lnTo>
                    <a:lnTo>
                      <a:pt x="553" y="393"/>
                    </a:lnTo>
                    <a:lnTo>
                      <a:pt x="551" y="398"/>
                    </a:lnTo>
                    <a:lnTo>
                      <a:pt x="546" y="403"/>
                    </a:lnTo>
                    <a:lnTo>
                      <a:pt x="541" y="407"/>
                    </a:lnTo>
                    <a:lnTo>
                      <a:pt x="537" y="412"/>
                    </a:lnTo>
                    <a:lnTo>
                      <a:pt x="532" y="412"/>
                    </a:lnTo>
                    <a:lnTo>
                      <a:pt x="529" y="410"/>
                    </a:lnTo>
                    <a:lnTo>
                      <a:pt x="529" y="410"/>
                    </a:lnTo>
                    <a:lnTo>
                      <a:pt x="534" y="407"/>
                    </a:lnTo>
                    <a:lnTo>
                      <a:pt x="534" y="405"/>
                    </a:lnTo>
                    <a:lnTo>
                      <a:pt x="532" y="405"/>
                    </a:lnTo>
                    <a:lnTo>
                      <a:pt x="529" y="405"/>
                    </a:lnTo>
                    <a:lnTo>
                      <a:pt x="532" y="403"/>
                    </a:lnTo>
                    <a:lnTo>
                      <a:pt x="534" y="403"/>
                    </a:lnTo>
                    <a:lnTo>
                      <a:pt x="539" y="403"/>
                    </a:lnTo>
                    <a:lnTo>
                      <a:pt x="541" y="400"/>
                    </a:lnTo>
                    <a:lnTo>
                      <a:pt x="539" y="398"/>
                    </a:lnTo>
                    <a:lnTo>
                      <a:pt x="537" y="398"/>
                    </a:lnTo>
                    <a:lnTo>
                      <a:pt x="534" y="400"/>
                    </a:lnTo>
                    <a:lnTo>
                      <a:pt x="534" y="398"/>
                    </a:lnTo>
                    <a:lnTo>
                      <a:pt x="532" y="396"/>
                    </a:lnTo>
                    <a:lnTo>
                      <a:pt x="529" y="396"/>
                    </a:lnTo>
                    <a:lnTo>
                      <a:pt x="532" y="391"/>
                    </a:lnTo>
                    <a:lnTo>
                      <a:pt x="534" y="389"/>
                    </a:lnTo>
                    <a:lnTo>
                      <a:pt x="539" y="386"/>
                    </a:lnTo>
                    <a:lnTo>
                      <a:pt x="544" y="386"/>
                    </a:lnTo>
                    <a:lnTo>
                      <a:pt x="546" y="386"/>
                    </a:lnTo>
                    <a:lnTo>
                      <a:pt x="548" y="386"/>
                    </a:lnTo>
                    <a:lnTo>
                      <a:pt x="553" y="384"/>
                    </a:lnTo>
                    <a:lnTo>
                      <a:pt x="558" y="381"/>
                    </a:lnTo>
                    <a:lnTo>
                      <a:pt x="560" y="381"/>
                    </a:lnTo>
                    <a:lnTo>
                      <a:pt x="565" y="379"/>
                    </a:lnTo>
                    <a:lnTo>
                      <a:pt x="567" y="377"/>
                    </a:lnTo>
                    <a:lnTo>
                      <a:pt x="570" y="379"/>
                    </a:lnTo>
                    <a:lnTo>
                      <a:pt x="572" y="381"/>
                    </a:lnTo>
                    <a:lnTo>
                      <a:pt x="574" y="384"/>
                    </a:lnTo>
                    <a:lnTo>
                      <a:pt x="574" y="381"/>
                    </a:lnTo>
                    <a:lnTo>
                      <a:pt x="574" y="379"/>
                    </a:lnTo>
                    <a:lnTo>
                      <a:pt x="577" y="377"/>
                    </a:lnTo>
                    <a:lnTo>
                      <a:pt x="579" y="374"/>
                    </a:lnTo>
                    <a:lnTo>
                      <a:pt x="577" y="372"/>
                    </a:lnTo>
                    <a:lnTo>
                      <a:pt x="572" y="370"/>
                    </a:lnTo>
                    <a:lnTo>
                      <a:pt x="565" y="370"/>
                    </a:lnTo>
                    <a:lnTo>
                      <a:pt x="563" y="370"/>
                    </a:lnTo>
                    <a:lnTo>
                      <a:pt x="560" y="367"/>
                    </a:lnTo>
                    <a:lnTo>
                      <a:pt x="560" y="365"/>
                    </a:lnTo>
                    <a:lnTo>
                      <a:pt x="555" y="370"/>
                    </a:lnTo>
                    <a:lnTo>
                      <a:pt x="555" y="372"/>
                    </a:lnTo>
                    <a:lnTo>
                      <a:pt x="553" y="374"/>
                    </a:lnTo>
                    <a:lnTo>
                      <a:pt x="551" y="372"/>
                    </a:lnTo>
                    <a:lnTo>
                      <a:pt x="551" y="370"/>
                    </a:lnTo>
                    <a:lnTo>
                      <a:pt x="551" y="367"/>
                    </a:lnTo>
                    <a:lnTo>
                      <a:pt x="553" y="363"/>
                    </a:lnTo>
                    <a:lnTo>
                      <a:pt x="558" y="360"/>
                    </a:lnTo>
                    <a:lnTo>
                      <a:pt x="560" y="363"/>
                    </a:lnTo>
                    <a:lnTo>
                      <a:pt x="563" y="360"/>
                    </a:lnTo>
                    <a:lnTo>
                      <a:pt x="563" y="358"/>
                    </a:lnTo>
                    <a:lnTo>
                      <a:pt x="565" y="355"/>
                    </a:lnTo>
                    <a:lnTo>
                      <a:pt x="567" y="360"/>
                    </a:lnTo>
                    <a:lnTo>
                      <a:pt x="565" y="365"/>
                    </a:lnTo>
                    <a:lnTo>
                      <a:pt x="567" y="365"/>
                    </a:lnTo>
                    <a:lnTo>
                      <a:pt x="570" y="365"/>
                    </a:lnTo>
                    <a:lnTo>
                      <a:pt x="574" y="363"/>
                    </a:lnTo>
                    <a:lnTo>
                      <a:pt x="574" y="358"/>
                    </a:lnTo>
                    <a:lnTo>
                      <a:pt x="572" y="355"/>
                    </a:lnTo>
                    <a:lnTo>
                      <a:pt x="577" y="353"/>
                    </a:lnTo>
                    <a:lnTo>
                      <a:pt x="577" y="351"/>
                    </a:lnTo>
                    <a:lnTo>
                      <a:pt x="577" y="348"/>
                    </a:lnTo>
                    <a:lnTo>
                      <a:pt x="579" y="346"/>
                    </a:lnTo>
                    <a:lnTo>
                      <a:pt x="581" y="348"/>
                    </a:lnTo>
                    <a:lnTo>
                      <a:pt x="584" y="351"/>
                    </a:lnTo>
                    <a:lnTo>
                      <a:pt x="584" y="358"/>
                    </a:lnTo>
                    <a:lnTo>
                      <a:pt x="584" y="367"/>
                    </a:lnTo>
                    <a:lnTo>
                      <a:pt x="581" y="370"/>
                    </a:lnTo>
                    <a:lnTo>
                      <a:pt x="586" y="372"/>
                    </a:lnTo>
                    <a:lnTo>
                      <a:pt x="589" y="379"/>
                    </a:lnTo>
                    <a:lnTo>
                      <a:pt x="589" y="384"/>
                    </a:lnTo>
                    <a:lnTo>
                      <a:pt x="589" y="386"/>
                    </a:lnTo>
                    <a:lnTo>
                      <a:pt x="591" y="386"/>
                    </a:lnTo>
                    <a:lnTo>
                      <a:pt x="593" y="389"/>
                    </a:lnTo>
                    <a:lnTo>
                      <a:pt x="596" y="391"/>
                    </a:lnTo>
                    <a:lnTo>
                      <a:pt x="598" y="389"/>
                    </a:lnTo>
                    <a:lnTo>
                      <a:pt x="596" y="386"/>
                    </a:lnTo>
                    <a:lnTo>
                      <a:pt x="589" y="384"/>
                    </a:lnTo>
                    <a:lnTo>
                      <a:pt x="591" y="377"/>
                    </a:lnTo>
                    <a:lnTo>
                      <a:pt x="589" y="372"/>
                    </a:lnTo>
                    <a:lnTo>
                      <a:pt x="593" y="372"/>
                    </a:lnTo>
                    <a:lnTo>
                      <a:pt x="593" y="370"/>
                    </a:lnTo>
                    <a:lnTo>
                      <a:pt x="596" y="367"/>
                    </a:lnTo>
                    <a:lnTo>
                      <a:pt x="598" y="365"/>
                    </a:lnTo>
                    <a:lnTo>
                      <a:pt x="598" y="363"/>
                    </a:lnTo>
                    <a:lnTo>
                      <a:pt x="596" y="365"/>
                    </a:lnTo>
                    <a:lnTo>
                      <a:pt x="591" y="360"/>
                    </a:lnTo>
                    <a:lnTo>
                      <a:pt x="593" y="355"/>
                    </a:lnTo>
                    <a:lnTo>
                      <a:pt x="598" y="355"/>
                    </a:lnTo>
                    <a:lnTo>
                      <a:pt x="598" y="351"/>
                    </a:lnTo>
                    <a:lnTo>
                      <a:pt x="596" y="351"/>
                    </a:lnTo>
                    <a:lnTo>
                      <a:pt x="591" y="351"/>
                    </a:lnTo>
                    <a:lnTo>
                      <a:pt x="589" y="353"/>
                    </a:lnTo>
                    <a:lnTo>
                      <a:pt x="586" y="351"/>
                    </a:lnTo>
                    <a:lnTo>
                      <a:pt x="593" y="348"/>
                    </a:lnTo>
                    <a:lnTo>
                      <a:pt x="593" y="346"/>
                    </a:lnTo>
                    <a:lnTo>
                      <a:pt x="591" y="346"/>
                    </a:lnTo>
                    <a:lnTo>
                      <a:pt x="589" y="346"/>
                    </a:lnTo>
                    <a:lnTo>
                      <a:pt x="584" y="344"/>
                    </a:lnTo>
                    <a:lnTo>
                      <a:pt x="586" y="341"/>
                    </a:lnTo>
                    <a:lnTo>
                      <a:pt x="589" y="339"/>
                    </a:lnTo>
                    <a:lnTo>
                      <a:pt x="591" y="336"/>
                    </a:lnTo>
                    <a:lnTo>
                      <a:pt x="589" y="334"/>
                    </a:lnTo>
                    <a:lnTo>
                      <a:pt x="598" y="332"/>
                    </a:lnTo>
                    <a:lnTo>
                      <a:pt x="603" y="329"/>
                    </a:lnTo>
                    <a:lnTo>
                      <a:pt x="608" y="329"/>
                    </a:lnTo>
                    <a:lnTo>
                      <a:pt x="610" y="329"/>
                    </a:lnTo>
                    <a:lnTo>
                      <a:pt x="615" y="332"/>
                    </a:lnTo>
                    <a:lnTo>
                      <a:pt x="615" y="336"/>
                    </a:lnTo>
                    <a:lnTo>
                      <a:pt x="617" y="336"/>
                    </a:lnTo>
                    <a:lnTo>
                      <a:pt x="619" y="332"/>
                    </a:lnTo>
                    <a:lnTo>
                      <a:pt x="624" y="332"/>
                    </a:lnTo>
                    <a:lnTo>
                      <a:pt x="626" y="336"/>
                    </a:lnTo>
                    <a:lnTo>
                      <a:pt x="626" y="341"/>
                    </a:lnTo>
                    <a:lnTo>
                      <a:pt x="629" y="344"/>
                    </a:lnTo>
                    <a:lnTo>
                      <a:pt x="631" y="346"/>
                    </a:lnTo>
                    <a:lnTo>
                      <a:pt x="634" y="346"/>
                    </a:lnTo>
                    <a:lnTo>
                      <a:pt x="634" y="344"/>
                    </a:lnTo>
                    <a:lnTo>
                      <a:pt x="629" y="339"/>
                    </a:lnTo>
                    <a:lnTo>
                      <a:pt x="629" y="336"/>
                    </a:lnTo>
                    <a:lnTo>
                      <a:pt x="629" y="329"/>
                    </a:lnTo>
                    <a:lnTo>
                      <a:pt x="631" y="329"/>
                    </a:lnTo>
                    <a:lnTo>
                      <a:pt x="634" y="329"/>
                    </a:lnTo>
                    <a:lnTo>
                      <a:pt x="638" y="327"/>
                    </a:lnTo>
                    <a:lnTo>
                      <a:pt x="645" y="327"/>
                    </a:lnTo>
                    <a:lnTo>
                      <a:pt x="645" y="325"/>
                    </a:lnTo>
                    <a:lnTo>
                      <a:pt x="641" y="325"/>
                    </a:lnTo>
                    <a:lnTo>
                      <a:pt x="638" y="325"/>
                    </a:lnTo>
                    <a:lnTo>
                      <a:pt x="636" y="322"/>
                    </a:lnTo>
                    <a:lnTo>
                      <a:pt x="638" y="320"/>
                    </a:lnTo>
                    <a:lnTo>
                      <a:pt x="638" y="318"/>
                    </a:lnTo>
                    <a:lnTo>
                      <a:pt x="638" y="315"/>
                    </a:lnTo>
                    <a:lnTo>
                      <a:pt x="634" y="320"/>
                    </a:lnTo>
                    <a:lnTo>
                      <a:pt x="626" y="325"/>
                    </a:lnTo>
                    <a:lnTo>
                      <a:pt x="619" y="325"/>
                    </a:lnTo>
                    <a:lnTo>
                      <a:pt x="619" y="325"/>
                    </a:lnTo>
                    <a:lnTo>
                      <a:pt x="622" y="322"/>
                    </a:lnTo>
                    <a:lnTo>
                      <a:pt x="622" y="320"/>
                    </a:lnTo>
                    <a:lnTo>
                      <a:pt x="617" y="320"/>
                    </a:lnTo>
                    <a:lnTo>
                      <a:pt x="615" y="322"/>
                    </a:lnTo>
                    <a:lnTo>
                      <a:pt x="615" y="322"/>
                    </a:lnTo>
                    <a:lnTo>
                      <a:pt x="605" y="325"/>
                    </a:lnTo>
                    <a:lnTo>
                      <a:pt x="600" y="325"/>
                    </a:lnTo>
                    <a:lnTo>
                      <a:pt x="600" y="322"/>
                    </a:lnTo>
                    <a:lnTo>
                      <a:pt x="598" y="318"/>
                    </a:lnTo>
                    <a:lnTo>
                      <a:pt x="598" y="318"/>
                    </a:lnTo>
                    <a:lnTo>
                      <a:pt x="603" y="318"/>
                    </a:lnTo>
                    <a:lnTo>
                      <a:pt x="603" y="315"/>
                    </a:lnTo>
                    <a:lnTo>
                      <a:pt x="600" y="315"/>
                    </a:lnTo>
                    <a:lnTo>
                      <a:pt x="600" y="310"/>
                    </a:lnTo>
                    <a:lnTo>
                      <a:pt x="603" y="306"/>
                    </a:lnTo>
                    <a:lnTo>
                      <a:pt x="608" y="303"/>
                    </a:lnTo>
                    <a:lnTo>
                      <a:pt x="615" y="301"/>
                    </a:lnTo>
                    <a:lnTo>
                      <a:pt x="617" y="299"/>
                    </a:lnTo>
                    <a:lnTo>
                      <a:pt x="619" y="299"/>
                    </a:lnTo>
                    <a:lnTo>
                      <a:pt x="619" y="301"/>
                    </a:lnTo>
                    <a:lnTo>
                      <a:pt x="622" y="303"/>
                    </a:lnTo>
                    <a:lnTo>
                      <a:pt x="622" y="301"/>
                    </a:lnTo>
                    <a:lnTo>
                      <a:pt x="622" y="299"/>
                    </a:lnTo>
                    <a:lnTo>
                      <a:pt x="624" y="299"/>
                    </a:lnTo>
                    <a:lnTo>
                      <a:pt x="629" y="296"/>
                    </a:lnTo>
                    <a:lnTo>
                      <a:pt x="629" y="296"/>
                    </a:lnTo>
                    <a:lnTo>
                      <a:pt x="631" y="296"/>
                    </a:lnTo>
                    <a:lnTo>
                      <a:pt x="634" y="299"/>
                    </a:lnTo>
                    <a:lnTo>
                      <a:pt x="634" y="301"/>
                    </a:lnTo>
                    <a:lnTo>
                      <a:pt x="636" y="301"/>
                    </a:lnTo>
                    <a:lnTo>
                      <a:pt x="636" y="299"/>
                    </a:lnTo>
                    <a:lnTo>
                      <a:pt x="634" y="296"/>
                    </a:lnTo>
                    <a:lnTo>
                      <a:pt x="634" y="294"/>
                    </a:lnTo>
                    <a:lnTo>
                      <a:pt x="631" y="294"/>
                    </a:lnTo>
                    <a:lnTo>
                      <a:pt x="631" y="294"/>
                    </a:lnTo>
                    <a:lnTo>
                      <a:pt x="629" y="294"/>
                    </a:lnTo>
                    <a:lnTo>
                      <a:pt x="629" y="292"/>
                    </a:lnTo>
                    <a:lnTo>
                      <a:pt x="631" y="289"/>
                    </a:lnTo>
                    <a:lnTo>
                      <a:pt x="631" y="287"/>
                    </a:lnTo>
                    <a:lnTo>
                      <a:pt x="634" y="287"/>
                    </a:lnTo>
                    <a:lnTo>
                      <a:pt x="641" y="289"/>
                    </a:lnTo>
                    <a:lnTo>
                      <a:pt x="645" y="289"/>
                    </a:lnTo>
                    <a:lnTo>
                      <a:pt x="641" y="287"/>
                    </a:lnTo>
                    <a:lnTo>
                      <a:pt x="636" y="284"/>
                    </a:lnTo>
                    <a:lnTo>
                      <a:pt x="634" y="284"/>
                    </a:lnTo>
                    <a:lnTo>
                      <a:pt x="638" y="280"/>
                    </a:lnTo>
                    <a:lnTo>
                      <a:pt x="643" y="280"/>
                    </a:lnTo>
                    <a:lnTo>
                      <a:pt x="648" y="277"/>
                    </a:lnTo>
                    <a:lnTo>
                      <a:pt x="643" y="275"/>
                    </a:lnTo>
                    <a:lnTo>
                      <a:pt x="641" y="275"/>
                    </a:lnTo>
                    <a:lnTo>
                      <a:pt x="638" y="275"/>
                    </a:lnTo>
                    <a:lnTo>
                      <a:pt x="636" y="277"/>
                    </a:lnTo>
                    <a:lnTo>
                      <a:pt x="636" y="275"/>
                    </a:lnTo>
                    <a:lnTo>
                      <a:pt x="636" y="273"/>
                    </a:lnTo>
                    <a:lnTo>
                      <a:pt x="636" y="270"/>
                    </a:lnTo>
                    <a:lnTo>
                      <a:pt x="636" y="268"/>
                    </a:lnTo>
                    <a:lnTo>
                      <a:pt x="641" y="263"/>
                    </a:lnTo>
                    <a:lnTo>
                      <a:pt x="641" y="261"/>
                    </a:lnTo>
                    <a:lnTo>
                      <a:pt x="641" y="258"/>
                    </a:lnTo>
                    <a:lnTo>
                      <a:pt x="641" y="256"/>
                    </a:lnTo>
                    <a:lnTo>
                      <a:pt x="643" y="254"/>
                    </a:lnTo>
                    <a:lnTo>
                      <a:pt x="648" y="254"/>
                    </a:lnTo>
                    <a:lnTo>
                      <a:pt x="652" y="251"/>
                    </a:lnTo>
                    <a:lnTo>
                      <a:pt x="657" y="247"/>
                    </a:lnTo>
                    <a:lnTo>
                      <a:pt x="657" y="242"/>
                    </a:lnTo>
                    <a:lnTo>
                      <a:pt x="655" y="242"/>
                    </a:lnTo>
                    <a:lnTo>
                      <a:pt x="652" y="242"/>
                    </a:lnTo>
                    <a:lnTo>
                      <a:pt x="652" y="235"/>
                    </a:lnTo>
                    <a:lnTo>
                      <a:pt x="657" y="228"/>
                    </a:lnTo>
                    <a:lnTo>
                      <a:pt x="660" y="223"/>
                    </a:lnTo>
                    <a:lnTo>
                      <a:pt x="660" y="223"/>
                    </a:lnTo>
                    <a:lnTo>
                      <a:pt x="657" y="218"/>
                    </a:lnTo>
                    <a:lnTo>
                      <a:pt x="660" y="218"/>
                    </a:lnTo>
                    <a:lnTo>
                      <a:pt x="662" y="216"/>
                    </a:lnTo>
                    <a:lnTo>
                      <a:pt x="664" y="216"/>
                    </a:lnTo>
                    <a:lnTo>
                      <a:pt x="667" y="218"/>
                    </a:lnTo>
                    <a:lnTo>
                      <a:pt x="667" y="223"/>
                    </a:lnTo>
                    <a:lnTo>
                      <a:pt x="667" y="225"/>
                    </a:lnTo>
                    <a:lnTo>
                      <a:pt x="669" y="225"/>
                    </a:lnTo>
                    <a:lnTo>
                      <a:pt x="671" y="228"/>
                    </a:lnTo>
                    <a:lnTo>
                      <a:pt x="671" y="230"/>
                    </a:lnTo>
                    <a:lnTo>
                      <a:pt x="674" y="232"/>
                    </a:lnTo>
                    <a:lnTo>
                      <a:pt x="678" y="230"/>
                    </a:lnTo>
                    <a:lnTo>
                      <a:pt x="681" y="230"/>
                    </a:lnTo>
                    <a:lnTo>
                      <a:pt x="678" y="228"/>
                    </a:lnTo>
                    <a:lnTo>
                      <a:pt x="676" y="225"/>
                    </a:lnTo>
                    <a:lnTo>
                      <a:pt x="676" y="223"/>
                    </a:lnTo>
                    <a:lnTo>
                      <a:pt x="671" y="218"/>
                    </a:lnTo>
                    <a:lnTo>
                      <a:pt x="671" y="216"/>
                    </a:lnTo>
                    <a:lnTo>
                      <a:pt x="669" y="213"/>
                    </a:lnTo>
                    <a:lnTo>
                      <a:pt x="669" y="211"/>
                    </a:lnTo>
                    <a:lnTo>
                      <a:pt x="676" y="209"/>
                    </a:lnTo>
                    <a:lnTo>
                      <a:pt x="681" y="209"/>
                    </a:lnTo>
                    <a:lnTo>
                      <a:pt x="686" y="206"/>
                    </a:lnTo>
                    <a:lnTo>
                      <a:pt x="686" y="213"/>
                    </a:lnTo>
                    <a:lnTo>
                      <a:pt x="686" y="221"/>
                    </a:lnTo>
                    <a:lnTo>
                      <a:pt x="690" y="223"/>
                    </a:lnTo>
                    <a:lnTo>
                      <a:pt x="695" y="230"/>
                    </a:lnTo>
                    <a:lnTo>
                      <a:pt x="700" y="230"/>
                    </a:lnTo>
                    <a:lnTo>
                      <a:pt x="704" y="235"/>
                    </a:lnTo>
                    <a:lnTo>
                      <a:pt x="702" y="237"/>
                    </a:lnTo>
                    <a:lnTo>
                      <a:pt x="702" y="239"/>
                    </a:lnTo>
                    <a:lnTo>
                      <a:pt x="704" y="237"/>
                    </a:lnTo>
                    <a:lnTo>
                      <a:pt x="707" y="239"/>
                    </a:lnTo>
                    <a:lnTo>
                      <a:pt x="709" y="239"/>
                    </a:lnTo>
                    <a:lnTo>
                      <a:pt x="707" y="237"/>
                    </a:lnTo>
                    <a:lnTo>
                      <a:pt x="707" y="230"/>
                    </a:lnTo>
                    <a:lnTo>
                      <a:pt x="707" y="225"/>
                    </a:lnTo>
                    <a:lnTo>
                      <a:pt x="702" y="225"/>
                    </a:lnTo>
                    <a:lnTo>
                      <a:pt x="697" y="225"/>
                    </a:lnTo>
                    <a:lnTo>
                      <a:pt x="695" y="225"/>
                    </a:lnTo>
                    <a:lnTo>
                      <a:pt x="695" y="223"/>
                    </a:lnTo>
                    <a:lnTo>
                      <a:pt x="693" y="218"/>
                    </a:lnTo>
                    <a:lnTo>
                      <a:pt x="690" y="218"/>
                    </a:lnTo>
                    <a:lnTo>
                      <a:pt x="690" y="216"/>
                    </a:lnTo>
                    <a:lnTo>
                      <a:pt x="690" y="211"/>
                    </a:lnTo>
                    <a:lnTo>
                      <a:pt x="688" y="206"/>
                    </a:lnTo>
                    <a:lnTo>
                      <a:pt x="688" y="202"/>
                    </a:lnTo>
                    <a:lnTo>
                      <a:pt x="690" y="195"/>
                    </a:lnTo>
                    <a:lnTo>
                      <a:pt x="693" y="190"/>
                    </a:lnTo>
                    <a:lnTo>
                      <a:pt x="693" y="185"/>
                    </a:lnTo>
                    <a:lnTo>
                      <a:pt x="697" y="183"/>
                    </a:lnTo>
                    <a:lnTo>
                      <a:pt x="707" y="180"/>
                    </a:lnTo>
                    <a:lnTo>
                      <a:pt x="714" y="178"/>
                    </a:lnTo>
                    <a:lnTo>
                      <a:pt x="716" y="178"/>
                    </a:lnTo>
                    <a:lnTo>
                      <a:pt x="716" y="183"/>
                    </a:lnTo>
                    <a:lnTo>
                      <a:pt x="714" y="190"/>
                    </a:lnTo>
                    <a:lnTo>
                      <a:pt x="716" y="192"/>
                    </a:lnTo>
                    <a:lnTo>
                      <a:pt x="716" y="197"/>
                    </a:lnTo>
                    <a:lnTo>
                      <a:pt x="714" y="206"/>
                    </a:lnTo>
                    <a:lnTo>
                      <a:pt x="714" y="209"/>
                    </a:lnTo>
                    <a:lnTo>
                      <a:pt x="716" y="209"/>
                    </a:lnTo>
                    <a:lnTo>
                      <a:pt x="721" y="197"/>
                    </a:lnTo>
                    <a:lnTo>
                      <a:pt x="719" y="192"/>
                    </a:lnTo>
                    <a:lnTo>
                      <a:pt x="719" y="185"/>
                    </a:lnTo>
                    <a:lnTo>
                      <a:pt x="721" y="180"/>
                    </a:lnTo>
                    <a:lnTo>
                      <a:pt x="723" y="176"/>
                    </a:lnTo>
                    <a:lnTo>
                      <a:pt x="723" y="176"/>
                    </a:lnTo>
                    <a:lnTo>
                      <a:pt x="728" y="161"/>
                    </a:lnTo>
                    <a:lnTo>
                      <a:pt x="733" y="157"/>
                    </a:lnTo>
                    <a:lnTo>
                      <a:pt x="738" y="166"/>
                    </a:lnTo>
                    <a:lnTo>
                      <a:pt x="738" y="171"/>
                    </a:lnTo>
                    <a:lnTo>
                      <a:pt x="735" y="185"/>
                    </a:lnTo>
                    <a:lnTo>
                      <a:pt x="735" y="190"/>
                    </a:lnTo>
                    <a:lnTo>
                      <a:pt x="735" y="190"/>
                    </a:lnTo>
                    <a:lnTo>
                      <a:pt x="740" y="192"/>
                    </a:lnTo>
                    <a:lnTo>
                      <a:pt x="740" y="195"/>
                    </a:lnTo>
                    <a:lnTo>
                      <a:pt x="738" y="199"/>
                    </a:lnTo>
                    <a:lnTo>
                      <a:pt x="735" y="202"/>
                    </a:lnTo>
                    <a:lnTo>
                      <a:pt x="735" y="209"/>
                    </a:lnTo>
                    <a:lnTo>
                      <a:pt x="735" y="211"/>
                    </a:lnTo>
                    <a:lnTo>
                      <a:pt x="733" y="218"/>
                    </a:lnTo>
                    <a:lnTo>
                      <a:pt x="731" y="223"/>
                    </a:lnTo>
                    <a:lnTo>
                      <a:pt x="728" y="228"/>
                    </a:lnTo>
                    <a:lnTo>
                      <a:pt x="731" y="228"/>
                    </a:lnTo>
                    <a:lnTo>
                      <a:pt x="733" y="223"/>
                    </a:lnTo>
                    <a:lnTo>
                      <a:pt x="735" y="221"/>
                    </a:lnTo>
                    <a:lnTo>
                      <a:pt x="738" y="216"/>
                    </a:lnTo>
                    <a:lnTo>
                      <a:pt x="742" y="211"/>
                    </a:lnTo>
                    <a:lnTo>
                      <a:pt x="742" y="202"/>
                    </a:lnTo>
                    <a:lnTo>
                      <a:pt x="742" y="199"/>
                    </a:lnTo>
                    <a:lnTo>
                      <a:pt x="745" y="197"/>
                    </a:lnTo>
                    <a:lnTo>
                      <a:pt x="745" y="195"/>
                    </a:lnTo>
                    <a:lnTo>
                      <a:pt x="745" y="192"/>
                    </a:lnTo>
                    <a:lnTo>
                      <a:pt x="745" y="187"/>
                    </a:lnTo>
                    <a:lnTo>
                      <a:pt x="745" y="183"/>
                    </a:lnTo>
                    <a:lnTo>
                      <a:pt x="742" y="183"/>
                    </a:lnTo>
                    <a:lnTo>
                      <a:pt x="742" y="180"/>
                    </a:lnTo>
                    <a:lnTo>
                      <a:pt x="747" y="180"/>
                    </a:lnTo>
                    <a:lnTo>
                      <a:pt x="752" y="176"/>
                    </a:lnTo>
                    <a:lnTo>
                      <a:pt x="754" y="173"/>
                    </a:lnTo>
                    <a:lnTo>
                      <a:pt x="754" y="171"/>
                    </a:lnTo>
                    <a:lnTo>
                      <a:pt x="752" y="168"/>
                    </a:lnTo>
                    <a:lnTo>
                      <a:pt x="757" y="164"/>
                    </a:lnTo>
                    <a:lnTo>
                      <a:pt x="759" y="161"/>
                    </a:lnTo>
                    <a:lnTo>
                      <a:pt x="761" y="161"/>
                    </a:lnTo>
                    <a:lnTo>
                      <a:pt x="761" y="166"/>
                    </a:lnTo>
                    <a:lnTo>
                      <a:pt x="766" y="166"/>
                    </a:lnTo>
                    <a:lnTo>
                      <a:pt x="768" y="166"/>
                    </a:lnTo>
                    <a:lnTo>
                      <a:pt x="768" y="164"/>
                    </a:lnTo>
                    <a:lnTo>
                      <a:pt x="768" y="159"/>
                    </a:lnTo>
                    <a:lnTo>
                      <a:pt x="768" y="157"/>
                    </a:lnTo>
                    <a:lnTo>
                      <a:pt x="768" y="152"/>
                    </a:lnTo>
                    <a:lnTo>
                      <a:pt x="771" y="150"/>
                    </a:lnTo>
                    <a:lnTo>
                      <a:pt x="778" y="150"/>
                    </a:lnTo>
                    <a:lnTo>
                      <a:pt x="780" y="152"/>
                    </a:lnTo>
                    <a:lnTo>
                      <a:pt x="783" y="159"/>
                    </a:lnTo>
                    <a:lnTo>
                      <a:pt x="785" y="161"/>
                    </a:lnTo>
                    <a:lnTo>
                      <a:pt x="790" y="164"/>
                    </a:lnTo>
                    <a:lnTo>
                      <a:pt x="792" y="166"/>
                    </a:lnTo>
                    <a:lnTo>
                      <a:pt x="794" y="164"/>
                    </a:lnTo>
                    <a:lnTo>
                      <a:pt x="792" y="159"/>
                    </a:lnTo>
                    <a:lnTo>
                      <a:pt x="792" y="157"/>
                    </a:lnTo>
                    <a:lnTo>
                      <a:pt x="792" y="154"/>
                    </a:lnTo>
                    <a:lnTo>
                      <a:pt x="792" y="152"/>
                    </a:lnTo>
                    <a:lnTo>
                      <a:pt x="792" y="150"/>
                    </a:lnTo>
                    <a:lnTo>
                      <a:pt x="790" y="147"/>
                    </a:lnTo>
                    <a:lnTo>
                      <a:pt x="787" y="147"/>
                    </a:lnTo>
                    <a:lnTo>
                      <a:pt x="780" y="142"/>
                    </a:lnTo>
                    <a:lnTo>
                      <a:pt x="778" y="142"/>
                    </a:lnTo>
                    <a:lnTo>
                      <a:pt x="775" y="142"/>
                    </a:lnTo>
                    <a:lnTo>
                      <a:pt x="775" y="138"/>
                    </a:lnTo>
                    <a:lnTo>
                      <a:pt x="773" y="135"/>
                    </a:lnTo>
                    <a:lnTo>
                      <a:pt x="768" y="135"/>
                    </a:lnTo>
                    <a:lnTo>
                      <a:pt x="766" y="133"/>
                    </a:lnTo>
                    <a:lnTo>
                      <a:pt x="766" y="128"/>
                    </a:lnTo>
                    <a:lnTo>
                      <a:pt x="768" y="126"/>
                    </a:lnTo>
                    <a:lnTo>
                      <a:pt x="771" y="124"/>
                    </a:lnTo>
                    <a:lnTo>
                      <a:pt x="773" y="124"/>
                    </a:lnTo>
                    <a:lnTo>
                      <a:pt x="775" y="119"/>
                    </a:lnTo>
                    <a:lnTo>
                      <a:pt x="778" y="119"/>
                    </a:lnTo>
                    <a:lnTo>
                      <a:pt x="785" y="116"/>
                    </a:lnTo>
                    <a:lnTo>
                      <a:pt x="794" y="114"/>
                    </a:lnTo>
                    <a:lnTo>
                      <a:pt x="797" y="116"/>
                    </a:lnTo>
                    <a:lnTo>
                      <a:pt x="797" y="119"/>
                    </a:lnTo>
                    <a:lnTo>
                      <a:pt x="801" y="119"/>
                    </a:lnTo>
                    <a:lnTo>
                      <a:pt x="804" y="121"/>
                    </a:lnTo>
                    <a:lnTo>
                      <a:pt x="813" y="124"/>
                    </a:lnTo>
                    <a:lnTo>
                      <a:pt x="818" y="124"/>
                    </a:lnTo>
                    <a:lnTo>
                      <a:pt x="823" y="124"/>
                    </a:lnTo>
                    <a:lnTo>
                      <a:pt x="827" y="126"/>
                    </a:lnTo>
                    <a:lnTo>
                      <a:pt x="830" y="126"/>
                    </a:lnTo>
                    <a:lnTo>
                      <a:pt x="827" y="131"/>
                    </a:lnTo>
                    <a:lnTo>
                      <a:pt x="827" y="135"/>
                    </a:lnTo>
                    <a:lnTo>
                      <a:pt x="832" y="142"/>
                    </a:lnTo>
                    <a:lnTo>
                      <a:pt x="837" y="147"/>
                    </a:lnTo>
                    <a:lnTo>
                      <a:pt x="844" y="147"/>
                    </a:lnTo>
                    <a:lnTo>
                      <a:pt x="846" y="147"/>
                    </a:lnTo>
                    <a:lnTo>
                      <a:pt x="849" y="145"/>
                    </a:lnTo>
                    <a:lnTo>
                      <a:pt x="851" y="142"/>
                    </a:lnTo>
                    <a:lnTo>
                      <a:pt x="849" y="140"/>
                    </a:lnTo>
                    <a:lnTo>
                      <a:pt x="846" y="142"/>
                    </a:lnTo>
                    <a:lnTo>
                      <a:pt x="842" y="140"/>
                    </a:lnTo>
                    <a:lnTo>
                      <a:pt x="839" y="135"/>
                    </a:lnTo>
                    <a:lnTo>
                      <a:pt x="842" y="128"/>
                    </a:lnTo>
                    <a:lnTo>
                      <a:pt x="839" y="124"/>
                    </a:lnTo>
                    <a:lnTo>
                      <a:pt x="837" y="121"/>
                    </a:lnTo>
                    <a:lnTo>
                      <a:pt x="839" y="116"/>
                    </a:lnTo>
                    <a:lnTo>
                      <a:pt x="844" y="114"/>
                    </a:lnTo>
                    <a:lnTo>
                      <a:pt x="846" y="109"/>
                    </a:lnTo>
                    <a:lnTo>
                      <a:pt x="846" y="109"/>
                    </a:lnTo>
                    <a:lnTo>
                      <a:pt x="856" y="95"/>
                    </a:lnTo>
                    <a:lnTo>
                      <a:pt x="858" y="90"/>
                    </a:lnTo>
                    <a:lnTo>
                      <a:pt x="863" y="88"/>
                    </a:lnTo>
                    <a:lnTo>
                      <a:pt x="865" y="88"/>
                    </a:lnTo>
                    <a:lnTo>
                      <a:pt x="868" y="88"/>
                    </a:lnTo>
                    <a:lnTo>
                      <a:pt x="870" y="90"/>
                    </a:lnTo>
                    <a:lnTo>
                      <a:pt x="872" y="88"/>
                    </a:lnTo>
                    <a:lnTo>
                      <a:pt x="870" y="86"/>
                    </a:lnTo>
                    <a:lnTo>
                      <a:pt x="868" y="86"/>
                    </a:lnTo>
                    <a:lnTo>
                      <a:pt x="865" y="83"/>
                    </a:lnTo>
                    <a:lnTo>
                      <a:pt x="865" y="81"/>
                    </a:lnTo>
                    <a:lnTo>
                      <a:pt x="868" y="76"/>
                    </a:lnTo>
                    <a:lnTo>
                      <a:pt x="868" y="71"/>
                    </a:lnTo>
                    <a:lnTo>
                      <a:pt x="870" y="67"/>
                    </a:lnTo>
                    <a:lnTo>
                      <a:pt x="870" y="64"/>
                    </a:lnTo>
                    <a:lnTo>
                      <a:pt x="875" y="67"/>
                    </a:lnTo>
                    <a:lnTo>
                      <a:pt x="877" y="67"/>
                    </a:lnTo>
                    <a:lnTo>
                      <a:pt x="880" y="71"/>
                    </a:lnTo>
                    <a:lnTo>
                      <a:pt x="882" y="71"/>
                    </a:lnTo>
                    <a:lnTo>
                      <a:pt x="884" y="69"/>
                    </a:lnTo>
                    <a:lnTo>
                      <a:pt x="880" y="64"/>
                    </a:lnTo>
                    <a:lnTo>
                      <a:pt x="877" y="62"/>
                    </a:lnTo>
                    <a:lnTo>
                      <a:pt x="872" y="60"/>
                    </a:lnTo>
                    <a:lnTo>
                      <a:pt x="868" y="57"/>
                    </a:lnTo>
                    <a:lnTo>
                      <a:pt x="868" y="55"/>
                    </a:lnTo>
                    <a:lnTo>
                      <a:pt x="868" y="53"/>
                    </a:lnTo>
                    <a:lnTo>
                      <a:pt x="870" y="48"/>
                    </a:lnTo>
                    <a:lnTo>
                      <a:pt x="875" y="53"/>
                    </a:lnTo>
                    <a:lnTo>
                      <a:pt x="877" y="50"/>
                    </a:lnTo>
                    <a:lnTo>
                      <a:pt x="875" y="48"/>
                    </a:lnTo>
                    <a:lnTo>
                      <a:pt x="877" y="43"/>
                    </a:lnTo>
                    <a:lnTo>
                      <a:pt x="875" y="38"/>
                    </a:lnTo>
                    <a:lnTo>
                      <a:pt x="875" y="36"/>
                    </a:lnTo>
                    <a:lnTo>
                      <a:pt x="875" y="31"/>
                    </a:lnTo>
                    <a:lnTo>
                      <a:pt x="880" y="31"/>
                    </a:lnTo>
                    <a:lnTo>
                      <a:pt x="880" y="34"/>
                    </a:lnTo>
                    <a:lnTo>
                      <a:pt x="882" y="36"/>
                    </a:lnTo>
                    <a:lnTo>
                      <a:pt x="884" y="38"/>
                    </a:lnTo>
                    <a:lnTo>
                      <a:pt x="887" y="36"/>
                    </a:lnTo>
                    <a:lnTo>
                      <a:pt x="887" y="34"/>
                    </a:lnTo>
                    <a:lnTo>
                      <a:pt x="889" y="34"/>
                    </a:lnTo>
                    <a:lnTo>
                      <a:pt x="891" y="34"/>
                    </a:lnTo>
                    <a:lnTo>
                      <a:pt x="894" y="38"/>
                    </a:lnTo>
                    <a:lnTo>
                      <a:pt x="896" y="41"/>
                    </a:lnTo>
                    <a:lnTo>
                      <a:pt x="898" y="45"/>
                    </a:lnTo>
                    <a:lnTo>
                      <a:pt x="901" y="48"/>
                    </a:lnTo>
                    <a:lnTo>
                      <a:pt x="903" y="48"/>
                    </a:lnTo>
                    <a:lnTo>
                      <a:pt x="903" y="43"/>
                    </a:lnTo>
                    <a:lnTo>
                      <a:pt x="906" y="41"/>
                    </a:lnTo>
                    <a:lnTo>
                      <a:pt x="903" y="38"/>
                    </a:lnTo>
                    <a:lnTo>
                      <a:pt x="901" y="34"/>
                    </a:lnTo>
                    <a:lnTo>
                      <a:pt x="901" y="31"/>
                    </a:lnTo>
                    <a:lnTo>
                      <a:pt x="906" y="34"/>
                    </a:lnTo>
                    <a:lnTo>
                      <a:pt x="910" y="36"/>
                    </a:lnTo>
                    <a:lnTo>
                      <a:pt x="913" y="36"/>
                    </a:lnTo>
                    <a:lnTo>
                      <a:pt x="915" y="36"/>
                    </a:lnTo>
                    <a:lnTo>
                      <a:pt x="920" y="36"/>
                    </a:lnTo>
                    <a:lnTo>
                      <a:pt x="922" y="36"/>
                    </a:lnTo>
                    <a:lnTo>
                      <a:pt x="922" y="41"/>
                    </a:lnTo>
                    <a:lnTo>
                      <a:pt x="920" y="45"/>
                    </a:lnTo>
                    <a:lnTo>
                      <a:pt x="917" y="48"/>
                    </a:lnTo>
                    <a:lnTo>
                      <a:pt x="917" y="55"/>
                    </a:lnTo>
                    <a:lnTo>
                      <a:pt x="913" y="60"/>
                    </a:lnTo>
                    <a:lnTo>
                      <a:pt x="908" y="69"/>
                    </a:lnTo>
                    <a:lnTo>
                      <a:pt x="906" y="71"/>
                    </a:lnTo>
                    <a:lnTo>
                      <a:pt x="903" y="76"/>
                    </a:lnTo>
                    <a:lnTo>
                      <a:pt x="906" y="83"/>
                    </a:lnTo>
                    <a:lnTo>
                      <a:pt x="906" y="86"/>
                    </a:lnTo>
                    <a:lnTo>
                      <a:pt x="906" y="90"/>
                    </a:lnTo>
                    <a:lnTo>
                      <a:pt x="906" y="100"/>
                    </a:lnTo>
                    <a:lnTo>
                      <a:pt x="908" y="105"/>
                    </a:lnTo>
                    <a:lnTo>
                      <a:pt x="903" y="109"/>
                    </a:lnTo>
                    <a:lnTo>
                      <a:pt x="901" y="114"/>
                    </a:lnTo>
                    <a:lnTo>
                      <a:pt x="901" y="121"/>
                    </a:lnTo>
                    <a:lnTo>
                      <a:pt x="898" y="131"/>
                    </a:lnTo>
                    <a:lnTo>
                      <a:pt x="908" y="128"/>
                    </a:lnTo>
                    <a:lnTo>
                      <a:pt x="910" y="124"/>
                    </a:lnTo>
                    <a:lnTo>
                      <a:pt x="913" y="116"/>
                    </a:lnTo>
                    <a:lnTo>
                      <a:pt x="915" y="107"/>
                    </a:lnTo>
                    <a:lnTo>
                      <a:pt x="917" y="102"/>
                    </a:lnTo>
                    <a:lnTo>
                      <a:pt x="917" y="100"/>
                    </a:lnTo>
                    <a:lnTo>
                      <a:pt x="917" y="100"/>
                    </a:lnTo>
                    <a:lnTo>
                      <a:pt x="915" y="98"/>
                    </a:lnTo>
                    <a:lnTo>
                      <a:pt x="917" y="93"/>
                    </a:lnTo>
                    <a:lnTo>
                      <a:pt x="920" y="83"/>
                    </a:lnTo>
                    <a:lnTo>
                      <a:pt x="922" y="79"/>
                    </a:lnTo>
                    <a:lnTo>
                      <a:pt x="924" y="76"/>
                    </a:lnTo>
                    <a:lnTo>
                      <a:pt x="929" y="67"/>
                    </a:lnTo>
                    <a:lnTo>
                      <a:pt x="929" y="64"/>
                    </a:lnTo>
                    <a:lnTo>
                      <a:pt x="929" y="60"/>
                    </a:lnTo>
                    <a:lnTo>
                      <a:pt x="929" y="57"/>
                    </a:lnTo>
                    <a:lnTo>
                      <a:pt x="932" y="53"/>
                    </a:lnTo>
                    <a:lnTo>
                      <a:pt x="934" y="45"/>
                    </a:lnTo>
                    <a:lnTo>
                      <a:pt x="939" y="34"/>
                    </a:lnTo>
                    <a:lnTo>
                      <a:pt x="941" y="27"/>
                    </a:lnTo>
                    <a:lnTo>
                      <a:pt x="943" y="27"/>
                    </a:lnTo>
                    <a:lnTo>
                      <a:pt x="946" y="24"/>
                    </a:lnTo>
                    <a:lnTo>
                      <a:pt x="948" y="27"/>
                    </a:lnTo>
                    <a:lnTo>
                      <a:pt x="950" y="29"/>
                    </a:lnTo>
                    <a:lnTo>
                      <a:pt x="948" y="36"/>
                    </a:lnTo>
                    <a:lnTo>
                      <a:pt x="950" y="38"/>
                    </a:lnTo>
                    <a:lnTo>
                      <a:pt x="950" y="45"/>
                    </a:lnTo>
                    <a:lnTo>
                      <a:pt x="948" y="50"/>
                    </a:lnTo>
                    <a:lnTo>
                      <a:pt x="946" y="55"/>
                    </a:lnTo>
                    <a:lnTo>
                      <a:pt x="948" y="57"/>
                    </a:lnTo>
                    <a:lnTo>
                      <a:pt x="950" y="57"/>
                    </a:lnTo>
                    <a:lnTo>
                      <a:pt x="953" y="69"/>
                    </a:lnTo>
                    <a:lnTo>
                      <a:pt x="950" y="74"/>
                    </a:lnTo>
                    <a:lnTo>
                      <a:pt x="953" y="79"/>
                    </a:lnTo>
                    <a:lnTo>
                      <a:pt x="955" y="83"/>
                    </a:lnTo>
                    <a:lnTo>
                      <a:pt x="958" y="83"/>
                    </a:lnTo>
                    <a:lnTo>
                      <a:pt x="960" y="76"/>
                    </a:lnTo>
                    <a:lnTo>
                      <a:pt x="962" y="74"/>
                    </a:lnTo>
                    <a:lnTo>
                      <a:pt x="967" y="74"/>
                    </a:lnTo>
                    <a:lnTo>
                      <a:pt x="969" y="74"/>
                    </a:lnTo>
                    <a:lnTo>
                      <a:pt x="969" y="71"/>
                    </a:lnTo>
                    <a:lnTo>
                      <a:pt x="967" y="67"/>
                    </a:lnTo>
                    <a:lnTo>
                      <a:pt x="965" y="64"/>
                    </a:lnTo>
                    <a:lnTo>
                      <a:pt x="965" y="62"/>
                    </a:lnTo>
                    <a:lnTo>
                      <a:pt x="965" y="60"/>
                    </a:lnTo>
                    <a:lnTo>
                      <a:pt x="967" y="53"/>
                    </a:lnTo>
                    <a:lnTo>
                      <a:pt x="967" y="48"/>
                    </a:lnTo>
                    <a:lnTo>
                      <a:pt x="967" y="43"/>
                    </a:lnTo>
                    <a:lnTo>
                      <a:pt x="972" y="41"/>
                    </a:lnTo>
                    <a:lnTo>
                      <a:pt x="972" y="36"/>
                    </a:lnTo>
                    <a:lnTo>
                      <a:pt x="972" y="34"/>
                    </a:lnTo>
                    <a:lnTo>
                      <a:pt x="974" y="34"/>
                    </a:lnTo>
                    <a:lnTo>
                      <a:pt x="976" y="34"/>
                    </a:lnTo>
                    <a:lnTo>
                      <a:pt x="976" y="29"/>
                    </a:lnTo>
                    <a:lnTo>
                      <a:pt x="974" y="29"/>
                    </a:lnTo>
                    <a:lnTo>
                      <a:pt x="972" y="29"/>
                    </a:lnTo>
                    <a:lnTo>
                      <a:pt x="967" y="29"/>
                    </a:lnTo>
                    <a:lnTo>
                      <a:pt x="962" y="27"/>
                    </a:lnTo>
                    <a:lnTo>
                      <a:pt x="962" y="22"/>
                    </a:lnTo>
                    <a:lnTo>
                      <a:pt x="965" y="15"/>
                    </a:lnTo>
                    <a:lnTo>
                      <a:pt x="965" y="12"/>
                    </a:lnTo>
                    <a:lnTo>
                      <a:pt x="974" y="5"/>
                    </a:lnTo>
                    <a:lnTo>
                      <a:pt x="976" y="0"/>
                    </a:lnTo>
                    <a:lnTo>
                      <a:pt x="981" y="0"/>
                    </a:lnTo>
                    <a:lnTo>
                      <a:pt x="981" y="5"/>
                    </a:lnTo>
                    <a:lnTo>
                      <a:pt x="981" y="8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2" name="Freeform 8"/>
              <p:cNvSpPr>
                <a:spLocks/>
              </p:cNvSpPr>
              <p:nvPr/>
            </p:nvSpPr>
            <p:spPr bwMode="auto">
              <a:xfrm>
                <a:off x="3282" y="168"/>
                <a:ext cx="36" cy="26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4" y="2"/>
                  </a:cxn>
                  <a:cxn ang="0">
                    <a:pos x="17" y="2"/>
                  </a:cxn>
                  <a:cxn ang="0">
                    <a:pos x="17" y="0"/>
                  </a:cxn>
                  <a:cxn ang="0">
                    <a:pos x="19" y="2"/>
                  </a:cxn>
                  <a:cxn ang="0">
                    <a:pos x="17" y="7"/>
                  </a:cxn>
                  <a:cxn ang="0">
                    <a:pos x="19" y="7"/>
                  </a:cxn>
                  <a:cxn ang="0">
                    <a:pos x="21" y="4"/>
                  </a:cxn>
                  <a:cxn ang="0">
                    <a:pos x="24" y="4"/>
                  </a:cxn>
                  <a:cxn ang="0">
                    <a:pos x="24" y="2"/>
                  </a:cxn>
                  <a:cxn ang="0">
                    <a:pos x="26" y="4"/>
                  </a:cxn>
                  <a:cxn ang="0">
                    <a:pos x="26" y="7"/>
                  </a:cxn>
                  <a:cxn ang="0">
                    <a:pos x="21" y="9"/>
                  </a:cxn>
                  <a:cxn ang="0">
                    <a:pos x="24" y="11"/>
                  </a:cxn>
                  <a:cxn ang="0">
                    <a:pos x="28" y="14"/>
                  </a:cxn>
                  <a:cxn ang="0">
                    <a:pos x="31" y="14"/>
                  </a:cxn>
                  <a:cxn ang="0">
                    <a:pos x="31" y="11"/>
                  </a:cxn>
                  <a:cxn ang="0">
                    <a:pos x="33" y="11"/>
                  </a:cxn>
                  <a:cxn ang="0">
                    <a:pos x="36" y="9"/>
                  </a:cxn>
                  <a:cxn ang="0">
                    <a:pos x="36" y="14"/>
                  </a:cxn>
                  <a:cxn ang="0">
                    <a:pos x="33" y="14"/>
                  </a:cxn>
                  <a:cxn ang="0">
                    <a:pos x="28" y="19"/>
                  </a:cxn>
                  <a:cxn ang="0">
                    <a:pos x="26" y="21"/>
                  </a:cxn>
                  <a:cxn ang="0">
                    <a:pos x="21" y="21"/>
                  </a:cxn>
                  <a:cxn ang="0">
                    <a:pos x="19" y="21"/>
                  </a:cxn>
                  <a:cxn ang="0">
                    <a:pos x="19" y="23"/>
                  </a:cxn>
                  <a:cxn ang="0">
                    <a:pos x="14" y="26"/>
                  </a:cxn>
                  <a:cxn ang="0">
                    <a:pos x="10" y="23"/>
                  </a:cxn>
                  <a:cxn ang="0">
                    <a:pos x="7" y="21"/>
                  </a:cxn>
                  <a:cxn ang="0">
                    <a:pos x="10" y="19"/>
                  </a:cxn>
                  <a:cxn ang="0">
                    <a:pos x="10" y="16"/>
                  </a:cxn>
                  <a:cxn ang="0">
                    <a:pos x="7" y="16"/>
                  </a:cxn>
                  <a:cxn ang="0">
                    <a:pos x="2" y="19"/>
                  </a:cxn>
                  <a:cxn ang="0">
                    <a:pos x="0" y="19"/>
                  </a:cxn>
                  <a:cxn ang="0">
                    <a:pos x="0" y="14"/>
                  </a:cxn>
                  <a:cxn ang="0">
                    <a:pos x="2" y="11"/>
                  </a:cxn>
                  <a:cxn ang="0">
                    <a:pos x="0" y="9"/>
                  </a:cxn>
                  <a:cxn ang="0">
                    <a:pos x="5" y="9"/>
                  </a:cxn>
                  <a:cxn ang="0">
                    <a:pos x="7" y="7"/>
                  </a:cxn>
                  <a:cxn ang="0">
                    <a:pos x="10" y="7"/>
                  </a:cxn>
                  <a:cxn ang="0">
                    <a:pos x="12" y="7"/>
                  </a:cxn>
                  <a:cxn ang="0">
                    <a:pos x="12" y="7"/>
                  </a:cxn>
                  <a:cxn ang="0">
                    <a:pos x="10" y="4"/>
                  </a:cxn>
                  <a:cxn ang="0">
                    <a:pos x="10" y="2"/>
                  </a:cxn>
                  <a:cxn ang="0">
                    <a:pos x="12" y="0"/>
                  </a:cxn>
                </a:cxnLst>
                <a:rect l="0" t="0" r="r" b="b"/>
                <a:pathLst>
                  <a:path w="36" h="26">
                    <a:moveTo>
                      <a:pt x="12" y="0"/>
                    </a:moveTo>
                    <a:lnTo>
                      <a:pt x="14" y="2"/>
                    </a:lnTo>
                    <a:lnTo>
                      <a:pt x="17" y="2"/>
                    </a:lnTo>
                    <a:lnTo>
                      <a:pt x="17" y="0"/>
                    </a:lnTo>
                    <a:lnTo>
                      <a:pt x="19" y="2"/>
                    </a:lnTo>
                    <a:lnTo>
                      <a:pt x="17" y="7"/>
                    </a:lnTo>
                    <a:lnTo>
                      <a:pt x="19" y="7"/>
                    </a:lnTo>
                    <a:lnTo>
                      <a:pt x="21" y="4"/>
                    </a:lnTo>
                    <a:lnTo>
                      <a:pt x="24" y="4"/>
                    </a:lnTo>
                    <a:lnTo>
                      <a:pt x="24" y="2"/>
                    </a:lnTo>
                    <a:lnTo>
                      <a:pt x="26" y="4"/>
                    </a:lnTo>
                    <a:lnTo>
                      <a:pt x="26" y="7"/>
                    </a:lnTo>
                    <a:lnTo>
                      <a:pt x="21" y="9"/>
                    </a:lnTo>
                    <a:lnTo>
                      <a:pt x="24" y="11"/>
                    </a:lnTo>
                    <a:lnTo>
                      <a:pt x="28" y="14"/>
                    </a:lnTo>
                    <a:lnTo>
                      <a:pt x="31" y="14"/>
                    </a:lnTo>
                    <a:lnTo>
                      <a:pt x="31" y="11"/>
                    </a:lnTo>
                    <a:lnTo>
                      <a:pt x="33" y="11"/>
                    </a:lnTo>
                    <a:lnTo>
                      <a:pt x="36" y="9"/>
                    </a:lnTo>
                    <a:lnTo>
                      <a:pt x="36" y="14"/>
                    </a:lnTo>
                    <a:lnTo>
                      <a:pt x="33" y="14"/>
                    </a:lnTo>
                    <a:lnTo>
                      <a:pt x="28" y="19"/>
                    </a:lnTo>
                    <a:lnTo>
                      <a:pt x="26" y="21"/>
                    </a:lnTo>
                    <a:lnTo>
                      <a:pt x="21" y="21"/>
                    </a:lnTo>
                    <a:lnTo>
                      <a:pt x="19" y="21"/>
                    </a:lnTo>
                    <a:lnTo>
                      <a:pt x="19" y="23"/>
                    </a:lnTo>
                    <a:lnTo>
                      <a:pt x="14" y="26"/>
                    </a:lnTo>
                    <a:lnTo>
                      <a:pt x="10" y="23"/>
                    </a:lnTo>
                    <a:lnTo>
                      <a:pt x="7" y="21"/>
                    </a:lnTo>
                    <a:lnTo>
                      <a:pt x="10" y="19"/>
                    </a:lnTo>
                    <a:lnTo>
                      <a:pt x="10" y="16"/>
                    </a:lnTo>
                    <a:lnTo>
                      <a:pt x="7" y="16"/>
                    </a:lnTo>
                    <a:lnTo>
                      <a:pt x="2" y="19"/>
                    </a:lnTo>
                    <a:lnTo>
                      <a:pt x="0" y="19"/>
                    </a:lnTo>
                    <a:lnTo>
                      <a:pt x="0" y="14"/>
                    </a:lnTo>
                    <a:lnTo>
                      <a:pt x="2" y="11"/>
                    </a:lnTo>
                    <a:lnTo>
                      <a:pt x="0" y="9"/>
                    </a:lnTo>
                    <a:lnTo>
                      <a:pt x="5" y="9"/>
                    </a:lnTo>
                    <a:lnTo>
                      <a:pt x="7" y="7"/>
                    </a:lnTo>
                    <a:lnTo>
                      <a:pt x="10" y="7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0" y="4"/>
                    </a:lnTo>
                    <a:lnTo>
                      <a:pt x="10" y="2"/>
                    </a:lnTo>
                    <a:lnTo>
                      <a:pt x="12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3" name="Freeform 9"/>
              <p:cNvSpPr>
                <a:spLocks/>
              </p:cNvSpPr>
              <p:nvPr/>
            </p:nvSpPr>
            <p:spPr bwMode="auto">
              <a:xfrm>
                <a:off x="3190" y="265"/>
                <a:ext cx="26" cy="16"/>
              </a:xfrm>
              <a:custGeom>
                <a:avLst/>
                <a:gdLst/>
                <a:ahLst/>
                <a:cxnLst>
                  <a:cxn ang="0">
                    <a:pos x="26" y="14"/>
                  </a:cxn>
                  <a:cxn ang="0">
                    <a:pos x="21" y="14"/>
                  </a:cxn>
                  <a:cxn ang="0">
                    <a:pos x="16" y="16"/>
                  </a:cxn>
                  <a:cxn ang="0">
                    <a:pos x="9" y="14"/>
                  </a:cxn>
                  <a:cxn ang="0">
                    <a:pos x="2" y="11"/>
                  </a:cxn>
                  <a:cxn ang="0">
                    <a:pos x="0" y="7"/>
                  </a:cxn>
                  <a:cxn ang="0">
                    <a:pos x="2" y="4"/>
                  </a:cxn>
                  <a:cxn ang="0">
                    <a:pos x="5" y="2"/>
                  </a:cxn>
                  <a:cxn ang="0">
                    <a:pos x="9" y="0"/>
                  </a:cxn>
                  <a:cxn ang="0">
                    <a:pos x="14" y="0"/>
                  </a:cxn>
                  <a:cxn ang="0">
                    <a:pos x="16" y="0"/>
                  </a:cxn>
                  <a:cxn ang="0">
                    <a:pos x="16" y="4"/>
                  </a:cxn>
                  <a:cxn ang="0">
                    <a:pos x="21" y="7"/>
                  </a:cxn>
                  <a:cxn ang="0">
                    <a:pos x="23" y="9"/>
                  </a:cxn>
                  <a:cxn ang="0">
                    <a:pos x="26" y="14"/>
                  </a:cxn>
                </a:cxnLst>
                <a:rect l="0" t="0" r="r" b="b"/>
                <a:pathLst>
                  <a:path w="26" h="16">
                    <a:moveTo>
                      <a:pt x="26" y="14"/>
                    </a:moveTo>
                    <a:lnTo>
                      <a:pt x="21" y="14"/>
                    </a:lnTo>
                    <a:lnTo>
                      <a:pt x="16" y="16"/>
                    </a:lnTo>
                    <a:lnTo>
                      <a:pt x="9" y="14"/>
                    </a:lnTo>
                    <a:lnTo>
                      <a:pt x="2" y="11"/>
                    </a:lnTo>
                    <a:lnTo>
                      <a:pt x="0" y="7"/>
                    </a:lnTo>
                    <a:lnTo>
                      <a:pt x="2" y="4"/>
                    </a:lnTo>
                    <a:lnTo>
                      <a:pt x="5" y="2"/>
                    </a:lnTo>
                    <a:lnTo>
                      <a:pt x="9" y="0"/>
                    </a:lnTo>
                    <a:lnTo>
                      <a:pt x="14" y="0"/>
                    </a:lnTo>
                    <a:lnTo>
                      <a:pt x="16" y="0"/>
                    </a:lnTo>
                    <a:lnTo>
                      <a:pt x="16" y="4"/>
                    </a:lnTo>
                    <a:lnTo>
                      <a:pt x="21" y="7"/>
                    </a:lnTo>
                    <a:lnTo>
                      <a:pt x="23" y="9"/>
                    </a:lnTo>
                    <a:lnTo>
                      <a:pt x="26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4" name="Freeform 10"/>
              <p:cNvSpPr>
                <a:spLocks/>
              </p:cNvSpPr>
              <p:nvPr/>
            </p:nvSpPr>
            <p:spPr bwMode="auto">
              <a:xfrm>
                <a:off x="3206" y="236"/>
                <a:ext cx="31" cy="40"/>
              </a:xfrm>
              <a:custGeom>
                <a:avLst/>
                <a:gdLst/>
                <a:ahLst/>
                <a:cxnLst>
                  <a:cxn ang="0">
                    <a:pos x="29" y="14"/>
                  </a:cxn>
                  <a:cxn ang="0">
                    <a:pos x="31" y="22"/>
                  </a:cxn>
                  <a:cxn ang="0">
                    <a:pos x="26" y="26"/>
                  </a:cxn>
                  <a:cxn ang="0">
                    <a:pos x="24" y="33"/>
                  </a:cxn>
                  <a:cxn ang="0">
                    <a:pos x="22" y="31"/>
                  </a:cxn>
                  <a:cxn ang="0">
                    <a:pos x="22" y="33"/>
                  </a:cxn>
                  <a:cxn ang="0">
                    <a:pos x="22" y="36"/>
                  </a:cxn>
                  <a:cxn ang="0">
                    <a:pos x="15" y="40"/>
                  </a:cxn>
                  <a:cxn ang="0">
                    <a:pos x="12" y="38"/>
                  </a:cxn>
                  <a:cxn ang="0">
                    <a:pos x="12" y="36"/>
                  </a:cxn>
                  <a:cxn ang="0">
                    <a:pos x="10" y="33"/>
                  </a:cxn>
                  <a:cxn ang="0">
                    <a:pos x="5" y="31"/>
                  </a:cxn>
                  <a:cxn ang="0">
                    <a:pos x="5" y="29"/>
                  </a:cxn>
                  <a:cxn ang="0">
                    <a:pos x="0" y="26"/>
                  </a:cxn>
                  <a:cxn ang="0">
                    <a:pos x="0" y="26"/>
                  </a:cxn>
                  <a:cxn ang="0">
                    <a:pos x="3" y="26"/>
                  </a:cxn>
                  <a:cxn ang="0">
                    <a:pos x="3" y="24"/>
                  </a:cxn>
                  <a:cxn ang="0">
                    <a:pos x="7" y="17"/>
                  </a:cxn>
                  <a:cxn ang="0">
                    <a:pos x="10" y="14"/>
                  </a:cxn>
                  <a:cxn ang="0">
                    <a:pos x="12" y="17"/>
                  </a:cxn>
                  <a:cxn ang="0">
                    <a:pos x="12" y="14"/>
                  </a:cxn>
                  <a:cxn ang="0">
                    <a:pos x="12" y="12"/>
                  </a:cxn>
                  <a:cxn ang="0">
                    <a:pos x="17" y="10"/>
                  </a:cxn>
                  <a:cxn ang="0">
                    <a:pos x="19" y="10"/>
                  </a:cxn>
                  <a:cxn ang="0">
                    <a:pos x="19" y="7"/>
                  </a:cxn>
                  <a:cxn ang="0">
                    <a:pos x="19" y="5"/>
                  </a:cxn>
                  <a:cxn ang="0">
                    <a:pos x="17" y="3"/>
                  </a:cxn>
                  <a:cxn ang="0">
                    <a:pos x="22" y="0"/>
                  </a:cxn>
                  <a:cxn ang="0">
                    <a:pos x="24" y="3"/>
                  </a:cxn>
                  <a:cxn ang="0">
                    <a:pos x="26" y="5"/>
                  </a:cxn>
                  <a:cxn ang="0">
                    <a:pos x="26" y="12"/>
                  </a:cxn>
                  <a:cxn ang="0">
                    <a:pos x="29" y="14"/>
                  </a:cxn>
                </a:cxnLst>
                <a:rect l="0" t="0" r="r" b="b"/>
                <a:pathLst>
                  <a:path w="31" h="40">
                    <a:moveTo>
                      <a:pt x="29" y="14"/>
                    </a:moveTo>
                    <a:lnTo>
                      <a:pt x="31" y="22"/>
                    </a:lnTo>
                    <a:lnTo>
                      <a:pt x="26" y="26"/>
                    </a:lnTo>
                    <a:lnTo>
                      <a:pt x="24" y="33"/>
                    </a:lnTo>
                    <a:lnTo>
                      <a:pt x="22" y="31"/>
                    </a:lnTo>
                    <a:lnTo>
                      <a:pt x="22" y="33"/>
                    </a:lnTo>
                    <a:lnTo>
                      <a:pt x="22" y="36"/>
                    </a:lnTo>
                    <a:lnTo>
                      <a:pt x="15" y="40"/>
                    </a:lnTo>
                    <a:lnTo>
                      <a:pt x="12" y="38"/>
                    </a:lnTo>
                    <a:lnTo>
                      <a:pt x="12" y="36"/>
                    </a:lnTo>
                    <a:lnTo>
                      <a:pt x="10" y="33"/>
                    </a:lnTo>
                    <a:lnTo>
                      <a:pt x="5" y="31"/>
                    </a:lnTo>
                    <a:lnTo>
                      <a:pt x="5" y="29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3" y="26"/>
                    </a:lnTo>
                    <a:lnTo>
                      <a:pt x="3" y="24"/>
                    </a:lnTo>
                    <a:lnTo>
                      <a:pt x="7" y="17"/>
                    </a:lnTo>
                    <a:lnTo>
                      <a:pt x="10" y="14"/>
                    </a:lnTo>
                    <a:lnTo>
                      <a:pt x="12" y="17"/>
                    </a:lnTo>
                    <a:lnTo>
                      <a:pt x="12" y="14"/>
                    </a:lnTo>
                    <a:lnTo>
                      <a:pt x="12" y="12"/>
                    </a:lnTo>
                    <a:lnTo>
                      <a:pt x="17" y="10"/>
                    </a:lnTo>
                    <a:lnTo>
                      <a:pt x="19" y="10"/>
                    </a:lnTo>
                    <a:lnTo>
                      <a:pt x="19" y="7"/>
                    </a:lnTo>
                    <a:lnTo>
                      <a:pt x="19" y="5"/>
                    </a:lnTo>
                    <a:lnTo>
                      <a:pt x="17" y="3"/>
                    </a:lnTo>
                    <a:lnTo>
                      <a:pt x="22" y="0"/>
                    </a:lnTo>
                    <a:lnTo>
                      <a:pt x="24" y="3"/>
                    </a:lnTo>
                    <a:lnTo>
                      <a:pt x="26" y="5"/>
                    </a:lnTo>
                    <a:lnTo>
                      <a:pt x="26" y="12"/>
                    </a:lnTo>
                    <a:lnTo>
                      <a:pt x="29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5" name="Freeform 11"/>
              <p:cNvSpPr>
                <a:spLocks/>
              </p:cNvSpPr>
              <p:nvPr/>
            </p:nvSpPr>
            <p:spPr bwMode="auto">
              <a:xfrm>
                <a:off x="3232" y="222"/>
                <a:ext cx="19" cy="26"/>
              </a:xfrm>
              <a:custGeom>
                <a:avLst/>
                <a:gdLst/>
                <a:ahLst/>
                <a:cxnLst>
                  <a:cxn ang="0">
                    <a:pos x="12" y="26"/>
                  </a:cxn>
                  <a:cxn ang="0">
                    <a:pos x="10" y="26"/>
                  </a:cxn>
                  <a:cxn ang="0">
                    <a:pos x="7" y="26"/>
                  </a:cxn>
                  <a:cxn ang="0">
                    <a:pos x="5" y="21"/>
                  </a:cxn>
                  <a:cxn ang="0">
                    <a:pos x="3" y="17"/>
                  </a:cxn>
                  <a:cxn ang="0">
                    <a:pos x="3" y="14"/>
                  </a:cxn>
                  <a:cxn ang="0">
                    <a:pos x="0" y="12"/>
                  </a:cxn>
                  <a:cxn ang="0">
                    <a:pos x="3" y="9"/>
                  </a:cxn>
                  <a:cxn ang="0">
                    <a:pos x="0" y="7"/>
                  </a:cxn>
                  <a:cxn ang="0">
                    <a:pos x="0" y="5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7" y="2"/>
                  </a:cxn>
                  <a:cxn ang="0">
                    <a:pos x="7" y="5"/>
                  </a:cxn>
                  <a:cxn ang="0">
                    <a:pos x="12" y="5"/>
                  </a:cxn>
                  <a:cxn ang="0">
                    <a:pos x="15" y="5"/>
                  </a:cxn>
                  <a:cxn ang="0">
                    <a:pos x="19" y="9"/>
                  </a:cxn>
                  <a:cxn ang="0">
                    <a:pos x="19" y="14"/>
                  </a:cxn>
                  <a:cxn ang="0">
                    <a:pos x="17" y="19"/>
                  </a:cxn>
                  <a:cxn ang="0">
                    <a:pos x="17" y="24"/>
                  </a:cxn>
                  <a:cxn ang="0">
                    <a:pos x="12" y="26"/>
                  </a:cxn>
                </a:cxnLst>
                <a:rect l="0" t="0" r="r" b="b"/>
                <a:pathLst>
                  <a:path w="19" h="26">
                    <a:moveTo>
                      <a:pt x="12" y="26"/>
                    </a:moveTo>
                    <a:lnTo>
                      <a:pt x="10" y="26"/>
                    </a:lnTo>
                    <a:lnTo>
                      <a:pt x="7" y="26"/>
                    </a:lnTo>
                    <a:lnTo>
                      <a:pt x="5" y="21"/>
                    </a:lnTo>
                    <a:lnTo>
                      <a:pt x="3" y="17"/>
                    </a:lnTo>
                    <a:lnTo>
                      <a:pt x="3" y="14"/>
                    </a:lnTo>
                    <a:lnTo>
                      <a:pt x="0" y="12"/>
                    </a:lnTo>
                    <a:lnTo>
                      <a:pt x="3" y="9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7" y="2"/>
                    </a:lnTo>
                    <a:lnTo>
                      <a:pt x="7" y="5"/>
                    </a:lnTo>
                    <a:lnTo>
                      <a:pt x="12" y="5"/>
                    </a:lnTo>
                    <a:lnTo>
                      <a:pt x="15" y="5"/>
                    </a:lnTo>
                    <a:lnTo>
                      <a:pt x="19" y="9"/>
                    </a:lnTo>
                    <a:lnTo>
                      <a:pt x="19" y="14"/>
                    </a:lnTo>
                    <a:lnTo>
                      <a:pt x="17" y="19"/>
                    </a:lnTo>
                    <a:lnTo>
                      <a:pt x="17" y="24"/>
                    </a:lnTo>
                    <a:lnTo>
                      <a:pt x="12" y="26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6" name="Freeform 12"/>
              <p:cNvSpPr>
                <a:spLocks/>
              </p:cNvSpPr>
              <p:nvPr/>
            </p:nvSpPr>
            <p:spPr bwMode="auto">
              <a:xfrm>
                <a:off x="3173" y="213"/>
                <a:ext cx="52" cy="45"/>
              </a:xfrm>
              <a:custGeom>
                <a:avLst/>
                <a:gdLst/>
                <a:ahLst/>
                <a:cxnLst>
                  <a:cxn ang="0">
                    <a:pos x="52" y="9"/>
                  </a:cxn>
                  <a:cxn ang="0">
                    <a:pos x="48" y="16"/>
                  </a:cxn>
                  <a:cxn ang="0">
                    <a:pos x="43" y="21"/>
                  </a:cxn>
                  <a:cxn ang="0">
                    <a:pos x="43" y="28"/>
                  </a:cxn>
                  <a:cxn ang="0">
                    <a:pos x="38" y="33"/>
                  </a:cxn>
                  <a:cxn ang="0">
                    <a:pos x="36" y="37"/>
                  </a:cxn>
                  <a:cxn ang="0">
                    <a:pos x="29" y="42"/>
                  </a:cxn>
                  <a:cxn ang="0">
                    <a:pos x="24" y="37"/>
                  </a:cxn>
                  <a:cxn ang="0">
                    <a:pos x="24" y="42"/>
                  </a:cxn>
                  <a:cxn ang="0">
                    <a:pos x="17" y="42"/>
                  </a:cxn>
                  <a:cxn ang="0">
                    <a:pos x="14" y="45"/>
                  </a:cxn>
                  <a:cxn ang="0">
                    <a:pos x="10" y="42"/>
                  </a:cxn>
                  <a:cxn ang="0">
                    <a:pos x="12" y="40"/>
                  </a:cxn>
                  <a:cxn ang="0">
                    <a:pos x="14" y="33"/>
                  </a:cxn>
                  <a:cxn ang="0">
                    <a:pos x="10" y="33"/>
                  </a:cxn>
                  <a:cxn ang="0">
                    <a:pos x="5" y="35"/>
                  </a:cxn>
                  <a:cxn ang="0">
                    <a:pos x="3" y="30"/>
                  </a:cxn>
                  <a:cxn ang="0">
                    <a:pos x="0" y="28"/>
                  </a:cxn>
                  <a:cxn ang="0">
                    <a:pos x="3" y="28"/>
                  </a:cxn>
                  <a:cxn ang="0">
                    <a:pos x="10" y="30"/>
                  </a:cxn>
                  <a:cxn ang="0">
                    <a:pos x="12" y="26"/>
                  </a:cxn>
                  <a:cxn ang="0">
                    <a:pos x="17" y="26"/>
                  </a:cxn>
                  <a:cxn ang="0">
                    <a:pos x="17" y="18"/>
                  </a:cxn>
                  <a:cxn ang="0">
                    <a:pos x="22" y="18"/>
                  </a:cxn>
                  <a:cxn ang="0">
                    <a:pos x="24" y="21"/>
                  </a:cxn>
                  <a:cxn ang="0">
                    <a:pos x="22" y="26"/>
                  </a:cxn>
                  <a:cxn ang="0">
                    <a:pos x="26" y="26"/>
                  </a:cxn>
                  <a:cxn ang="0">
                    <a:pos x="29" y="23"/>
                  </a:cxn>
                  <a:cxn ang="0">
                    <a:pos x="26" y="18"/>
                  </a:cxn>
                  <a:cxn ang="0">
                    <a:pos x="26" y="14"/>
                  </a:cxn>
                  <a:cxn ang="0">
                    <a:pos x="29" y="14"/>
                  </a:cxn>
                  <a:cxn ang="0">
                    <a:pos x="33" y="16"/>
                  </a:cxn>
                  <a:cxn ang="0">
                    <a:pos x="33" y="21"/>
                  </a:cxn>
                  <a:cxn ang="0">
                    <a:pos x="38" y="16"/>
                  </a:cxn>
                  <a:cxn ang="0">
                    <a:pos x="38" y="11"/>
                  </a:cxn>
                  <a:cxn ang="0">
                    <a:pos x="38" y="4"/>
                  </a:cxn>
                  <a:cxn ang="0">
                    <a:pos x="40" y="4"/>
                  </a:cxn>
                  <a:cxn ang="0">
                    <a:pos x="45" y="4"/>
                  </a:cxn>
                  <a:cxn ang="0">
                    <a:pos x="45" y="0"/>
                  </a:cxn>
                  <a:cxn ang="0">
                    <a:pos x="50" y="2"/>
                  </a:cxn>
                </a:cxnLst>
                <a:rect l="0" t="0" r="r" b="b"/>
                <a:pathLst>
                  <a:path w="52" h="45">
                    <a:moveTo>
                      <a:pt x="52" y="4"/>
                    </a:moveTo>
                    <a:lnTo>
                      <a:pt x="52" y="9"/>
                    </a:lnTo>
                    <a:lnTo>
                      <a:pt x="50" y="14"/>
                    </a:lnTo>
                    <a:lnTo>
                      <a:pt x="48" y="16"/>
                    </a:lnTo>
                    <a:lnTo>
                      <a:pt x="45" y="18"/>
                    </a:lnTo>
                    <a:lnTo>
                      <a:pt x="43" y="21"/>
                    </a:lnTo>
                    <a:lnTo>
                      <a:pt x="43" y="23"/>
                    </a:lnTo>
                    <a:lnTo>
                      <a:pt x="43" y="28"/>
                    </a:lnTo>
                    <a:lnTo>
                      <a:pt x="40" y="30"/>
                    </a:lnTo>
                    <a:lnTo>
                      <a:pt x="38" y="33"/>
                    </a:lnTo>
                    <a:lnTo>
                      <a:pt x="36" y="35"/>
                    </a:lnTo>
                    <a:lnTo>
                      <a:pt x="36" y="37"/>
                    </a:lnTo>
                    <a:lnTo>
                      <a:pt x="33" y="40"/>
                    </a:lnTo>
                    <a:lnTo>
                      <a:pt x="29" y="42"/>
                    </a:lnTo>
                    <a:lnTo>
                      <a:pt x="26" y="37"/>
                    </a:lnTo>
                    <a:lnTo>
                      <a:pt x="24" y="37"/>
                    </a:lnTo>
                    <a:lnTo>
                      <a:pt x="26" y="42"/>
                    </a:lnTo>
                    <a:lnTo>
                      <a:pt x="24" y="42"/>
                    </a:lnTo>
                    <a:lnTo>
                      <a:pt x="19" y="45"/>
                    </a:lnTo>
                    <a:lnTo>
                      <a:pt x="17" y="42"/>
                    </a:lnTo>
                    <a:lnTo>
                      <a:pt x="14" y="42"/>
                    </a:lnTo>
                    <a:lnTo>
                      <a:pt x="14" y="45"/>
                    </a:lnTo>
                    <a:lnTo>
                      <a:pt x="10" y="45"/>
                    </a:lnTo>
                    <a:lnTo>
                      <a:pt x="10" y="42"/>
                    </a:lnTo>
                    <a:lnTo>
                      <a:pt x="10" y="42"/>
                    </a:lnTo>
                    <a:lnTo>
                      <a:pt x="12" y="40"/>
                    </a:lnTo>
                    <a:lnTo>
                      <a:pt x="12" y="37"/>
                    </a:lnTo>
                    <a:lnTo>
                      <a:pt x="14" y="33"/>
                    </a:lnTo>
                    <a:lnTo>
                      <a:pt x="12" y="33"/>
                    </a:lnTo>
                    <a:lnTo>
                      <a:pt x="10" y="33"/>
                    </a:lnTo>
                    <a:lnTo>
                      <a:pt x="7" y="35"/>
                    </a:lnTo>
                    <a:lnTo>
                      <a:pt x="5" y="35"/>
                    </a:lnTo>
                    <a:lnTo>
                      <a:pt x="3" y="33"/>
                    </a:lnTo>
                    <a:lnTo>
                      <a:pt x="3" y="30"/>
                    </a:lnTo>
                    <a:lnTo>
                      <a:pt x="0" y="30"/>
                    </a:lnTo>
                    <a:lnTo>
                      <a:pt x="0" y="28"/>
                    </a:lnTo>
                    <a:lnTo>
                      <a:pt x="3" y="26"/>
                    </a:lnTo>
                    <a:lnTo>
                      <a:pt x="3" y="28"/>
                    </a:lnTo>
                    <a:lnTo>
                      <a:pt x="7" y="28"/>
                    </a:lnTo>
                    <a:lnTo>
                      <a:pt x="10" y="30"/>
                    </a:lnTo>
                    <a:lnTo>
                      <a:pt x="12" y="28"/>
                    </a:lnTo>
                    <a:lnTo>
                      <a:pt x="12" y="26"/>
                    </a:lnTo>
                    <a:lnTo>
                      <a:pt x="17" y="28"/>
                    </a:lnTo>
                    <a:lnTo>
                      <a:pt x="17" y="26"/>
                    </a:lnTo>
                    <a:lnTo>
                      <a:pt x="14" y="21"/>
                    </a:lnTo>
                    <a:lnTo>
                      <a:pt x="17" y="18"/>
                    </a:lnTo>
                    <a:lnTo>
                      <a:pt x="19" y="21"/>
                    </a:lnTo>
                    <a:lnTo>
                      <a:pt x="22" y="18"/>
                    </a:lnTo>
                    <a:lnTo>
                      <a:pt x="24" y="21"/>
                    </a:lnTo>
                    <a:lnTo>
                      <a:pt x="24" y="21"/>
                    </a:lnTo>
                    <a:lnTo>
                      <a:pt x="24" y="23"/>
                    </a:lnTo>
                    <a:lnTo>
                      <a:pt x="22" y="26"/>
                    </a:lnTo>
                    <a:lnTo>
                      <a:pt x="22" y="28"/>
                    </a:lnTo>
                    <a:lnTo>
                      <a:pt x="26" y="26"/>
                    </a:lnTo>
                    <a:lnTo>
                      <a:pt x="29" y="26"/>
                    </a:lnTo>
                    <a:lnTo>
                      <a:pt x="29" y="23"/>
                    </a:lnTo>
                    <a:lnTo>
                      <a:pt x="29" y="21"/>
                    </a:lnTo>
                    <a:lnTo>
                      <a:pt x="26" y="18"/>
                    </a:lnTo>
                    <a:lnTo>
                      <a:pt x="26" y="16"/>
                    </a:lnTo>
                    <a:lnTo>
                      <a:pt x="26" y="14"/>
                    </a:lnTo>
                    <a:lnTo>
                      <a:pt x="29" y="11"/>
                    </a:lnTo>
                    <a:lnTo>
                      <a:pt x="29" y="14"/>
                    </a:lnTo>
                    <a:lnTo>
                      <a:pt x="31" y="16"/>
                    </a:lnTo>
                    <a:lnTo>
                      <a:pt x="33" y="16"/>
                    </a:lnTo>
                    <a:lnTo>
                      <a:pt x="33" y="18"/>
                    </a:lnTo>
                    <a:lnTo>
                      <a:pt x="33" y="21"/>
                    </a:lnTo>
                    <a:lnTo>
                      <a:pt x="36" y="18"/>
                    </a:lnTo>
                    <a:lnTo>
                      <a:pt x="38" y="16"/>
                    </a:lnTo>
                    <a:lnTo>
                      <a:pt x="40" y="14"/>
                    </a:lnTo>
                    <a:lnTo>
                      <a:pt x="38" y="11"/>
                    </a:lnTo>
                    <a:lnTo>
                      <a:pt x="36" y="9"/>
                    </a:lnTo>
                    <a:lnTo>
                      <a:pt x="38" y="4"/>
                    </a:lnTo>
                    <a:lnTo>
                      <a:pt x="43" y="7"/>
                    </a:lnTo>
                    <a:lnTo>
                      <a:pt x="40" y="4"/>
                    </a:lnTo>
                    <a:lnTo>
                      <a:pt x="43" y="7"/>
                    </a:lnTo>
                    <a:lnTo>
                      <a:pt x="45" y="4"/>
                    </a:lnTo>
                    <a:lnTo>
                      <a:pt x="45" y="2"/>
                    </a:lnTo>
                    <a:lnTo>
                      <a:pt x="45" y="0"/>
                    </a:lnTo>
                    <a:lnTo>
                      <a:pt x="48" y="0"/>
                    </a:lnTo>
                    <a:lnTo>
                      <a:pt x="50" y="2"/>
                    </a:lnTo>
                    <a:lnTo>
                      <a:pt x="52" y="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7" name="Freeform 13"/>
              <p:cNvSpPr>
                <a:spLocks/>
              </p:cNvSpPr>
              <p:nvPr/>
            </p:nvSpPr>
            <p:spPr bwMode="auto">
              <a:xfrm>
                <a:off x="3235" y="187"/>
                <a:ext cx="14" cy="18"/>
              </a:xfrm>
              <a:custGeom>
                <a:avLst/>
                <a:gdLst/>
                <a:ahLst/>
                <a:cxnLst>
                  <a:cxn ang="0">
                    <a:pos x="14" y="14"/>
                  </a:cxn>
                  <a:cxn ang="0">
                    <a:pos x="9" y="18"/>
                  </a:cxn>
                  <a:cxn ang="0">
                    <a:pos x="7" y="18"/>
                  </a:cxn>
                  <a:cxn ang="0">
                    <a:pos x="4" y="16"/>
                  </a:cxn>
                  <a:cxn ang="0">
                    <a:pos x="2" y="14"/>
                  </a:cxn>
                  <a:cxn ang="0">
                    <a:pos x="4" y="11"/>
                  </a:cxn>
                  <a:cxn ang="0">
                    <a:pos x="2" y="11"/>
                  </a:cxn>
                  <a:cxn ang="0">
                    <a:pos x="0" y="9"/>
                  </a:cxn>
                  <a:cxn ang="0">
                    <a:pos x="2" y="7"/>
                  </a:cxn>
                  <a:cxn ang="0">
                    <a:pos x="2" y="4"/>
                  </a:cxn>
                  <a:cxn ang="0">
                    <a:pos x="2" y="0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7" y="2"/>
                  </a:cxn>
                  <a:cxn ang="0">
                    <a:pos x="9" y="2"/>
                  </a:cxn>
                  <a:cxn ang="0">
                    <a:pos x="7" y="4"/>
                  </a:cxn>
                  <a:cxn ang="0">
                    <a:pos x="7" y="7"/>
                  </a:cxn>
                  <a:cxn ang="0">
                    <a:pos x="9" y="9"/>
                  </a:cxn>
                  <a:cxn ang="0">
                    <a:pos x="12" y="9"/>
                  </a:cxn>
                  <a:cxn ang="0">
                    <a:pos x="9" y="11"/>
                  </a:cxn>
                  <a:cxn ang="0">
                    <a:pos x="12" y="11"/>
                  </a:cxn>
                  <a:cxn ang="0">
                    <a:pos x="14" y="11"/>
                  </a:cxn>
                  <a:cxn ang="0">
                    <a:pos x="14" y="14"/>
                  </a:cxn>
                </a:cxnLst>
                <a:rect l="0" t="0" r="r" b="b"/>
                <a:pathLst>
                  <a:path w="14" h="18">
                    <a:moveTo>
                      <a:pt x="14" y="14"/>
                    </a:moveTo>
                    <a:lnTo>
                      <a:pt x="9" y="18"/>
                    </a:lnTo>
                    <a:lnTo>
                      <a:pt x="7" y="18"/>
                    </a:lnTo>
                    <a:lnTo>
                      <a:pt x="4" y="16"/>
                    </a:lnTo>
                    <a:lnTo>
                      <a:pt x="2" y="14"/>
                    </a:lnTo>
                    <a:lnTo>
                      <a:pt x="4" y="11"/>
                    </a:lnTo>
                    <a:lnTo>
                      <a:pt x="2" y="11"/>
                    </a:lnTo>
                    <a:lnTo>
                      <a:pt x="0" y="9"/>
                    </a:lnTo>
                    <a:lnTo>
                      <a:pt x="2" y="7"/>
                    </a:lnTo>
                    <a:lnTo>
                      <a:pt x="2" y="4"/>
                    </a:lnTo>
                    <a:lnTo>
                      <a:pt x="2" y="0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7" y="2"/>
                    </a:lnTo>
                    <a:lnTo>
                      <a:pt x="9" y="2"/>
                    </a:lnTo>
                    <a:lnTo>
                      <a:pt x="7" y="4"/>
                    </a:lnTo>
                    <a:lnTo>
                      <a:pt x="7" y="7"/>
                    </a:lnTo>
                    <a:lnTo>
                      <a:pt x="9" y="9"/>
                    </a:lnTo>
                    <a:lnTo>
                      <a:pt x="12" y="9"/>
                    </a:lnTo>
                    <a:lnTo>
                      <a:pt x="9" y="11"/>
                    </a:lnTo>
                    <a:lnTo>
                      <a:pt x="12" y="11"/>
                    </a:lnTo>
                    <a:lnTo>
                      <a:pt x="14" y="11"/>
                    </a:lnTo>
                    <a:lnTo>
                      <a:pt x="14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8" name="Freeform 14"/>
              <p:cNvSpPr>
                <a:spLocks/>
              </p:cNvSpPr>
              <p:nvPr/>
            </p:nvSpPr>
            <p:spPr bwMode="auto">
              <a:xfrm>
                <a:off x="2807" y="582"/>
                <a:ext cx="1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39" name="Freeform 15"/>
              <p:cNvSpPr>
                <a:spLocks/>
              </p:cNvSpPr>
              <p:nvPr/>
            </p:nvSpPr>
            <p:spPr bwMode="auto">
              <a:xfrm>
                <a:off x="2826" y="563"/>
                <a:ext cx="7" cy="7"/>
              </a:xfrm>
              <a:custGeom>
                <a:avLst/>
                <a:gdLst/>
                <a:ahLst/>
                <a:cxnLst>
                  <a:cxn ang="0">
                    <a:pos x="2" y="7"/>
                  </a:cxn>
                  <a:cxn ang="0">
                    <a:pos x="0" y="7"/>
                  </a:cxn>
                  <a:cxn ang="0">
                    <a:pos x="0" y="4"/>
                  </a:cxn>
                  <a:cxn ang="0">
                    <a:pos x="4" y="0"/>
                  </a:cxn>
                  <a:cxn ang="0">
                    <a:pos x="7" y="2"/>
                  </a:cxn>
                  <a:cxn ang="0">
                    <a:pos x="7" y="4"/>
                  </a:cxn>
                  <a:cxn ang="0">
                    <a:pos x="2" y="7"/>
                  </a:cxn>
                </a:cxnLst>
                <a:rect l="0" t="0" r="r" b="b"/>
                <a:pathLst>
                  <a:path w="7" h="7">
                    <a:moveTo>
                      <a:pt x="2" y="7"/>
                    </a:moveTo>
                    <a:lnTo>
                      <a:pt x="0" y="7"/>
                    </a:lnTo>
                    <a:lnTo>
                      <a:pt x="0" y="4"/>
                    </a:lnTo>
                    <a:lnTo>
                      <a:pt x="4" y="0"/>
                    </a:lnTo>
                    <a:lnTo>
                      <a:pt x="7" y="2"/>
                    </a:lnTo>
                    <a:lnTo>
                      <a:pt x="7" y="4"/>
                    </a:lnTo>
                    <a:lnTo>
                      <a:pt x="2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0" name="Freeform 16"/>
              <p:cNvSpPr>
                <a:spLocks/>
              </p:cNvSpPr>
              <p:nvPr/>
            </p:nvSpPr>
            <p:spPr bwMode="auto">
              <a:xfrm>
                <a:off x="2837" y="515"/>
                <a:ext cx="26" cy="34"/>
              </a:xfrm>
              <a:custGeom>
                <a:avLst/>
                <a:gdLst/>
                <a:ahLst/>
                <a:cxnLst>
                  <a:cxn ang="0">
                    <a:pos x="24" y="8"/>
                  </a:cxn>
                  <a:cxn ang="0">
                    <a:pos x="24" y="15"/>
                  </a:cxn>
                  <a:cxn ang="0">
                    <a:pos x="17" y="19"/>
                  </a:cxn>
                  <a:cxn ang="0">
                    <a:pos x="12" y="24"/>
                  </a:cxn>
                  <a:cxn ang="0">
                    <a:pos x="10" y="29"/>
                  </a:cxn>
                  <a:cxn ang="0">
                    <a:pos x="5" y="34"/>
                  </a:cxn>
                  <a:cxn ang="0">
                    <a:pos x="3" y="34"/>
                  </a:cxn>
                  <a:cxn ang="0">
                    <a:pos x="0" y="34"/>
                  </a:cxn>
                  <a:cxn ang="0">
                    <a:pos x="0" y="29"/>
                  </a:cxn>
                  <a:cxn ang="0">
                    <a:pos x="3" y="22"/>
                  </a:cxn>
                  <a:cxn ang="0">
                    <a:pos x="7" y="15"/>
                  </a:cxn>
                  <a:cxn ang="0">
                    <a:pos x="10" y="10"/>
                  </a:cxn>
                  <a:cxn ang="0">
                    <a:pos x="12" y="5"/>
                  </a:cxn>
                  <a:cxn ang="0">
                    <a:pos x="15" y="5"/>
                  </a:cxn>
                  <a:cxn ang="0">
                    <a:pos x="15" y="8"/>
                  </a:cxn>
                  <a:cxn ang="0">
                    <a:pos x="17" y="8"/>
                  </a:cxn>
                  <a:cxn ang="0">
                    <a:pos x="19" y="8"/>
                  </a:cxn>
                  <a:cxn ang="0">
                    <a:pos x="22" y="5"/>
                  </a:cxn>
                  <a:cxn ang="0">
                    <a:pos x="22" y="3"/>
                  </a:cxn>
                  <a:cxn ang="0">
                    <a:pos x="22" y="0"/>
                  </a:cxn>
                  <a:cxn ang="0">
                    <a:pos x="24" y="0"/>
                  </a:cxn>
                  <a:cxn ang="0">
                    <a:pos x="26" y="3"/>
                  </a:cxn>
                  <a:cxn ang="0">
                    <a:pos x="24" y="8"/>
                  </a:cxn>
                </a:cxnLst>
                <a:rect l="0" t="0" r="r" b="b"/>
                <a:pathLst>
                  <a:path w="26" h="34">
                    <a:moveTo>
                      <a:pt x="24" y="8"/>
                    </a:moveTo>
                    <a:lnTo>
                      <a:pt x="24" y="15"/>
                    </a:lnTo>
                    <a:lnTo>
                      <a:pt x="17" y="19"/>
                    </a:lnTo>
                    <a:lnTo>
                      <a:pt x="12" y="24"/>
                    </a:lnTo>
                    <a:lnTo>
                      <a:pt x="10" y="29"/>
                    </a:lnTo>
                    <a:lnTo>
                      <a:pt x="5" y="34"/>
                    </a:lnTo>
                    <a:lnTo>
                      <a:pt x="3" y="34"/>
                    </a:lnTo>
                    <a:lnTo>
                      <a:pt x="0" y="34"/>
                    </a:lnTo>
                    <a:lnTo>
                      <a:pt x="0" y="29"/>
                    </a:lnTo>
                    <a:lnTo>
                      <a:pt x="3" y="22"/>
                    </a:lnTo>
                    <a:lnTo>
                      <a:pt x="7" y="15"/>
                    </a:lnTo>
                    <a:lnTo>
                      <a:pt x="10" y="10"/>
                    </a:lnTo>
                    <a:lnTo>
                      <a:pt x="12" y="5"/>
                    </a:lnTo>
                    <a:lnTo>
                      <a:pt x="15" y="5"/>
                    </a:lnTo>
                    <a:lnTo>
                      <a:pt x="15" y="8"/>
                    </a:lnTo>
                    <a:lnTo>
                      <a:pt x="17" y="8"/>
                    </a:lnTo>
                    <a:lnTo>
                      <a:pt x="19" y="8"/>
                    </a:lnTo>
                    <a:lnTo>
                      <a:pt x="22" y="5"/>
                    </a:lnTo>
                    <a:lnTo>
                      <a:pt x="22" y="3"/>
                    </a:lnTo>
                    <a:lnTo>
                      <a:pt x="22" y="0"/>
                    </a:lnTo>
                    <a:lnTo>
                      <a:pt x="24" y="0"/>
                    </a:lnTo>
                    <a:lnTo>
                      <a:pt x="26" y="3"/>
                    </a:lnTo>
                    <a:lnTo>
                      <a:pt x="24" y="8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1" name="Freeform 17"/>
              <p:cNvSpPr>
                <a:spLocks/>
              </p:cNvSpPr>
              <p:nvPr/>
            </p:nvSpPr>
            <p:spPr bwMode="auto">
              <a:xfrm>
                <a:off x="2915" y="501"/>
                <a:ext cx="10" cy="12"/>
              </a:xfrm>
              <a:custGeom>
                <a:avLst/>
                <a:gdLst/>
                <a:ahLst/>
                <a:cxnLst>
                  <a:cxn ang="0">
                    <a:pos x="3" y="12"/>
                  </a:cxn>
                  <a:cxn ang="0">
                    <a:pos x="0" y="12"/>
                  </a:cxn>
                  <a:cxn ang="0">
                    <a:pos x="0" y="10"/>
                  </a:cxn>
                  <a:cxn ang="0">
                    <a:pos x="3" y="10"/>
                  </a:cxn>
                  <a:cxn ang="0">
                    <a:pos x="3" y="5"/>
                  </a:cxn>
                  <a:cxn ang="0">
                    <a:pos x="5" y="3"/>
                  </a:cxn>
                  <a:cxn ang="0">
                    <a:pos x="8" y="0"/>
                  </a:cxn>
                  <a:cxn ang="0">
                    <a:pos x="10" y="3"/>
                  </a:cxn>
                  <a:cxn ang="0">
                    <a:pos x="8" y="7"/>
                  </a:cxn>
                  <a:cxn ang="0">
                    <a:pos x="5" y="10"/>
                  </a:cxn>
                  <a:cxn ang="0">
                    <a:pos x="3" y="12"/>
                  </a:cxn>
                </a:cxnLst>
                <a:rect l="0" t="0" r="r" b="b"/>
                <a:pathLst>
                  <a:path w="10" h="12">
                    <a:moveTo>
                      <a:pt x="3" y="12"/>
                    </a:moveTo>
                    <a:lnTo>
                      <a:pt x="0" y="12"/>
                    </a:lnTo>
                    <a:lnTo>
                      <a:pt x="0" y="10"/>
                    </a:lnTo>
                    <a:lnTo>
                      <a:pt x="3" y="10"/>
                    </a:lnTo>
                    <a:lnTo>
                      <a:pt x="3" y="5"/>
                    </a:lnTo>
                    <a:lnTo>
                      <a:pt x="5" y="3"/>
                    </a:lnTo>
                    <a:lnTo>
                      <a:pt x="8" y="0"/>
                    </a:lnTo>
                    <a:lnTo>
                      <a:pt x="10" y="3"/>
                    </a:lnTo>
                    <a:lnTo>
                      <a:pt x="8" y="7"/>
                    </a:lnTo>
                    <a:lnTo>
                      <a:pt x="5" y="10"/>
                    </a:lnTo>
                    <a:lnTo>
                      <a:pt x="3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2" name="Freeform 18"/>
              <p:cNvSpPr>
                <a:spLocks/>
              </p:cNvSpPr>
              <p:nvPr/>
            </p:nvSpPr>
            <p:spPr bwMode="auto">
              <a:xfrm>
                <a:off x="2863" y="499"/>
                <a:ext cx="34" cy="28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24" y="5"/>
                  </a:cxn>
                  <a:cxn ang="0">
                    <a:pos x="24" y="5"/>
                  </a:cxn>
                  <a:cxn ang="0">
                    <a:pos x="24" y="2"/>
                  </a:cxn>
                  <a:cxn ang="0">
                    <a:pos x="26" y="0"/>
                  </a:cxn>
                  <a:cxn ang="0">
                    <a:pos x="29" y="0"/>
                  </a:cxn>
                  <a:cxn ang="0">
                    <a:pos x="31" y="2"/>
                  </a:cxn>
                  <a:cxn ang="0">
                    <a:pos x="34" y="5"/>
                  </a:cxn>
                  <a:cxn ang="0">
                    <a:pos x="31" y="9"/>
                  </a:cxn>
                  <a:cxn ang="0">
                    <a:pos x="29" y="9"/>
                  </a:cxn>
                  <a:cxn ang="0">
                    <a:pos x="26" y="9"/>
                  </a:cxn>
                  <a:cxn ang="0">
                    <a:pos x="24" y="14"/>
                  </a:cxn>
                  <a:cxn ang="0">
                    <a:pos x="22" y="14"/>
                  </a:cxn>
                  <a:cxn ang="0">
                    <a:pos x="17" y="14"/>
                  </a:cxn>
                  <a:cxn ang="0">
                    <a:pos x="17" y="16"/>
                  </a:cxn>
                  <a:cxn ang="0">
                    <a:pos x="17" y="21"/>
                  </a:cxn>
                  <a:cxn ang="0">
                    <a:pos x="12" y="21"/>
                  </a:cxn>
                  <a:cxn ang="0">
                    <a:pos x="12" y="26"/>
                  </a:cxn>
                  <a:cxn ang="0">
                    <a:pos x="10" y="24"/>
                  </a:cxn>
                  <a:cxn ang="0">
                    <a:pos x="8" y="21"/>
                  </a:cxn>
                  <a:cxn ang="0">
                    <a:pos x="8" y="24"/>
                  </a:cxn>
                  <a:cxn ang="0">
                    <a:pos x="5" y="26"/>
                  </a:cxn>
                  <a:cxn ang="0">
                    <a:pos x="3" y="28"/>
                  </a:cxn>
                  <a:cxn ang="0">
                    <a:pos x="0" y="26"/>
                  </a:cxn>
                  <a:cxn ang="0">
                    <a:pos x="3" y="21"/>
                  </a:cxn>
                  <a:cxn ang="0">
                    <a:pos x="3" y="19"/>
                  </a:cxn>
                  <a:cxn ang="0">
                    <a:pos x="3" y="12"/>
                  </a:cxn>
                  <a:cxn ang="0">
                    <a:pos x="5" y="9"/>
                  </a:cxn>
                  <a:cxn ang="0">
                    <a:pos x="5" y="7"/>
                  </a:cxn>
                  <a:cxn ang="0">
                    <a:pos x="8" y="2"/>
                  </a:cxn>
                  <a:cxn ang="0">
                    <a:pos x="10" y="2"/>
                  </a:cxn>
                  <a:cxn ang="0">
                    <a:pos x="12" y="2"/>
                  </a:cxn>
                  <a:cxn ang="0">
                    <a:pos x="15" y="5"/>
                  </a:cxn>
                  <a:cxn ang="0">
                    <a:pos x="15" y="2"/>
                  </a:cxn>
                  <a:cxn ang="0">
                    <a:pos x="17" y="2"/>
                  </a:cxn>
                  <a:cxn ang="0">
                    <a:pos x="19" y="0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34" h="28">
                    <a:moveTo>
                      <a:pt x="24" y="0"/>
                    </a:moveTo>
                    <a:lnTo>
                      <a:pt x="24" y="5"/>
                    </a:lnTo>
                    <a:lnTo>
                      <a:pt x="24" y="5"/>
                    </a:lnTo>
                    <a:lnTo>
                      <a:pt x="24" y="2"/>
                    </a:lnTo>
                    <a:lnTo>
                      <a:pt x="26" y="0"/>
                    </a:lnTo>
                    <a:lnTo>
                      <a:pt x="29" y="0"/>
                    </a:lnTo>
                    <a:lnTo>
                      <a:pt x="31" y="2"/>
                    </a:lnTo>
                    <a:lnTo>
                      <a:pt x="34" y="5"/>
                    </a:lnTo>
                    <a:lnTo>
                      <a:pt x="31" y="9"/>
                    </a:lnTo>
                    <a:lnTo>
                      <a:pt x="29" y="9"/>
                    </a:lnTo>
                    <a:lnTo>
                      <a:pt x="26" y="9"/>
                    </a:lnTo>
                    <a:lnTo>
                      <a:pt x="24" y="14"/>
                    </a:lnTo>
                    <a:lnTo>
                      <a:pt x="22" y="14"/>
                    </a:lnTo>
                    <a:lnTo>
                      <a:pt x="17" y="14"/>
                    </a:lnTo>
                    <a:lnTo>
                      <a:pt x="17" y="16"/>
                    </a:lnTo>
                    <a:lnTo>
                      <a:pt x="17" y="21"/>
                    </a:lnTo>
                    <a:lnTo>
                      <a:pt x="12" y="21"/>
                    </a:lnTo>
                    <a:lnTo>
                      <a:pt x="12" y="26"/>
                    </a:lnTo>
                    <a:lnTo>
                      <a:pt x="10" y="24"/>
                    </a:lnTo>
                    <a:lnTo>
                      <a:pt x="8" y="21"/>
                    </a:lnTo>
                    <a:lnTo>
                      <a:pt x="8" y="24"/>
                    </a:lnTo>
                    <a:lnTo>
                      <a:pt x="5" y="26"/>
                    </a:lnTo>
                    <a:lnTo>
                      <a:pt x="3" y="28"/>
                    </a:lnTo>
                    <a:lnTo>
                      <a:pt x="0" y="26"/>
                    </a:lnTo>
                    <a:lnTo>
                      <a:pt x="3" y="21"/>
                    </a:lnTo>
                    <a:lnTo>
                      <a:pt x="3" y="19"/>
                    </a:lnTo>
                    <a:lnTo>
                      <a:pt x="3" y="12"/>
                    </a:lnTo>
                    <a:lnTo>
                      <a:pt x="5" y="9"/>
                    </a:lnTo>
                    <a:lnTo>
                      <a:pt x="5" y="7"/>
                    </a:lnTo>
                    <a:lnTo>
                      <a:pt x="8" y="2"/>
                    </a:lnTo>
                    <a:lnTo>
                      <a:pt x="10" y="2"/>
                    </a:lnTo>
                    <a:lnTo>
                      <a:pt x="12" y="2"/>
                    </a:lnTo>
                    <a:lnTo>
                      <a:pt x="15" y="5"/>
                    </a:lnTo>
                    <a:lnTo>
                      <a:pt x="15" y="2"/>
                    </a:lnTo>
                    <a:lnTo>
                      <a:pt x="17" y="2"/>
                    </a:lnTo>
                    <a:lnTo>
                      <a:pt x="19" y="0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3" name="Freeform 19"/>
              <p:cNvSpPr>
                <a:spLocks/>
              </p:cNvSpPr>
              <p:nvPr/>
            </p:nvSpPr>
            <p:spPr bwMode="auto">
              <a:xfrm>
                <a:off x="2894" y="485"/>
                <a:ext cx="40" cy="30"/>
              </a:xfrm>
              <a:custGeom>
                <a:avLst/>
                <a:gdLst/>
                <a:ahLst/>
                <a:cxnLst>
                  <a:cxn ang="0">
                    <a:pos x="38" y="4"/>
                  </a:cxn>
                  <a:cxn ang="0">
                    <a:pos x="36" y="7"/>
                  </a:cxn>
                  <a:cxn ang="0">
                    <a:pos x="31" y="11"/>
                  </a:cxn>
                  <a:cxn ang="0">
                    <a:pos x="26" y="16"/>
                  </a:cxn>
                  <a:cxn ang="0">
                    <a:pos x="21" y="21"/>
                  </a:cxn>
                  <a:cxn ang="0">
                    <a:pos x="19" y="21"/>
                  </a:cxn>
                  <a:cxn ang="0">
                    <a:pos x="21" y="19"/>
                  </a:cxn>
                  <a:cxn ang="0">
                    <a:pos x="19" y="21"/>
                  </a:cxn>
                  <a:cxn ang="0">
                    <a:pos x="19" y="23"/>
                  </a:cxn>
                  <a:cxn ang="0">
                    <a:pos x="17" y="23"/>
                  </a:cxn>
                  <a:cxn ang="0">
                    <a:pos x="14" y="26"/>
                  </a:cxn>
                  <a:cxn ang="0">
                    <a:pos x="10" y="26"/>
                  </a:cxn>
                  <a:cxn ang="0">
                    <a:pos x="7" y="26"/>
                  </a:cxn>
                  <a:cxn ang="0">
                    <a:pos x="5" y="28"/>
                  </a:cxn>
                  <a:cxn ang="0">
                    <a:pos x="0" y="30"/>
                  </a:cxn>
                  <a:cxn ang="0">
                    <a:pos x="0" y="28"/>
                  </a:cxn>
                  <a:cxn ang="0">
                    <a:pos x="0" y="23"/>
                  </a:cxn>
                  <a:cxn ang="0">
                    <a:pos x="3" y="23"/>
                  </a:cxn>
                  <a:cxn ang="0">
                    <a:pos x="3" y="21"/>
                  </a:cxn>
                  <a:cxn ang="0">
                    <a:pos x="5" y="19"/>
                  </a:cxn>
                  <a:cxn ang="0">
                    <a:pos x="3" y="16"/>
                  </a:cxn>
                  <a:cxn ang="0">
                    <a:pos x="5" y="14"/>
                  </a:cxn>
                  <a:cxn ang="0">
                    <a:pos x="7" y="16"/>
                  </a:cxn>
                  <a:cxn ang="0">
                    <a:pos x="10" y="16"/>
                  </a:cxn>
                  <a:cxn ang="0">
                    <a:pos x="10" y="14"/>
                  </a:cxn>
                  <a:cxn ang="0">
                    <a:pos x="10" y="11"/>
                  </a:cxn>
                  <a:cxn ang="0">
                    <a:pos x="7" y="9"/>
                  </a:cxn>
                  <a:cxn ang="0">
                    <a:pos x="7" y="7"/>
                  </a:cxn>
                  <a:cxn ang="0">
                    <a:pos x="12" y="7"/>
                  </a:cxn>
                  <a:cxn ang="0">
                    <a:pos x="14" y="7"/>
                  </a:cxn>
                  <a:cxn ang="0">
                    <a:pos x="12" y="4"/>
                  </a:cxn>
                  <a:cxn ang="0">
                    <a:pos x="17" y="2"/>
                  </a:cxn>
                  <a:cxn ang="0">
                    <a:pos x="19" y="2"/>
                  </a:cxn>
                  <a:cxn ang="0">
                    <a:pos x="24" y="4"/>
                  </a:cxn>
                  <a:cxn ang="0">
                    <a:pos x="26" y="4"/>
                  </a:cxn>
                  <a:cxn ang="0">
                    <a:pos x="29" y="2"/>
                  </a:cxn>
                  <a:cxn ang="0">
                    <a:pos x="33" y="0"/>
                  </a:cxn>
                  <a:cxn ang="0">
                    <a:pos x="40" y="0"/>
                  </a:cxn>
                  <a:cxn ang="0">
                    <a:pos x="38" y="4"/>
                  </a:cxn>
                </a:cxnLst>
                <a:rect l="0" t="0" r="r" b="b"/>
                <a:pathLst>
                  <a:path w="40" h="30">
                    <a:moveTo>
                      <a:pt x="38" y="4"/>
                    </a:moveTo>
                    <a:lnTo>
                      <a:pt x="36" y="7"/>
                    </a:lnTo>
                    <a:lnTo>
                      <a:pt x="31" y="11"/>
                    </a:lnTo>
                    <a:lnTo>
                      <a:pt x="26" y="16"/>
                    </a:lnTo>
                    <a:lnTo>
                      <a:pt x="21" y="21"/>
                    </a:lnTo>
                    <a:lnTo>
                      <a:pt x="19" y="21"/>
                    </a:lnTo>
                    <a:lnTo>
                      <a:pt x="21" y="19"/>
                    </a:lnTo>
                    <a:lnTo>
                      <a:pt x="19" y="21"/>
                    </a:lnTo>
                    <a:lnTo>
                      <a:pt x="19" y="23"/>
                    </a:lnTo>
                    <a:lnTo>
                      <a:pt x="17" y="23"/>
                    </a:lnTo>
                    <a:lnTo>
                      <a:pt x="14" y="26"/>
                    </a:lnTo>
                    <a:lnTo>
                      <a:pt x="10" y="26"/>
                    </a:lnTo>
                    <a:lnTo>
                      <a:pt x="7" y="26"/>
                    </a:lnTo>
                    <a:lnTo>
                      <a:pt x="5" y="28"/>
                    </a:lnTo>
                    <a:lnTo>
                      <a:pt x="0" y="30"/>
                    </a:lnTo>
                    <a:lnTo>
                      <a:pt x="0" y="28"/>
                    </a:lnTo>
                    <a:lnTo>
                      <a:pt x="0" y="23"/>
                    </a:lnTo>
                    <a:lnTo>
                      <a:pt x="3" y="23"/>
                    </a:lnTo>
                    <a:lnTo>
                      <a:pt x="3" y="21"/>
                    </a:lnTo>
                    <a:lnTo>
                      <a:pt x="5" y="19"/>
                    </a:lnTo>
                    <a:lnTo>
                      <a:pt x="3" y="16"/>
                    </a:lnTo>
                    <a:lnTo>
                      <a:pt x="5" y="14"/>
                    </a:lnTo>
                    <a:lnTo>
                      <a:pt x="7" y="16"/>
                    </a:lnTo>
                    <a:lnTo>
                      <a:pt x="10" y="16"/>
                    </a:lnTo>
                    <a:lnTo>
                      <a:pt x="10" y="14"/>
                    </a:lnTo>
                    <a:lnTo>
                      <a:pt x="10" y="11"/>
                    </a:lnTo>
                    <a:lnTo>
                      <a:pt x="7" y="9"/>
                    </a:lnTo>
                    <a:lnTo>
                      <a:pt x="7" y="7"/>
                    </a:lnTo>
                    <a:lnTo>
                      <a:pt x="12" y="7"/>
                    </a:lnTo>
                    <a:lnTo>
                      <a:pt x="14" y="7"/>
                    </a:lnTo>
                    <a:lnTo>
                      <a:pt x="12" y="4"/>
                    </a:lnTo>
                    <a:lnTo>
                      <a:pt x="17" y="2"/>
                    </a:lnTo>
                    <a:lnTo>
                      <a:pt x="19" y="2"/>
                    </a:lnTo>
                    <a:lnTo>
                      <a:pt x="24" y="4"/>
                    </a:lnTo>
                    <a:lnTo>
                      <a:pt x="26" y="4"/>
                    </a:lnTo>
                    <a:lnTo>
                      <a:pt x="29" y="2"/>
                    </a:lnTo>
                    <a:lnTo>
                      <a:pt x="33" y="0"/>
                    </a:lnTo>
                    <a:lnTo>
                      <a:pt x="40" y="0"/>
                    </a:lnTo>
                    <a:lnTo>
                      <a:pt x="38" y="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4" name="Freeform 20"/>
              <p:cNvSpPr>
                <a:spLocks/>
              </p:cNvSpPr>
              <p:nvPr/>
            </p:nvSpPr>
            <p:spPr bwMode="auto">
              <a:xfrm>
                <a:off x="2967" y="475"/>
                <a:ext cx="17" cy="17"/>
              </a:xfrm>
              <a:custGeom>
                <a:avLst/>
                <a:gdLst/>
                <a:ahLst/>
                <a:cxnLst>
                  <a:cxn ang="0">
                    <a:pos x="5" y="17"/>
                  </a:cxn>
                  <a:cxn ang="0">
                    <a:pos x="3" y="17"/>
                  </a:cxn>
                  <a:cxn ang="0">
                    <a:pos x="0" y="14"/>
                  </a:cxn>
                  <a:cxn ang="0">
                    <a:pos x="3" y="10"/>
                  </a:cxn>
                  <a:cxn ang="0">
                    <a:pos x="3" y="5"/>
                  </a:cxn>
                  <a:cxn ang="0">
                    <a:pos x="8" y="0"/>
                  </a:cxn>
                  <a:cxn ang="0">
                    <a:pos x="12" y="3"/>
                  </a:cxn>
                  <a:cxn ang="0">
                    <a:pos x="15" y="3"/>
                  </a:cxn>
                  <a:cxn ang="0">
                    <a:pos x="15" y="5"/>
                  </a:cxn>
                  <a:cxn ang="0">
                    <a:pos x="17" y="10"/>
                  </a:cxn>
                  <a:cxn ang="0">
                    <a:pos x="15" y="10"/>
                  </a:cxn>
                  <a:cxn ang="0">
                    <a:pos x="17" y="12"/>
                  </a:cxn>
                  <a:cxn ang="0">
                    <a:pos x="15" y="14"/>
                  </a:cxn>
                  <a:cxn ang="0">
                    <a:pos x="12" y="14"/>
                  </a:cxn>
                  <a:cxn ang="0">
                    <a:pos x="8" y="14"/>
                  </a:cxn>
                  <a:cxn ang="0">
                    <a:pos x="5" y="17"/>
                  </a:cxn>
                </a:cxnLst>
                <a:rect l="0" t="0" r="r" b="b"/>
                <a:pathLst>
                  <a:path w="17" h="17">
                    <a:moveTo>
                      <a:pt x="5" y="17"/>
                    </a:moveTo>
                    <a:lnTo>
                      <a:pt x="3" y="17"/>
                    </a:lnTo>
                    <a:lnTo>
                      <a:pt x="0" y="14"/>
                    </a:lnTo>
                    <a:lnTo>
                      <a:pt x="3" y="10"/>
                    </a:lnTo>
                    <a:lnTo>
                      <a:pt x="3" y="5"/>
                    </a:lnTo>
                    <a:lnTo>
                      <a:pt x="8" y="0"/>
                    </a:lnTo>
                    <a:lnTo>
                      <a:pt x="12" y="3"/>
                    </a:lnTo>
                    <a:lnTo>
                      <a:pt x="15" y="3"/>
                    </a:lnTo>
                    <a:lnTo>
                      <a:pt x="15" y="5"/>
                    </a:lnTo>
                    <a:lnTo>
                      <a:pt x="17" y="10"/>
                    </a:lnTo>
                    <a:lnTo>
                      <a:pt x="15" y="10"/>
                    </a:lnTo>
                    <a:lnTo>
                      <a:pt x="17" y="12"/>
                    </a:lnTo>
                    <a:lnTo>
                      <a:pt x="15" y="14"/>
                    </a:lnTo>
                    <a:lnTo>
                      <a:pt x="12" y="14"/>
                    </a:lnTo>
                    <a:lnTo>
                      <a:pt x="8" y="14"/>
                    </a:lnTo>
                    <a:lnTo>
                      <a:pt x="5" y="1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5" name="Freeform 21"/>
              <p:cNvSpPr>
                <a:spLocks/>
              </p:cNvSpPr>
              <p:nvPr/>
            </p:nvSpPr>
            <p:spPr bwMode="auto">
              <a:xfrm>
                <a:off x="2996" y="442"/>
                <a:ext cx="14" cy="14"/>
              </a:xfrm>
              <a:custGeom>
                <a:avLst/>
                <a:gdLst/>
                <a:ahLst/>
                <a:cxnLst>
                  <a:cxn ang="0">
                    <a:pos x="9" y="12"/>
                  </a:cxn>
                  <a:cxn ang="0">
                    <a:pos x="2" y="14"/>
                  </a:cxn>
                  <a:cxn ang="0">
                    <a:pos x="0" y="14"/>
                  </a:cxn>
                  <a:cxn ang="0">
                    <a:pos x="2" y="10"/>
                  </a:cxn>
                  <a:cxn ang="0">
                    <a:pos x="5" y="10"/>
                  </a:cxn>
                  <a:cxn ang="0">
                    <a:pos x="5" y="5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12" y="2"/>
                  </a:cxn>
                  <a:cxn ang="0">
                    <a:pos x="12" y="5"/>
                  </a:cxn>
                  <a:cxn ang="0">
                    <a:pos x="14" y="10"/>
                  </a:cxn>
                  <a:cxn ang="0">
                    <a:pos x="14" y="12"/>
                  </a:cxn>
                  <a:cxn ang="0">
                    <a:pos x="12" y="12"/>
                  </a:cxn>
                  <a:cxn ang="0">
                    <a:pos x="9" y="12"/>
                  </a:cxn>
                </a:cxnLst>
                <a:rect l="0" t="0" r="r" b="b"/>
                <a:pathLst>
                  <a:path w="14" h="14">
                    <a:moveTo>
                      <a:pt x="9" y="12"/>
                    </a:moveTo>
                    <a:lnTo>
                      <a:pt x="2" y="14"/>
                    </a:lnTo>
                    <a:lnTo>
                      <a:pt x="0" y="14"/>
                    </a:lnTo>
                    <a:lnTo>
                      <a:pt x="2" y="10"/>
                    </a:lnTo>
                    <a:lnTo>
                      <a:pt x="5" y="10"/>
                    </a:lnTo>
                    <a:lnTo>
                      <a:pt x="5" y="5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12" y="2"/>
                    </a:lnTo>
                    <a:lnTo>
                      <a:pt x="12" y="5"/>
                    </a:lnTo>
                    <a:lnTo>
                      <a:pt x="14" y="10"/>
                    </a:lnTo>
                    <a:lnTo>
                      <a:pt x="14" y="12"/>
                    </a:lnTo>
                    <a:lnTo>
                      <a:pt x="12" y="12"/>
                    </a:lnTo>
                    <a:lnTo>
                      <a:pt x="9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6" name="Freeform 22"/>
              <p:cNvSpPr>
                <a:spLocks/>
              </p:cNvSpPr>
              <p:nvPr/>
            </p:nvSpPr>
            <p:spPr bwMode="auto">
              <a:xfrm>
                <a:off x="2920" y="435"/>
                <a:ext cx="5" cy="7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3" y="7"/>
                  </a:cxn>
                  <a:cxn ang="0">
                    <a:pos x="0" y="7"/>
                  </a:cxn>
                  <a:cxn ang="0">
                    <a:pos x="0" y="5"/>
                  </a:cxn>
                  <a:cxn ang="0">
                    <a:pos x="0" y="0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5" y="5"/>
                  </a:cxn>
                </a:cxnLst>
                <a:rect l="0" t="0" r="r" b="b"/>
                <a:pathLst>
                  <a:path w="5" h="7">
                    <a:moveTo>
                      <a:pt x="5" y="5"/>
                    </a:moveTo>
                    <a:lnTo>
                      <a:pt x="3" y="7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0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7" name="Freeform 23"/>
              <p:cNvSpPr>
                <a:spLocks/>
              </p:cNvSpPr>
              <p:nvPr/>
            </p:nvSpPr>
            <p:spPr bwMode="auto">
              <a:xfrm>
                <a:off x="3008" y="435"/>
                <a:ext cx="12" cy="14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2"/>
                  </a:cxn>
                  <a:cxn ang="0">
                    <a:pos x="12" y="5"/>
                  </a:cxn>
                  <a:cxn ang="0">
                    <a:pos x="12" y="7"/>
                  </a:cxn>
                  <a:cxn ang="0">
                    <a:pos x="9" y="9"/>
                  </a:cxn>
                  <a:cxn ang="0">
                    <a:pos x="7" y="14"/>
                  </a:cxn>
                  <a:cxn ang="0">
                    <a:pos x="4" y="14"/>
                  </a:cxn>
                  <a:cxn ang="0">
                    <a:pos x="2" y="12"/>
                  </a:cxn>
                  <a:cxn ang="0">
                    <a:pos x="2" y="9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2" y="2"/>
                  </a:cxn>
                  <a:cxn ang="0">
                    <a:pos x="4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14">
                    <a:moveTo>
                      <a:pt x="12" y="0"/>
                    </a:moveTo>
                    <a:lnTo>
                      <a:pt x="12" y="2"/>
                    </a:lnTo>
                    <a:lnTo>
                      <a:pt x="12" y="5"/>
                    </a:lnTo>
                    <a:lnTo>
                      <a:pt x="12" y="7"/>
                    </a:lnTo>
                    <a:lnTo>
                      <a:pt x="9" y="9"/>
                    </a:lnTo>
                    <a:lnTo>
                      <a:pt x="7" y="14"/>
                    </a:lnTo>
                    <a:lnTo>
                      <a:pt x="4" y="14"/>
                    </a:lnTo>
                    <a:lnTo>
                      <a:pt x="2" y="12"/>
                    </a:lnTo>
                    <a:lnTo>
                      <a:pt x="2" y="9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2" y="2"/>
                    </a:lnTo>
                    <a:lnTo>
                      <a:pt x="4" y="0"/>
                    </a:lnTo>
                    <a:lnTo>
                      <a:pt x="12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8" name="Freeform 24"/>
              <p:cNvSpPr>
                <a:spLocks/>
              </p:cNvSpPr>
              <p:nvPr/>
            </p:nvSpPr>
            <p:spPr bwMode="auto">
              <a:xfrm>
                <a:off x="2925" y="430"/>
                <a:ext cx="64" cy="76"/>
              </a:xfrm>
              <a:custGeom>
                <a:avLst/>
                <a:gdLst/>
                <a:ahLst/>
                <a:cxnLst>
                  <a:cxn ang="0">
                    <a:pos x="38" y="7"/>
                  </a:cxn>
                  <a:cxn ang="0">
                    <a:pos x="38" y="12"/>
                  </a:cxn>
                  <a:cxn ang="0">
                    <a:pos x="35" y="22"/>
                  </a:cxn>
                  <a:cxn ang="0">
                    <a:pos x="35" y="22"/>
                  </a:cxn>
                  <a:cxn ang="0">
                    <a:pos x="40" y="22"/>
                  </a:cxn>
                  <a:cxn ang="0">
                    <a:pos x="35" y="33"/>
                  </a:cxn>
                  <a:cxn ang="0">
                    <a:pos x="33" y="40"/>
                  </a:cxn>
                  <a:cxn ang="0">
                    <a:pos x="40" y="33"/>
                  </a:cxn>
                  <a:cxn ang="0">
                    <a:pos x="40" y="26"/>
                  </a:cxn>
                  <a:cxn ang="0">
                    <a:pos x="47" y="24"/>
                  </a:cxn>
                  <a:cxn ang="0">
                    <a:pos x="42" y="19"/>
                  </a:cxn>
                  <a:cxn ang="0">
                    <a:pos x="45" y="12"/>
                  </a:cxn>
                  <a:cxn ang="0">
                    <a:pos x="52" y="12"/>
                  </a:cxn>
                  <a:cxn ang="0">
                    <a:pos x="47" y="7"/>
                  </a:cxn>
                  <a:cxn ang="0">
                    <a:pos x="52" y="10"/>
                  </a:cxn>
                  <a:cxn ang="0">
                    <a:pos x="61" y="14"/>
                  </a:cxn>
                  <a:cxn ang="0">
                    <a:pos x="61" y="24"/>
                  </a:cxn>
                  <a:cxn ang="0">
                    <a:pos x="61" y="31"/>
                  </a:cxn>
                  <a:cxn ang="0">
                    <a:pos x="61" y="36"/>
                  </a:cxn>
                  <a:cxn ang="0">
                    <a:pos x="59" y="43"/>
                  </a:cxn>
                  <a:cxn ang="0">
                    <a:pos x="54" y="45"/>
                  </a:cxn>
                  <a:cxn ang="0">
                    <a:pos x="50" y="45"/>
                  </a:cxn>
                  <a:cxn ang="0">
                    <a:pos x="45" y="48"/>
                  </a:cxn>
                  <a:cxn ang="0">
                    <a:pos x="42" y="55"/>
                  </a:cxn>
                  <a:cxn ang="0">
                    <a:pos x="40" y="59"/>
                  </a:cxn>
                  <a:cxn ang="0">
                    <a:pos x="33" y="64"/>
                  </a:cxn>
                  <a:cxn ang="0">
                    <a:pos x="35" y="57"/>
                  </a:cxn>
                  <a:cxn ang="0">
                    <a:pos x="31" y="62"/>
                  </a:cxn>
                  <a:cxn ang="0">
                    <a:pos x="28" y="66"/>
                  </a:cxn>
                  <a:cxn ang="0">
                    <a:pos x="21" y="71"/>
                  </a:cxn>
                  <a:cxn ang="0">
                    <a:pos x="19" y="69"/>
                  </a:cxn>
                  <a:cxn ang="0">
                    <a:pos x="16" y="64"/>
                  </a:cxn>
                  <a:cxn ang="0">
                    <a:pos x="21" y="57"/>
                  </a:cxn>
                  <a:cxn ang="0">
                    <a:pos x="16" y="62"/>
                  </a:cxn>
                  <a:cxn ang="0">
                    <a:pos x="12" y="69"/>
                  </a:cxn>
                  <a:cxn ang="0">
                    <a:pos x="5" y="74"/>
                  </a:cxn>
                  <a:cxn ang="0">
                    <a:pos x="0" y="76"/>
                  </a:cxn>
                  <a:cxn ang="0">
                    <a:pos x="0" y="71"/>
                  </a:cxn>
                  <a:cxn ang="0">
                    <a:pos x="7" y="62"/>
                  </a:cxn>
                  <a:cxn ang="0">
                    <a:pos x="9" y="50"/>
                  </a:cxn>
                  <a:cxn ang="0">
                    <a:pos x="9" y="48"/>
                  </a:cxn>
                  <a:cxn ang="0">
                    <a:pos x="14" y="43"/>
                  </a:cxn>
                  <a:cxn ang="0">
                    <a:pos x="19" y="38"/>
                  </a:cxn>
                  <a:cxn ang="0">
                    <a:pos x="21" y="36"/>
                  </a:cxn>
                  <a:cxn ang="0">
                    <a:pos x="19" y="29"/>
                  </a:cxn>
                  <a:cxn ang="0">
                    <a:pos x="19" y="24"/>
                  </a:cxn>
                  <a:cxn ang="0">
                    <a:pos x="24" y="17"/>
                  </a:cxn>
                  <a:cxn ang="0">
                    <a:pos x="26" y="17"/>
                  </a:cxn>
                  <a:cxn ang="0">
                    <a:pos x="24" y="10"/>
                  </a:cxn>
                  <a:cxn ang="0">
                    <a:pos x="31" y="0"/>
                  </a:cxn>
                  <a:cxn ang="0">
                    <a:pos x="35" y="0"/>
                  </a:cxn>
                </a:cxnLst>
                <a:rect l="0" t="0" r="r" b="b"/>
                <a:pathLst>
                  <a:path w="64" h="76">
                    <a:moveTo>
                      <a:pt x="38" y="3"/>
                    </a:moveTo>
                    <a:lnTo>
                      <a:pt x="38" y="7"/>
                    </a:lnTo>
                    <a:lnTo>
                      <a:pt x="38" y="10"/>
                    </a:lnTo>
                    <a:lnTo>
                      <a:pt x="38" y="12"/>
                    </a:lnTo>
                    <a:lnTo>
                      <a:pt x="35" y="17"/>
                    </a:lnTo>
                    <a:lnTo>
                      <a:pt x="35" y="22"/>
                    </a:lnTo>
                    <a:lnTo>
                      <a:pt x="35" y="24"/>
                    </a:lnTo>
                    <a:lnTo>
                      <a:pt x="35" y="22"/>
                    </a:lnTo>
                    <a:lnTo>
                      <a:pt x="38" y="22"/>
                    </a:lnTo>
                    <a:lnTo>
                      <a:pt x="40" y="22"/>
                    </a:lnTo>
                    <a:lnTo>
                      <a:pt x="38" y="26"/>
                    </a:lnTo>
                    <a:lnTo>
                      <a:pt x="35" y="33"/>
                    </a:lnTo>
                    <a:lnTo>
                      <a:pt x="31" y="38"/>
                    </a:lnTo>
                    <a:lnTo>
                      <a:pt x="33" y="40"/>
                    </a:lnTo>
                    <a:lnTo>
                      <a:pt x="35" y="36"/>
                    </a:lnTo>
                    <a:lnTo>
                      <a:pt x="40" y="33"/>
                    </a:lnTo>
                    <a:lnTo>
                      <a:pt x="40" y="31"/>
                    </a:lnTo>
                    <a:lnTo>
                      <a:pt x="40" y="26"/>
                    </a:lnTo>
                    <a:lnTo>
                      <a:pt x="45" y="26"/>
                    </a:lnTo>
                    <a:lnTo>
                      <a:pt x="47" y="24"/>
                    </a:lnTo>
                    <a:lnTo>
                      <a:pt x="45" y="22"/>
                    </a:lnTo>
                    <a:lnTo>
                      <a:pt x="42" y="19"/>
                    </a:lnTo>
                    <a:lnTo>
                      <a:pt x="42" y="17"/>
                    </a:lnTo>
                    <a:lnTo>
                      <a:pt x="45" y="12"/>
                    </a:lnTo>
                    <a:lnTo>
                      <a:pt x="50" y="12"/>
                    </a:lnTo>
                    <a:lnTo>
                      <a:pt x="52" y="12"/>
                    </a:lnTo>
                    <a:lnTo>
                      <a:pt x="50" y="10"/>
                    </a:lnTo>
                    <a:lnTo>
                      <a:pt x="47" y="7"/>
                    </a:lnTo>
                    <a:lnTo>
                      <a:pt x="50" y="7"/>
                    </a:lnTo>
                    <a:lnTo>
                      <a:pt x="52" y="10"/>
                    </a:lnTo>
                    <a:lnTo>
                      <a:pt x="57" y="12"/>
                    </a:lnTo>
                    <a:lnTo>
                      <a:pt x="61" y="14"/>
                    </a:lnTo>
                    <a:lnTo>
                      <a:pt x="64" y="19"/>
                    </a:lnTo>
                    <a:lnTo>
                      <a:pt x="61" y="24"/>
                    </a:lnTo>
                    <a:lnTo>
                      <a:pt x="64" y="29"/>
                    </a:lnTo>
                    <a:lnTo>
                      <a:pt x="61" y="31"/>
                    </a:lnTo>
                    <a:lnTo>
                      <a:pt x="64" y="33"/>
                    </a:lnTo>
                    <a:lnTo>
                      <a:pt x="61" y="36"/>
                    </a:lnTo>
                    <a:lnTo>
                      <a:pt x="59" y="40"/>
                    </a:lnTo>
                    <a:lnTo>
                      <a:pt x="59" y="43"/>
                    </a:lnTo>
                    <a:lnTo>
                      <a:pt x="59" y="45"/>
                    </a:lnTo>
                    <a:lnTo>
                      <a:pt x="54" y="45"/>
                    </a:lnTo>
                    <a:lnTo>
                      <a:pt x="52" y="45"/>
                    </a:lnTo>
                    <a:lnTo>
                      <a:pt x="50" y="45"/>
                    </a:lnTo>
                    <a:lnTo>
                      <a:pt x="47" y="45"/>
                    </a:lnTo>
                    <a:lnTo>
                      <a:pt x="45" y="48"/>
                    </a:lnTo>
                    <a:lnTo>
                      <a:pt x="42" y="48"/>
                    </a:lnTo>
                    <a:lnTo>
                      <a:pt x="42" y="55"/>
                    </a:lnTo>
                    <a:lnTo>
                      <a:pt x="40" y="57"/>
                    </a:lnTo>
                    <a:lnTo>
                      <a:pt x="40" y="59"/>
                    </a:lnTo>
                    <a:lnTo>
                      <a:pt x="35" y="64"/>
                    </a:lnTo>
                    <a:lnTo>
                      <a:pt x="33" y="64"/>
                    </a:lnTo>
                    <a:lnTo>
                      <a:pt x="33" y="62"/>
                    </a:lnTo>
                    <a:lnTo>
                      <a:pt x="35" y="57"/>
                    </a:lnTo>
                    <a:lnTo>
                      <a:pt x="33" y="57"/>
                    </a:lnTo>
                    <a:lnTo>
                      <a:pt x="31" y="62"/>
                    </a:lnTo>
                    <a:lnTo>
                      <a:pt x="28" y="62"/>
                    </a:lnTo>
                    <a:lnTo>
                      <a:pt x="28" y="66"/>
                    </a:lnTo>
                    <a:lnTo>
                      <a:pt x="24" y="71"/>
                    </a:lnTo>
                    <a:lnTo>
                      <a:pt x="21" y="71"/>
                    </a:lnTo>
                    <a:lnTo>
                      <a:pt x="21" y="69"/>
                    </a:lnTo>
                    <a:lnTo>
                      <a:pt x="19" y="69"/>
                    </a:lnTo>
                    <a:lnTo>
                      <a:pt x="16" y="66"/>
                    </a:lnTo>
                    <a:lnTo>
                      <a:pt x="16" y="64"/>
                    </a:lnTo>
                    <a:lnTo>
                      <a:pt x="21" y="59"/>
                    </a:lnTo>
                    <a:lnTo>
                      <a:pt x="21" y="57"/>
                    </a:lnTo>
                    <a:lnTo>
                      <a:pt x="19" y="57"/>
                    </a:lnTo>
                    <a:lnTo>
                      <a:pt x="16" y="62"/>
                    </a:lnTo>
                    <a:lnTo>
                      <a:pt x="12" y="66"/>
                    </a:lnTo>
                    <a:lnTo>
                      <a:pt x="12" y="69"/>
                    </a:lnTo>
                    <a:lnTo>
                      <a:pt x="7" y="71"/>
                    </a:lnTo>
                    <a:lnTo>
                      <a:pt x="5" y="74"/>
                    </a:lnTo>
                    <a:lnTo>
                      <a:pt x="2" y="76"/>
                    </a:lnTo>
                    <a:lnTo>
                      <a:pt x="0" y="76"/>
                    </a:lnTo>
                    <a:lnTo>
                      <a:pt x="2" y="74"/>
                    </a:lnTo>
                    <a:lnTo>
                      <a:pt x="0" y="71"/>
                    </a:lnTo>
                    <a:lnTo>
                      <a:pt x="5" y="66"/>
                    </a:lnTo>
                    <a:lnTo>
                      <a:pt x="7" y="62"/>
                    </a:lnTo>
                    <a:lnTo>
                      <a:pt x="12" y="52"/>
                    </a:lnTo>
                    <a:lnTo>
                      <a:pt x="9" y="50"/>
                    </a:lnTo>
                    <a:lnTo>
                      <a:pt x="12" y="48"/>
                    </a:lnTo>
                    <a:lnTo>
                      <a:pt x="9" y="48"/>
                    </a:lnTo>
                    <a:lnTo>
                      <a:pt x="9" y="43"/>
                    </a:lnTo>
                    <a:lnTo>
                      <a:pt x="14" y="43"/>
                    </a:lnTo>
                    <a:lnTo>
                      <a:pt x="14" y="40"/>
                    </a:lnTo>
                    <a:lnTo>
                      <a:pt x="19" y="38"/>
                    </a:lnTo>
                    <a:lnTo>
                      <a:pt x="24" y="38"/>
                    </a:lnTo>
                    <a:lnTo>
                      <a:pt x="21" y="36"/>
                    </a:lnTo>
                    <a:lnTo>
                      <a:pt x="19" y="31"/>
                    </a:lnTo>
                    <a:lnTo>
                      <a:pt x="19" y="29"/>
                    </a:lnTo>
                    <a:lnTo>
                      <a:pt x="21" y="26"/>
                    </a:lnTo>
                    <a:lnTo>
                      <a:pt x="19" y="24"/>
                    </a:lnTo>
                    <a:lnTo>
                      <a:pt x="19" y="19"/>
                    </a:lnTo>
                    <a:lnTo>
                      <a:pt x="24" y="17"/>
                    </a:lnTo>
                    <a:lnTo>
                      <a:pt x="26" y="19"/>
                    </a:lnTo>
                    <a:lnTo>
                      <a:pt x="26" y="17"/>
                    </a:lnTo>
                    <a:lnTo>
                      <a:pt x="24" y="14"/>
                    </a:lnTo>
                    <a:lnTo>
                      <a:pt x="24" y="10"/>
                    </a:lnTo>
                    <a:lnTo>
                      <a:pt x="26" y="3"/>
                    </a:lnTo>
                    <a:lnTo>
                      <a:pt x="31" y="0"/>
                    </a:lnTo>
                    <a:lnTo>
                      <a:pt x="33" y="3"/>
                    </a:lnTo>
                    <a:lnTo>
                      <a:pt x="35" y="0"/>
                    </a:lnTo>
                    <a:lnTo>
                      <a:pt x="38" y="3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49" name="Freeform 25"/>
              <p:cNvSpPr>
                <a:spLocks/>
              </p:cNvSpPr>
              <p:nvPr/>
            </p:nvSpPr>
            <p:spPr bwMode="auto">
              <a:xfrm>
                <a:off x="2975" y="428"/>
                <a:ext cx="14" cy="12"/>
              </a:xfrm>
              <a:custGeom>
                <a:avLst/>
                <a:gdLst/>
                <a:ahLst/>
                <a:cxnLst>
                  <a:cxn ang="0">
                    <a:pos x="7" y="5"/>
                  </a:cxn>
                  <a:cxn ang="0">
                    <a:pos x="9" y="5"/>
                  </a:cxn>
                  <a:cxn ang="0">
                    <a:pos x="11" y="2"/>
                  </a:cxn>
                  <a:cxn ang="0">
                    <a:pos x="14" y="7"/>
                  </a:cxn>
                  <a:cxn ang="0">
                    <a:pos x="14" y="12"/>
                  </a:cxn>
                  <a:cxn ang="0">
                    <a:pos x="9" y="12"/>
                  </a:cxn>
                  <a:cxn ang="0">
                    <a:pos x="7" y="12"/>
                  </a:cxn>
                  <a:cxn ang="0">
                    <a:pos x="2" y="9"/>
                  </a:cxn>
                  <a:cxn ang="0">
                    <a:pos x="2" y="7"/>
                  </a:cxn>
                  <a:cxn ang="0">
                    <a:pos x="0" y="5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7" y="5"/>
                  </a:cxn>
                </a:cxnLst>
                <a:rect l="0" t="0" r="r" b="b"/>
                <a:pathLst>
                  <a:path w="14" h="12">
                    <a:moveTo>
                      <a:pt x="7" y="5"/>
                    </a:moveTo>
                    <a:lnTo>
                      <a:pt x="9" y="5"/>
                    </a:lnTo>
                    <a:lnTo>
                      <a:pt x="11" y="2"/>
                    </a:lnTo>
                    <a:lnTo>
                      <a:pt x="14" y="7"/>
                    </a:lnTo>
                    <a:lnTo>
                      <a:pt x="14" y="12"/>
                    </a:lnTo>
                    <a:lnTo>
                      <a:pt x="9" y="12"/>
                    </a:lnTo>
                    <a:lnTo>
                      <a:pt x="7" y="12"/>
                    </a:lnTo>
                    <a:lnTo>
                      <a:pt x="2" y="9"/>
                    </a:lnTo>
                    <a:lnTo>
                      <a:pt x="2" y="7"/>
                    </a:lnTo>
                    <a:lnTo>
                      <a:pt x="0" y="5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4" y="0"/>
                    </a:lnTo>
                    <a:lnTo>
                      <a:pt x="7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0" name="Freeform 26"/>
              <p:cNvSpPr>
                <a:spLocks/>
              </p:cNvSpPr>
              <p:nvPr/>
            </p:nvSpPr>
            <p:spPr bwMode="auto">
              <a:xfrm>
                <a:off x="2901" y="426"/>
                <a:ext cx="40" cy="56"/>
              </a:xfrm>
              <a:custGeom>
                <a:avLst/>
                <a:gdLst/>
                <a:ahLst/>
                <a:cxnLst>
                  <a:cxn ang="0">
                    <a:pos x="38" y="23"/>
                  </a:cxn>
                  <a:cxn ang="0">
                    <a:pos x="36" y="28"/>
                  </a:cxn>
                  <a:cxn ang="0">
                    <a:pos x="40" y="30"/>
                  </a:cxn>
                  <a:cxn ang="0">
                    <a:pos x="40" y="37"/>
                  </a:cxn>
                  <a:cxn ang="0">
                    <a:pos x="31" y="42"/>
                  </a:cxn>
                  <a:cxn ang="0">
                    <a:pos x="22" y="44"/>
                  </a:cxn>
                  <a:cxn ang="0">
                    <a:pos x="24" y="49"/>
                  </a:cxn>
                  <a:cxn ang="0">
                    <a:pos x="22" y="54"/>
                  </a:cxn>
                  <a:cxn ang="0">
                    <a:pos x="12" y="54"/>
                  </a:cxn>
                  <a:cxn ang="0">
                    <a:pos x="12" y="47"/>
                  </a:cxn>
                  <a:cxn ang="0">
                    <a:pos x="19" y="47"/>
                  </a:cxn>
                  <a:cxn ang="0">
                    <a:pos x="19" y="42"/>
                  </a:cxn>
                  <a:cxn ang="0">
                    <a:pos x="24" y="37"/>
                  </a:cxn>
                  <a:cxn ang="0">
                    <a:pos x="29" y="30"/>
                  </a:cxn>
                  <a:cxn ang="0">
                    <a:pos x="26" y="35"/>
                  </a:cxn>
                  <a:cxn ang="0">
                    <a:pos x="22" y="35"/>
                  </a:cxn>
                  <a:cxn ang="0">
                    <a:pos x="14" y="37"/>
                  </a:cxn>
                  <a:cxn ang="0">
                    <a:pos x="10" y="40"/>
                  </a:cxn>
                  <a:cxn ang="0">
                    <a:pos x="3" y="42"/>
                  </a:cxn>
                  <a:cxn ang="0">
                    <a:pos x="0" y="37"/>
                  </a:cxn>
                  <a:cxn ang="0">
                    <a:pos x="3" y="33"/>
                  </a:cxn>
                  <a:cxn ang="0">
                    <a:pos x="5" y="28"/>
                  </a:cxn>
                  <a:cxn ang="0">
                    <a:pos x="3" y="26"/>
                  </a:cxn>
                  <a:cxn ang="0">
                    <a:pos x="10" y="23"/>
                  </a:cxn>
                  <a:cxn ang="0">
                    <a:pos x="12" y="23"/>
                  </a:cxn>
                  <a:cxn ang="0">
                    <a:pos x="14" y="28"/>
                  </a:cxn>
                  <a:cxn ang="0">
                    <a:pos x="24" y="21"/>
                  </a:cxn>
                  <a:cxn ang="0">
                    <a:pos x="24" y="16"/>
                  </a:cxn>
                  <a:cxn ang="0">
                    <a:pos x="26" y="18"/>
                  </a:cxn>
                  <a:cxn ang="0">
                    <a:pos x="26" y="11"/>
                  </a:cxn>
                  <a:cxn ang="0">
                    <a:pos x="24" y="2"/>
                  </a:cxn>
                  <a:cxn ang="0">
                    <a:pos x="31" y="0"/>
                  </a:cxn>
                  <a:cxn ang="0">
                    <a:pos x="31" y="7"/>
                  </a:cxn>
                  <a:cxn ang="0">
                    <a:pos x="36" y="11"/>
                  </a:cxn>
                  <a:cxn ang="0">
                    <a:pos x="38" y="18"/>
                  </a:cxn>
                </a:cxnLst>
                <a:rect l="0" t="0" r="r" b="b"/>
                <a:pathLst>
                  <a:path w="40" h="56">
                    <a:moveTo>
                      <a:pt x="40" y="18"/>
                    </a:moveTo>
                    <a:lnTo>
                      <a:pt x="38" y="23"/>
                    </a:lnTo>
                    <a:lnTo>
                      <a:pt x="36" y="26"/>
                    </a:lnTo>
                    <a:lnTo>
                      <a:pt x="36" y="28"/>
                    </a:lnTo>
                    <a:lnTo>
                      <a:pt x="36" y="30"/>
                    </a:lnTo>
                    <a:lnTo>
                      <a:pt x="40" y="30"/>
                    </a:lnTo>
                    <a:lnTo>
                      <a:pt x="40" y="35"/>
                    </a:lnTo>
                    <a:lnTo>
                      <a:pt x="40" y="37"/>
                    </a:lnTo>
                    <a:lnTo>
                      <a:pt x="36" y="40"/>
                    </a:lnTo>
                    <a:lnTo>
                      <a:pt x="31" y="42"/>
                    </a:lnTo>
                    <a:lnTo>
                      <a:pt x="26" y="47"/>
                    </a:lnTo>
                    <a:lnTo>
                      <a:pt x="22" y="44"/>
                    </a:lnTo>
                    <a:lnTo>
                      <a:pt x="22" y="47"/>
                    </a:lnTo>
                    <a:lnTo>
                      <a:pt x="24" y="49"/>
                    </a:lnTo>
                    <a:lnTo>
                      <a:pt x="24" y="52"/>
                    </a:lnTo>
                    <a:lnTo>
                      <a:pt x="22" y="54"/>
                    </a:lnTo>
                    <a:lnTo>
                      <a:pt x="14" y="56"/>
                    </a:lnTo>
                    <a:lnTo>
                      <a:pt x="12" y="54"/>
                    </a:lnTo>
                    <a:lnTo>
                      <a:pt x="10" y="49"/>
                    </a:lnTo>
                    <a:lnTo>
                      <a:pt x="12" y="47"/>
                    </a:lnTo>
                    <a:lnTo>
                      <a:pt x="12" y="44"/>
                    </a:lnTo>
                    <a:lnTo>
                      <a:pt x="19" y="47"/>
                    </a:lnTo>
                    <a:lnTo>
                      <a:pt x="19" y="44"/>
                    </a:lnTo>
                    <a:lnTo>
                      <a:pt x="19" y="42"/>
                    </a:lnTo>
                    <a:lnTo>
                      <a:pt x="17" y="40"/>
                    </a:lnTo>
                    <a:lnTo>
                      <a:pt x="24" y="37"/>
                    </a:lnTo>
                    <a:lnTo>
                      <a:pt x="26" y="35"/>
                    </a:lnTo>
                    <a:lnTo>
                      <a:pt x="29" y="30"/>
                    </a:lnTo>
                    <a:lnTo>
                      <a:pt x="29" y="33"/>
                    </a:lnTo>
                    <a:lnTo>
                      <a:pt x="26" y="35"/>
                    </a:lnTo>
                    <a:lnTo>
                      <a:pt x="24" y="33"/>
                    </a:lnTo>
                    <a:lnTo>
                      <a:pt x="22" y="35"/>
                    </a:lnTo>
                    <a:lnTo>
                      <a:pt x="19" y="35"/>
                    </a:lnTo>
                    <a:lnTo>
                      <a:pt x="14" y="37"/>
                    </a:lnTo>
                    <a:lnTo>
                      <a:pt x="12" y="37"/>
                    </a:lnTo>
                    <a:lnTo>
                      <a:pt x="10" y="40"/>
                    </a:lnTo>
                    <a:lnTo>
                      <a:pt x="7" y="42"/>
                    </a:lnTo>
                    <a:lnTo>
                      <a:pt x="3" y="42"/>
                    </a:lnTo>
                    <a:lnTo>
                      <a:pt x="3" y="40"/>
                    </a:lnTo>
                    <a:lnTo>
                      <a:pt x="0" y="37"/>
                    </a:lnTo>
                    <a:lnTo>
                      <a:pt x="0" y="35"/>
                    </a:lnTo>
                    <a:lnTo>
                      <a:pt x="3" y="33"/>
                    </a:lnTo>
                    <a:lnTo>
                      <a:pt x="5" y="30"/>
                    </a:lnTo>
                    <a:lnTo>
                      <a:pt x="5" y="28"/>
                    </a:lnTo>
                    <a:lnTo>
                      <a:pt x="3" y="28"/>
                    </a:lnTo>
                    <a:lnTo>
                      <a:pt x="3" y="26"/>
                    </a:lnTo>
                    <a:lnTo>
                      <a:pt x="7" y="23"/>
                    </a:lnTo>
                    <a:lnTo>
                      <a:pt x="10" y="23"/>
                    </a:lnTo>
                    <a:lnTo>
                      <a:pt x="12" y="21"/>
                    </a:lnTo>
                    <a:lnTo>
                      <a:pt x="12" y="23"/>
                    </a:lnTo>
                    <a:lnTo>
                      <a:pt x="12" y="28"/>
                    </a:lnTo>
                    <a:lnTo>
                      <a:pt x="14" y="28"/>
                    </a:lnTo>
                    <a:lnTo>
                      <a:pt x="19" y="26"/>
                    </a:lnTo>
                    <a:lnTo>
                      <a:pt x="24" y="21"/>
                    </a:lnTo>
                    <a:lnTo>
                      <a:pt x="22" y="21"/>
                    </a:lnTo>
                    <a:lnTo>
                      <a:pt x="24" y="16"/>
                    </a:lnTo>
                    <a:lnTo>
                      <a:pt x="24" y="18"/>
                    </a:lnTo>
                    <a:lnTo>
                      <a:pt x="26" y="18"/>
                    </a:lnTo>
                    <a:lnTo>
                      <a:pt x="29" y="16"/>
                    </a:lnTo>
                    <a:lnTo>
                      <a:pt x="26" y="11"/>
                    </a:lnTo>
                    <a:lnTo>
                      <a:pt x="26" y="7"/>
                    </a:lnTo>
                    <a:lnTo>
                      <a:pt x="24" y="2"/>
                    </a:lnTo>
                    <a:lnTo>
                      <a:pt x="29" y="0"/>
                    </a:lnTo>
                    <a:lnTo>
                      <a:pt x="31" y="0"/>
                    </a:lnTo>
                    <a:lnTo>
                      <a:pt x="33" y="2"/>
                    </a:lnTo>
                    <a:lnTo>
                      <a:pt x="31" y="7"/>
                    </a:lnTo>
                    <a:lnTo>
                      <a:pt x="33" y="9"/>
                    </a:lnTo>
                    <a:lnTo>
                      <a:pt x="36" y="11"/>
                    </a:lnTo>
                    <a:lnTo>
                      <a:pt x="36" y="16"/>
                    </a:lnTo>
                    <a:lnTo>
                      <a:pt x="38" y="18"/>
                    </a:lnTo>
                    <a:lnTo>
                      <a:pt x="40" y="18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1" name="Freeform 27"/>
              <p:cNvSpPr>
                <a:spLocks/>
              </p:cNvSpPr>
              <p:nvPr/>
            </p:nvSpPr>
            <p:spPr bwMode="auto">
              <a:xfrm>
                <a:off x="3017" y="418"/>
                <a:ext cx="7" cy="12"/>
              </a:xfrm>
              <a:custGeom>
                <a:avLst/>
                <a:gdLst/>
                <a:ahLst/>
                <a:cxnLst>
                  <a:cxn ang="0">
                    <a:pos x="3" y="10"/>
                  </a:cxn>
                  <a:cxn ang="0">
                    <a:pos x="0" y="12"/>
                  </a:cxn>
                  <a:cxn ang="0">
                    <a:pos x="0" y="10"/>
                  </a:cxn>
                  <a:cxn ang="0">
                    <a:pos x="0" y="8"/>
                  </a:cxn>
                  <a:cxn ang="0">
                    <a:pos x="3" y="0"/>
                  </a:cxn>
                  <a:cxn ang="0">
                    <a:pos x="7" y="0"/>
                  </a:cxn>
                  <a:cxn ang="0">
                    <a:pos x="7" y="3"/>
                  </a:cxn>
                  <a:cxn ang="0">
                    <a:pos x="5" y="5"/>
                  </a:cxn>
                  <a:cxn ang="0">
                    <a:pos x="5" y="8"/>
                  </a:cxn>
                  <a:cxn ang="0">
                    <a:pos x="3" y="10"/>
                  </a:cxn>
                </a:cxnLst>
                <a:rect l="0" t="0" r="r" b="b"/>
                <a:pathLst>
                  <a:path w="7" h="12">
                    <a:moveTo>
                      <a:pt x="3" y="10"/>
                    </a:moveTo>
                    <a:lnTo>
                      <a:pt x="0" y="12"/>
                    </a:lnTo>
                    <a:lnTo>
                      <a:pt x="0" y="10"/>
                    </a:lnTo>
                    <a:lnTo>
                      <a:pt x="0" y="8"/>
                    </a:lnTo>
                    <a:lnTo>
                      <a:pt x="3" y="0"/>
                    </a:lnTo>
                    <a:lnTo>
                      <a:pt x="7" y="0"/>
                    </a:lnTo>
                    <a:lnTo>
                      <a:pt x="7" y="3"/>
                    </a:lnTo>
                    <a:lnTo>
                      <a:pt x="5" y="5"/>
                    </a:lnTo>
                    <a:lnTo>
                      <a:pt x="5" y="8"/>
                    </a:lnTo>
                    <a:lnTo>
                      <a:pt x="3" y="1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2" name="Freeform 28"/>
              <p:cNvSpPr>
                <a:spLocks/>
              </p:cNvSpPr>
              <p:nvPr/>
            </p:nvSpPr>
            <p:spPr bwMode="auto">
              <a:xfrm>
                <a:off x="2941" y="395"/>
                <a:ext cx="31" cy="47"/>
              </a:xfrm>
              <a:custGeom>
                <a:avLst/>
                <a:gdLst/>
                <a:ahLst/>
                <a:cxnLst>
                  <a:cxn ang="0">
                    <a:pos x="8" y="40"/>
                  </a:cxn>
                  <a:cxn ang="0">
                    <a:pos x="5" y="47"/>
                  </a:cxn>
                  <a:cxn ang="0">
                    <a:pos x="3" y="45"/>
                  </a:cxn>
                  <a:cxn ang="0">
                    <a:pos x="3" y="42"/>
                  </a:cxn>
                  <a:cxn ang="0">
                    <a:pos x="0" y="35"/>
                  </a:cxn>
                  <a:cxn ang="0">
                    <a:pos x="3" y="31"/>
                  </a:cxn>
                  <a:cxn ang="0">
                    <a:pos x="8" y="23"/>
                  </a:cxn>
                  <a:cxn ang="0">
                    <a:pos x="10" y="19"/>
                  </a:cxn>
                  <a:cxn ang="0">
                    <a:pos x="12" y="19"/>
                  </a:cxn>
                  <a:cxn ang="0">
                    <a:pos x="17" y="19"/>
                  </a:cxn>
                  <a:cxn ang="0">
                    <a:pos x="17" y="14"/>
                  </a:cxn>
                  <a:cxn ang="0">
                    <a:pos x="19" y="7"/>
                  </a:cxn>
                  <a:cxn ang="0">
                    <a:pos x="24" y="2"/>
                  </a:cxn>
                  <a:cxn ang="0">
                    <a:pos x="29" y="0"/>
                  </a:cxn>
                  <a:cxn ang="0">
                    <a:pos x="31" y="4"/>
                  </a:cxn>
                  <a:cxn ang="0">
                    <a:pos x="29" y="7"/>
                  </a:cxn>
                  <a:cxn ang="0">
                    <a:pos x="29" y="9"/>
                  </a:cxn>
                  <a:cxn ang="0">
                    <a:pos x="29" y="16"/>
                  </a:cxn>
                  <a:cxn ang="0">
                    <a:pos x="24" y="21"/>
                  </a:cxn>
                  <a:cxn ang="0">
                    <a:pos x="22" y="23"/>
                  </a:cxn>
                  <a:cxn ang="0">
                    <a:pos x="19" y="31"/>
                  </a:cxn>
                  <a:cxn ang="0">
                    <a:pos x="12" y="33"/>
                  </a:cxn>
                  <a:cxn ang="0">
                    <a:pos x="8" y="35"/>
                  </a:cxn>
                  <a:cxn ang="0">
                    <a:pos x="8" y="40"/>
                  </a:cxn>
                </a:cxnLst>
                <a:rect l="0" t="0" r="r" b="b"/>
                <a:pathLst>
                  <a:path w="31" h="47">
                    <a:moveTo>
                      <a:pt x="8" y="40"/>
                    </a:moveTo>
                    <a:lnTo>
                      <a:pt x="5" y="47"/>
                    </a:lnTo>
                    <a:lnTo>
                      <a:pt x="3" y="45"/>
                    </a:lnTo>
                    <a:lnTo>
                      <a:pt x="3" y="42"/>
                    </a:lnTo>
                    <a:lnTo>
                      <a:pt x="0" y="35"/>
                    </a:lnTo>
                    <a:lnTo>
                      <a:pt x="3" y="31"/>
                    </a:lnTo>
                    <a:lnTo>
                      <a:pt x="8" y="23"/>
                    </a:lnTo>
                    <a:lnTo>
                      <a:pt x="10" y="19"/>
                    </a:lnTo>
                    <a:lnTo>
                      <a:pt x="12" y="19"/>
                    </a:lnTo>
                    <a:lnTo>
                      <a:pt x="17" y="19"/>
                    </a:lnTo>
                    <a:lnTo>
                      <a:pt x="17" y="14"/>
                    </a:lnTo>
                    <a:lnTo>
                      <a:pt x="19" y="7"/>
                    </a:lnTo>
                    <a:lnTo>
                      <a:pt x="24" y="2"/>
                    </a:lnTo>
                    <a:lnTo>
                      <a:pt x="29" y="0"/>
                    </a:lnTo>
                    <a:lnTo>
                      <a:pt x="31" y="4"/>
                    </a:lnTo>
                    <a:lnTo>
                      <a:pt x="29" y="7"/>
                    </a:lnTo>
                    <a:lnTo>
                      <a:pt x="29" y="9"/>
                    </a:lnTo>
                    <a:lnTo>
                      <a:pt x="29" y="16"/>
                    </a:lnTo>
                    <a:lnTo>
                      <a:pt x="24" y="21"/>
                    </a:lnTo>
                    <a:lnTo>
                      <a:pt x="22" y="23"/>
                    </a:lnTo>
                    <a:lnTo>
                      <a:pt x="19" y="31"/>
                    </a:lnTo>
                    <a:lnTo>
                      <a:pt x="12" y="33"/>
                    </a:lnTo>
                    <a:lnTo>
                      <a:pt x="8" y="35"/>
                    </a:lnTo>
                    <a:lnTo>
                      <a:pt x="8" y="4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3" name="Freeform 29"/>
              <p:cNvSpPr>
                <a:spLocks/>
              </p:cNvSpPr>
              <p:nvPr/>
            </p:nvSpPr>
            <p:spPr bwMode="auto">
              <a:xfrm>
                <a:off x="2994" y="364"/>
                <a:ext cx="47" cy="64"/>
              </a:xfrm>
              <a:custGeom>
                <a:avLst/>
                <a:gdLst/>
                <a:ahLst/>
                <a:cxnLst>
                  <a:cxn ang="0">
                    <a:pos x="47" y="21"/>
                  </a:cxn>
                  <a:cxn ang="0">
                    <a:pos x="42" y="26"/>
                  </a:cxn>
                  <a:cxn ang="0">
                    <a:pos x="40" y="38"/>
                  </a:cxn>
                  <a:cxn ang="0">
                    <a:pos x="44" y="43"/>
                  </a:cxn>
                  <a:cxn ang="0">
                    <a:pos x="37" y="45"/>
                  </a:cxn>
                  <a:cxn ang="0">
                    <a:pos x="30" y="45"/>
                  </a:cxn>
                  <a:cxn ang="0">
                    <a:pos x="26" y="43"/>
                  </a:cxn>
                  <a:cxn ang="0">
                    <a:pos x="23" y="47"/>
                  </a:cxn>
                  <a:cxn ang="0">
                    <a:pos x="16" y="57"/>
                  </a:cxn>
                  <a:cxn ang="0">
                    <a:pos x="18" y="62"/>
                  </a:cxn>
                  <a:cxn ang="0">
                    <a:pos x="11" y="64"/>
                  </a:cxn>
                  <a:cxn ang="0">
                    <a:pos x="11" y="59"/>
                  </a:cxn>
                  <a:cxn ang="0">
                    <a:pos x="7" y="59"/>
                  </a:cxn>
                  <a:cxn ang="0">
                    <a:pos x="0" y="59"/>
                  </a:cxn>
                  <a:cxn ang="0">
                    <a:pos x="2" y="52"/>
                  </a:cxn>
                  <a:cxn ang="0">
                    <a:pos x="9" y="47"/>
                  </a:cxn>
                  <a:cxn ang="0">
                    <a:pos x="11" y="45"/>
                  </a:cxn>
                  <a:cxn ang="0">
                    <a:pos x="4" y="43"/>
                  </a:cxn>
                  <a:cxn ang="0">
                    <a:pos x="4" y="38"/>
                  </a:cxn>
                  <a:cxn ang="0">
                    <a:pos x="11" y="35"/>
                  </a:cxn>
                  <a:cxn ang="0">
                    <a:pos x="7" y="33"/>
                  </a:cxn>
                  <a:cxn ang="0">
                    <a:pos x="4" y="24"/>
                  </a:cxn>
                  <a:cxn ang="0">
                    <a:pos x="4" y="21"/>
                  </a:cxn>
                  <a:cxn ang="0">
                    <a:pos x="14" y="21"/>
                  </a:cxn>
                  <a:cxn ang="0">
                    <a:pos x="23" y="17"/>
                  </a:cxn>
                  <a:cxn ang="0">
                    <a:pos x="16" y="14"/>
                  </a:cxn>
                  <a:cxn ang="0">
                    <a:pos x="16" y="9"/>
                  </a:cxn>
                  <a:cxn ang="0">
                    <a:pos x="26" y="0"/>
                  </a:cxn>
                  <a:cxn ang="0">
                    <a:pos x="42" y="2"/>
                  </a:cxn>
                  <a:cxn ang="0">
                    <a:pos x="42" y="7"/>
                  </a:cxn>
                  <a:cxn ang="0">
                    <a:pos x="47" y="9"/>
                  </a:cxn>
                  <a:cxn ang="0">
                    <a:pos x="47" y="12"/>
                  </a:cxn>
                  <a:cxn ang="0">
                    <a:pos x="47" y="19"/>
                  </a:cxn>
                </a:cxnLst>
                <a:rect l="0" t="0" r="r" b="b"/>
                <a:pathLst>
                  <a:path w="47" h="64">
                    <a:moveTo>
                      <a:pt x="47" y="19"/>
                    </a:moveTo>
                    <a:lnTo>
                      <a:pt x="47" y="21"/>
                    </a:lnTo>
                    <a:lnTo>
                      <a:pt x="44" y="24"/>
                    </a:lnTo>
                    <a:lnTo>
                      <a:pt x="42" y="26"/>
                    </a:lnTo>
                    <a:lnTo>
                      <a:pt x="40" y="28"/>
                    </a:lnTo>
                    <a:lnTo>
                      <a:pt x="40" y="38"/>
                    </a:lnTo>
                    <a:lnTo>
                      <a:pt x="42" y="40"/>
                    </a:lnTo>
                    <a:lnTo>
                      <a:pt x="44" y="43"/>
                    </a:lnTo>
                    <a:lnTo>
                      <a:pt x="42" y="45"/>
                    </a:lnTo>
                    <a:lnTo>
                      <a:pt x="37" y="45"/>
                    </a:lnTo>
                    <a:lnTo>
                      <a:pt x="33" y="47"/>
                    </a:lnTo>
                    <a:lnTo>
                      <a:pt x="30" y="45"/>
                    </a:lnTo>
                    <a:lnTo>
                      <a:pt x="28" y="43"/>
                    </a:lnTo>
                    <a:lnTo>
                      <a:pt x="26" y="43"/>
                    </a:lnTo>
                    <a:lnTo>
                      <a:pt x="26" y="45"/>
                    </a:lnTo>
                    <a:lnTo>
                      <a:pt x="23" y="47"/>
                    </a:lnTo>
                    <a:lnTo>
                      <a:pt x="21" y="50"/>
                    </a:lnTo>
                    <a:lnTo>
                      <a:pt x="16" y="57"/>
                    </a:lnTo>
                    <a:lnTo>
                      <a:pt x="18" y="59"/>
                    </a:lnTo>
                    <a:lnTo>
                      <a:pt x="18" y="62"/>
                    </a:lnTo>
                    <a:lnTo>
                      <a:pt x="14" y="64"/>
                    </a:lnTo>
                    <a:lnTo>
                      <a:pt x="11" y="64"/>
                    </a:lnTo>
                    <a:lnTo>
                      <a:pt x="11" y="62"/>
                    </a:lnTo>
                    <a:lnTo>
                      <a:pt x="11" y="59"/>
                    </a:lnTo>
                    <a:lnTo>
                      <a:pt x="9" y="57"/>
                    </a:lnTo>
                    <a:lnTo>
                      <a:pt x="7" y="59"/>
                    </a:lnTo>
                    <a:lnTo>
                      <a:pt x="4" y="59"/>
                    </a:lnTo>
                    <a:lnTo>
                      <a:pt x="0" y="59"/>
                    </a:lnTo>
                    <a:lnTo>
                      <a:pt x="0" y="54"/>
                    </a:lnTo>
                    <a:lnTo>
                      <a:pt x="2" y="52"/>
                    </a:lnTo>
                    <a:lnTo>
                      <a:pt x="4" y="50"/>
                    </a:lnTo>
                    <a:lnTo>
                      <a:pt x="9" y="47"/>
                    </a:lnTo>
                    <a:lnTo>
                      <a:pt x="11" y="47"/>
                    </a:lnTo>
                    <a:lnTo>
                      <a:pt x="11" y="45"/>
                    </a:lnTo>
                    <a:lnTo>
                      <a:pt x="7" y="43"/>
                    </a:lnTo>
                    <a:lnTo>
                      <a:pt x="4" y="43"/>
                    </a:lnTo>
                    <a:lnTo>
                      <a:pt x="4" y="40"/>
                    </a:lnTo>
                    <a:lnTo>
                      <a:pt x="4" y="38"/>
                    </a:lnTo>
                    <a:lnTo>
                      <a:pt x="9" y="38"/>
                    </a:lnTo>
                    <a:lnTo>
                      <a:pt x="11" y="35"/>
                    </a:lnTo>
                    <a:lnTo>
                      <a:pt x="9" y="35"/>
                    </a:lnTo>
                    <a:lnTo>
                      <a:pt x="7" y="33"/>
                    </a:lnTo>
                    <a:lnTo>
                      <a:pt x="4" y="31"/>
                    </a:lnTo>
                    <a:lnTo>
                      <a:pt x="4" y="24"/>
                    </a:lnTo>
                    <a:lnTo>
                      <a:pt x="2" y="24"/>
                    </a:lnTo>
                    <a:lnTo>
                      <a:pt x="4" y="21"/>
                    </a:lnTo>
                    <a:lnTo>
                      <a:pt x="7" y="19"/>
                    </a:lnTo>
                    <a:lnTo>
                      <a:pt x="14" y="21"/>
                    </a:lnTo>
                    <a:lnTo>
                      <a:pt x="21" y="19"/>
                    </a:lnTo>
                    <a:lnTo>
                      <a:pt x="23" y="17"/>
                    </a:lnTo>
                    <a:lnTo>
                      <a:pt x="18" y="14"/>
                    </a:lnTo>
                    <a:lnTo>
                      <a:pt x="16" y="14"/>
                    </a:lnTo>
                    <a:lnTo>
                      <a:pt x="14" y="9"/>
                    </a:lnTo>
                    <a:lnTo>
                      <a:pt x="16" y="9"/>
                    </a:lnTo>
                    <a:lnTo>
                      <a:pt x="18" y="7"/>
                    </a:lnTo>
                    <a:lnTo>
                      <a:pt x="26" y="0"/>
                    </a:lnTo>
                    <a:lnTo>
                      <a:pt x="33" y="0"/>
                    </a:lnTo>
                    <a:lnTo>
                      <a:pt x="42" y="2"/>
                    </a:lnTo>
                    <a:lnTo>
                      <a:pt x="42" y="5"/>
                    </a:lnTo>
                    <a:lnTo>
                      <a:pt x="42" y="7"/>
                    </a:lnTo>
                    <a:lnTo>
                      <a:pt x="44" y="7"/>
                    </a:lnTo>
                    <a:lnTo>
                      <a:pt x="47" y="9"/>
                    </a:lnTo>
                    <a:lnTo>
                      <a:pt x="47" y="12"/>
                    </a:lnTo>
                    <a:lnTo>
                      <a:pt x="47" y="12"/>
                    </a:lnTo>
                    <a:lnTo>
                      <a:pt x="47" y="17"/>
                    </a:lnTo>
                    <a:lnTo>
                      <a:pt x="47" y="19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4" name="Freeform 30"/>
              <p:cNvSpPr>
                <a:spLocks/>
              </p:cNvSpPr>
              <p:nvPr/>
            </p:nvSpPr>
            <p:spPr bwMode="auto">
              <a:xfrm>
                <a:off x="3072" y="347"/>
                <a:ext cx="4" cy="10"/>
              </a:xfrm>
              <a:custGeom>
                <a:avLst/>
                <a:gdLst/>
                <a:ahLst/>
                <a:cxnLst>
                  <a:cxn ang="0">
                    <a:pos x="2" y="8"/>
                  </a:cxn>
                  <a:cxn ang="0">
                    <a:pos x="0" y="10"/>
                  </a:cxn>
                  <a:cxn ang="0">
                    <a:pos x="0" y="5"/>
                  </a:cxn>
                  <a:cxn ang="0">
                    <a:pos x="4" y="0"/>
                  </a:cxn>
                  <a:cxn ang="0">
                    <a:pos x="4" y="3"/>
                  </a:cxn>
                  <a:cxn ang="0">
                    <a:pos x="2" y="8"/>
                  </a:cxn>
                </a:cxnLst>
                <a:rect l="0" t="0" r="r" b="b"/>
                <a:pathLst>
                  <a:path w="4" h="10">
                    <a:moveTo>
                      <a:pt x="2" y="8"/>
                    </a:moveTo>
                    <a:lnTo>
                      <a:pt x="0" y="10"/>
                    </a:lnTo>
                    <a:lnTo>
                      <a:pt x="0" y="5"/>
                    </a:lnTo>
                    <a:lnTo>
                      <a:pt x="4" y="0"/>
                    </a:lnTo>
                    <a:lnTo>
                      <a:pt x="4" y="3"/>
                    </a:lnTo>
                    <a:lnTo>
                      <a:pt x="2" y="8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5" name="Freeform 31"/>
              <p:cNvSpPr>
                <a:spLocks/>
              </p:cNvSpPr>
              <p:nvPr/>
            </p:nvSpPr>
            <p:spPr bwMode="auto">
              <a:xfrm>
                <a:off x="3041" y="331"/>
                <a:ext cx="35" cy="40"/>
              </a:xfrm>
              <a:custGeom>
                <a:avLst/>
                <a:gdLst/>
                <a:ahLst/>
                <a:cxnLst>
                  <a:cxn ang="0">
                    <a:pos x="33" y="16"/>
                  </a:cxn>
                  <a:cxn ang="0">
                    <a:pos x="26" y="21"/>
                  </a:cxn>
                  <a:cxn ang="0">
                    <a:pos x="23" y="26"/>
                  </a:cxn>
                  <a:cxn ang="0">
                    <a:pos x="26" y="26"/>
                  </a:cxn>
                  <a:cxn ang="0">
                    <a:pos x="28" y="26"/>
                  </a:cxn>
                  <a:cxn ang="0">
                    <a:pos x="28" y="31"/>
                  </a:cxn>
                  <a:cxn ang="0">
                    <a:pos x="26" y="33"/>
                  </a:cxn>
                  <a:cxn ang="0">
                    <a:pos x="21" y="33"/>
                  </a:cxn>
                  <a:cxn ang="0">
                    <a:pos x="14" y="38"/>
                  </a:cxn>
                  <a:cxn ang="0">
                    <a:pos x="12" y="40"/>
                  </a:cxn>
                  <a:cxn ang="0">
                    <a:pos x="9" y="40"/>
                  </a:cxn>
                  <a:cxn ang="0">
                    <a:pos x="5" y="40"/>
                  </a:cxn>
                  <a:cxn ang="0">
                    <a:pos x="2" y="40"/>
                  </a:cxn>
                  <a:cxn ang="0">
                    <a:pos x="2" y="38"/>
                  </a:cxn>
                  <a:cxn ang="0">
                    <a:pos x="0" y="38"/>
                  </a:cxn>
                  <a:cxn ang="0">
                    <a:pos x="0" y="35"/>
                  </a:cxn>
                  <a:cxn ang="0">
                    <a:pos x="0" y="33"/>
                  </a:cxn>
                  <a:cxn ang="0">
                    <a:pos x="0" y="31"/>
                  </a:cxn>
                  <a:cxn ang="0">
                    <a:pos x="5" y="28"/>
                  </a:cxn>
                  <a:cxn ang="0">
                    <a:pos x="5" y="24"/>
                  </a:cxn>
                  <a:cxn ang="0">
                    <a:pos x="5" y="21"/>
                  </a:cxn>
                  <a:cxn ang="0">
                    <a:pos x="7" y="19"/>
                  </a:cxn>
                  <a:cxn ang="0">
                    <a:pos x="7" y="16"/>
                  </a:cxn>
                  <a:cxn ang="0">
                    <a:pos x="9" y="12"/>
                  </a:cxn>
                  <a:cxn ang="0">
                    <a:pos x="9" y="9"/>
                  </a:cxn>
                  <a:cxn ang="0">
                    <a:pos x="14" y="12"/>
                  </a:cxn>
                  <a:cxn ang="0">
                    <a:pos x="16" y="9"/>
                  </a:cxn>
                  <a:cxn ang="0">
                    <a:pos x="21" y="9"/>
                  </a:cxn>
                  <a:cxn ang="0">
                    <a:pos x="19" y="14"/>
                  </a:cxn>
                  <a:cxn ang="0">
                    <a:pos x="21" y="16"/>
                  </a:cxn>
                  <a:cxn ang="0">
                    <a:pos x="23" y="16"/>
                  </a:cxn>
                  <a:cxn ang="0">
                    <a:pos x="23" y="14"/>
                  </a:cxn>
                  <a:cxn ang="0">
                    <a:pos x="23" y="9"/>
                  </a:cxn>
                  <a:cxn ang="0">
                    <a:pos x="23" y="7"/>
                  </a:cxn>
                  <a:cxn ang="0">
                    <a:pos x="21" y="5"/>
                  </a:cxn>
                  <a:cxn ang="0">
                    <a:pos x="19" y="2"/>
                  </a:cxn>
                  <a:cxn ang="0">
                    <a:pos x="21" y="0"/>
                  </a:cxn>
                  <a:cxn ang="0">
                    <a:pos x="23" y="2"/>
                  </a:cxn>
                  <a:cxn ang="0">
                    <a:pos x="26" y="2"/>
                  </a:cxn>
                  <a:cxn ang="0">
                    <a:pos x="31" y="5"/>
                  </a:cxn>
                  <a:cxn ang="0">
                    <a:pos x="35" y="9"/>
                  </a:cxn>
                  <a:cxn ang="0">
                    <a:pos x="35" y="12"/>
                  </a:cxn>
                  <a:cxn ang="0">
                    <a:pos x="33" y="16"/>
                  </a:cxn>
                </a:cxnLst>
                <a:rect l="0" t="0" r="r" b="b"/>
                <a:pathLst>
                  <a:path w="35" h="40">
                    <a:moveTo>
                      <a:pt x="33" y="16"/>
                    </a:moveTo>
                    <a:lnTo>
                      <a:pt x="26" y="21"/>
                    </a:lnTo>
                    <a:lnTo>
                      <a:pt x="23" y="26"/>
                    </a:lnTo>
                    <a:lnTo>
                      <a:pt x="26" y="26"/>
                    </a:lnTo>
                    <a:lnTo>
                      <a:pt x="28" y="26"/>
                    </a:lnTo>
                    <a:lnTo>
                      <a:pt x="28" y="31"/>
                    </a:lnTo>
                    <a:lnTo>
                      <a:pt x="26" y="33"/>
                    </a:lnTo>
                    <a:lnTo>
                      <a:pt x="21" y="33"/>
                    </a:lnTo>
                    <a:lnTo>
                      <a:pt x="14" y="38"/>
                    </a:lnTo>
                    <a:lnTo>
                      <a:pt x="12" y="40"/>
                    </a:lnTo>
                    <a:lnTo>
                      <a:pt x="9" y="40"/>
                    </a:lnTo>
                    <a:lnTo>
                      <a:pt x="5" y="40"/>
                    </a:lnTo>
                    <a:lnTo>
                      <a:pt x="2" y="40"/>
                    </a:lnTo>
                    <a:lnTo>
                      <a:pt x="2" y="38"/>
                    </a:lnTo>
                    <a:lnTo>
                      <a:pt x="0" y="38"/>
                    </a:lnTo>
                    <a:lnTo>
                      <a:pt x="0" y="35"/>
                    </a:lnTo>
                    <a:lnTo>
                      <a:pt x="0" y="33"/>
                    </a:lnTo>
                    <a:lnTo>
                      <a:pt x="0" y="31"/>
                    </a:lnTo>
                    <a:lnTo>
                      <a:pt x="5" y="28"/>
                    </a:lnTo>
                    <a:lnTo>
                      <a:pt x="5" y="24"/>
                    </a:lnTo>
                    <a:lnTo>
                      <a:pt x="5" y="21"/>
                    </a:lnTo>
                    <a:lnTo>
                      <a:pt x="7" y="19"/>
                    </a:lnTo>
                    <a:lnTo>
                      <a:pt x="7" y="16"/>
                    </a:lnTo>
                    <a:lnTo>
                      <a:pt x="9" y="12"/>
                    </a:lnTo>
                    <a:lnTo>
                      <a:pt x="9" y="9"/>
                    </a:lnTo>
                    <a:lnTo>
                      <a:pt x="14" y="12"/>
                    </a:lnTo>
                    <a:lnTo>
                      <a:pt x="16" y="9"/>
                    </a:lnTo>
                    <a:lnTo>
                      <a:pt x="21" y="9"/>
                    </a:lnTo>
                    <a:lnTo>
                      <a:pt x="19" y="14"/>
                    </a:lnTo>
                    <a:lnTo>
                      <a:pt x="21" y="16"/>
                    </a:lnTo>
                    <a:lnTo>
                      <a:pt x="23" y="16"/>
                    </a:lnTo>
                    <a:lnTo>
                      <a:pt x="23" y="14"/>
                    </a:lnTo>
                    <a:lnTo>
                      <a:pt x="23" y="9"/>
                    </a:lnTo>
                    <a:lnTo>
                      <a:pt x="23" y="7"/>
                    </a:lnTo>
                    <a:lnTo>
                      <a:pt x="21" y="5"/>
                    </a:lnTo>
                    <a:lnTo>
                      <a:pt x="19" y="2"/>
                    </a:lnTo>
                    <a:lnTo>
                      <a:pt x="21" y="0"/>
                    </a:lnTo>
                    <a:lnTo>
                      <a:pt x="23" y="2"/>
                    </a:lnTo>
                    <a:lnTo>
                      <a:pt x="26" y="2"/>
                    </a:lnTo>
                    <a:lnTo>
                      <a:pt x="31" y="5"/>
                    </a:lnTo>
                    <a:lnTo>
                      <a:pt x="35" y="9"/>
                    </a:lnTo>
                    <a:lnTo>
                      <a:pt x="35" y="12"/>
                    </a:lnTo>
                    <a:lnTo>
                      <a:pt x="33" y="16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6" name="Freeform 32"/>
              <p:cNvSpPr>
                <a:spLocks/>
              </p:cNvSpPr>
              <p:nvPr/>
            </p:nvSpPr>
            <p:spPr bwMode="auto">
              <a:xfrm>
                <a:off x="3131" y="324"/>
                <a:ext cx="7" cy="14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4" y="2"/>
                  </a:cxn>
                  <a:cxn ang="0">
                    <a:pos x="4" y="4"/>
                  </a:cxn>
                  <a:cxn ang="0">
                    <a:pos x="7" y="7"/>
                  </a:cxn>
                  <a:cxn ang="0">
                    <a:pos x="7" y="9"/>
                  </a:cxn>
                  <a:cxn ang="0">
                    <a:pos x="2" y="12"/>
                  </a:cxn>
                  <a:cxn ang="0">
                    <a:pos x="2" y="14"/>
                  </a:cxn>
                  <a:cxn ang="0">
                    <a:pos x="0" y="12"/>
                  </a:cxn>
                  <a:cxn ang="0">
                    <a:pos x="0" y="7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7" y="0"/>
                  </a:cxn>
                </a:cxnLst>
                <a:rect l="0" t="0" r="r" b="b"/>
                <a:pathLst>
                  <a:path w="7" h="14">
                    <a:moveTo>
                      <a:pt x="7" y="0"/>
                    </a:moveTo>
                    <a:lnTo>
                      <a:pt x="4" y="2"/>
                    </a:lnTo>
                    <a:lnTo>
                      <a:pt x="4" y="4"/>
                    </a:lnTo>
                    <a:lnTo>
                      <a:pt x="7" y="7"/>
                    </a:lnTo>
                    <a:lnTo>
                      <a:pt x="7" y="9"/>
                    </a:lnTo>
                    <a:lnTo>
                      <a:pt x="2" y="12"/>
                    </a:lnTo>
                    <a:lnTo>
                      <a:pt x="2" y="14"/>
                    </a:lnTo>
                    <a:lnTo>
                      <a:pt x="0" y="12"/>
                    </a:lnTo>
                    <a:lnTo>
                      <a:pt x="0" y="7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7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7" name="Freeform 33"/>
              <p:cNvSpPr>
                <a:spLocks/>
              </p:cNvSpPr>
              <p:nvPr/>
            </p:nvSpPr>
            <p:spPr bwMode="auto">
              <a:xfrm>
                <a:off x="3090" y="317"/>
                <a:ext cx="17" cy="19"/>
              </a:xfrm>
              <a:custGeom>
                <a:avLst/>
                <a:gdLst/>
                <a:ahLst/>
                <a:cxnLst>
                  <a:cxn ang="0">
                    <a:pos x="0" y="19"/>
                  </a:cxn>
                  <a:cxn ang="0">
                    <a:pos x="0" y="16"/>
                  </a:cxn>
                  <a:cxn ang="0">
                    <a:pos x="3" y="9"/>
                  </a:cxn>
                  <a:cxn ang="0">
                    <a:pos x="5" y="7"/>
                  </a:cxn>
                  <a:cxn ang="0">
                    <a:pos x="8" y="7"/>
                  </a:cxn>
                  <a:cxn ang="0">
                    <a:pos x="10" y="2"/>
                  </a:cxn>
                  <a:cxn ang="0">
                    <a:pos x="12" y="0"/>
                  </a:cxn>
                  <a:cxn ang="0">
                    <a:pos x="15" y="0"/>
                  </a:cxn>
                  <a:cxn ang="0">
                    <a:pos x="17" y="2"/>
                  </a:cxn>
                  <a:cxn ang="0">
                    <a:pos x="15" y="7"/>
                  </a:cxn>
                  <a:cxn ang="0">
                    <a:pos x="12" y="14"/>
                  </a:cxn>
                  <a:cxn ang="0">
                    <a:pos x="12" y="16"/>
                  </a:cxn>
                  <a:cxn ang="0">
                    <a:pos x="8" y="16"/>
                  </a:cxn>
                  <a:cxn ang="0">
                    <a:pos x="0" y="19"/>
                  </a:cxn>
                </a:cxnLst>
                <a:rect l="0" t="0" r="r" b="b"/>
                <a:pathLst>
                  <a:path w="17" h="19">
                    <a:moveTo>
                      <a:pt x="0" y="19"/>
                    </a:moveTo>
                    <a:lnTo>
                      <a:pt x="0" y="16"/>
                    </a:lnTo>
                    <a:lnTo>
                      <a:pt x="3" y="9"/>
                    </a:lnTo>
                    <a:lnTo>
                      <a:pt x="5" y="7"/>
                    </a:lnTo>
                    <a:lnTo>
                      <a:pt x="8" y="7"/>
                    </a:lnTo>
                    <a:lnTo>
                      <a:pt x="10" y="2"/>
                    </a:lnTo>
                    <a:lnTo>
                      <a:pt x="12" y="0"/>
                    </a:lnTo>
                    <a:lnTo>
                      <a:pt x="15" y="0"/>
                    </a:lnTo>
                    <a:lnTo>
                      <a:pt x="17" y="2"/>
                    </a:lnTo>
                    <a:lnTo>
                      <a:pt x="15" y="7"/>
                    </a:lnTo>
                    <a:lnTo>
                      <a:pt x="12" y="14"/>
                    </a:lnTo>
                    <a:lnTo>
                      <a:pt x="12" y="16"/>
                    </a:lnTo>
                    <a:lnTo>
                      <a:pt x="8" y="16"/>
                    </a:lnTo>
                    <a:lnTo>
                      <a:pt x="0" y="19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8" name="Freeform 34"/>
              <p:cNvSpPr>
                <a:spLocks/>
              </p:cNvSpPr>
              <p:nvPr/>
            </p:nvSpPr>
            <p:spPr bwMode="auto">
              <a:xfrm>
                <a:off x="3135" y="310"/>
                <a:ext cx="12" cy="11"/>
              </a:xfrm>
              <a:custGeom>
                <a:avLst/>
                <a:gdLst/>
                <a:ahLst/>
                <a:cxnLst>
                  <a:cxn ang="0">
                    <a:pos x="8" y="4"/>
                  </a:cxn>
                  <a:cxn ang="0">
                    <a:pos x="10" y="4"/>
                  </a:cxn>
                  <a:cxn ang="0">
                    <a:pos x="12" y="2"/>
                  </a:cxn>
                  <a:cxn ang="0">
                    <a:pos x="12" y="4"/>
                  </a:cxn>
                  <a:cxn ang="0">
                    <a:pos x="10" y="7"/>
                  </a:cxn>
                  <a:cxn ang="0">
                    <a:pos x="10" y="9"/>
                  </a:cxn>
                  <a:cxn ang="0">
                    <a:pos x="5" y="11"/>
                  </a:cxn>
                  <a:cxn ang="0">
                    <a:pos x="3" y="7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8" y="2"/>
                  </a:cxn>
                  <a:cxn ang="0">
                    <a:pos x="8" y="4"/>
                  </a:cxn>
                </a:cxnLst>
                <a:rect l="0" t="0" r="r" b="b"/>
                <a:pathLst>
                  <a:path w="12" h="11">
                    <a:moveTo>
                      <a:pt x="8" y="4"/>
                    </a:moveTo>
                    <a:lnTo>
                      <a:pt x="10" y="4"/>
                    </a:lnTo>
                    <a:lnTo>
                      <a:pt x="12" y="2"/>
                    </a:lnTo>
                    <a:lnTo>
                      <a:pt x="12" y="4"/>
                    </a:lnTo>
                    <a:lnTo>
                      <a:pt x="10" y="7"/>
                    </a:lnTo>
                    <a:lnTo>
                      <a:pt x="10" y="9"/>
                    </a:lnTo>
                    <a:lnTo>
                      <a:pt x="5" y="11"/>
                    </a:lnTo>
                    <a:lnTo>
                      <a:pt x="3" y="7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8" y="2"/>
                    </a:lnTo>
                    <a:lnTo>
                      <a:pt x="8" y="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59" name="Freeform 35"/>
              <p:cNvSpPr>
                <a:spLocks/>
              </p:cNvSpPr>
              <p:nvPr/>
            </p:nvSpPr>
            <p:spPr bwMode="auto">
              <a:xfrm>
                <a:off x="3062" y="307"/>
                <a:ext cx="36" cy="33"/>
              </a:xfrm>
              <a:custGeom>
                <a:avLst/>
                <a:gdLst/>
                <a:ahLst/>
                <a:cxnLst>
                  <a:cxn ang="0">
                    <a:pos x="19" y="0"/>
                  </a:cxn>
                  <a:cxn ang="0">
                    <a:pos x="19" y="3"/>
                  </a:cxn>
                  <a:cxn ang="0">
                    <a:pos x="21" y="3"/>
                  </a:cxn>
                  <a:cxn ang="0">
                    <a:pos x="21" y="5"/>
                  </a:cxn>
                  <a:cxn ang="0">
                    <a:pos x="21" y="7"/>
                  </a:cxn>
                  <a:cxn ang="0">
                    <a:pos x="24" y="12"/>
                  </a:cxn>
                  <a:cxn ang="0">
                    <a:pos x="26" y="10"/>
                  </a:cxn>
                  <a:cxn ang="0">
                    <a:pos x="26" y="7"/>
                  </a:cxn>
                  <a:cxn ang="0">
                    <a:pos x="28" y="5"/>
                  </a:cxn>
                  <a:cxn ang="0">
                    <a:pos x="31" y="5"/>
                  </a:cxn>
                  <a:cxn ang="0">
                    <a:pos x="31" y="7"/>
                  </a:cxn>
                  <a:cxn ang="0">
                    <a:pos x="33" y="7"/>
                  </a:cxn>
                  <a:cxn ang="0">
                    <a:pos x="36" y="10"/>
                  </a:cxn>
                  <a:cxn ang="0">
                    <a:pos x="28" y="17"/>
                  </a:cxn>
                  <a:cxn ang="0">
                    <a:pos x="26" y="31"/>
                  </a:cxn>
                  <a:cxn ang="0">
                    <a:pos x="21" y="31"/>
                  </a:cxn>
                  <a:cxn ang="0">
                    <a:pos x="17" y="33"/>
                  </a:cxn>
                  <a:cxn ang="0">
                    <a:pos x="12" y="29"/>
                  </a:cxn>
                  <a:cxn ang="0">
                    <a:pos x="7" y="26"/>
                  </a:cxn>
                  <a:cxn ang="0">
                    <a:pos x="2" y="24"/>
                  </a:cxn>
                  <a:cxn ang="0">
                    <a:pos x="0" y="21"/>
                  </a:cxn>
                  <a:cxn ang="0">
                    <a:pos x="0" y="19"/>
                  </a:cxn>
                  <a:cxn ang="0">
                    <a:pos x="2" y="17"/>
                  </a:cxn>
                  <a:cxn ang="0">
                    <a:pos x="2" y="14"/>
                  </a:cxn>
                  <a:cxn ang="0">
                    <a:pos x="5" y="12"/>
                  </a:cxn>
                  <a:cxn ang="0">
                    <a:pos x="5" y="10"/>
                  </a:cxn>
                  <a:cxn ang="0">
                    <a:pos x="10" y="10"/>
                  </a:cxn>
                  <a:cxn ang="0">
                    <a:pos x="10" y="7"/>
                  </a:cxn>
                  <a:cxn ang="0">
                    <a:pos x="12" y="10"/>
                  </a:cxn>
                  <a:cxn ang="0">
                    <a:pos x="14" y="7"/>
                  </a:cxn>
                  <a:cxn ang="0">
                    <a:pos x="12" y="5"/>
                  </a:cxn>
                  <a:cxn ang="0">
                    <a:pos x="14" y="3"/>
                  </a:cxn>
                  <a:cxn ang="0">
                    <a:pos x="19" y="0"/>
                  </a:cxn>
                </a:cxnLst>
                <a:rect l="0" t="0" r="r" b="b"/>
                <a:pathLst>
                  <a:path w="36" h="33">
                    <a:moveTo>
                      <a:pt x="19" y="0"/>
                    </a:moveTo>
                    <a:lnTo>
                      <a:pt x="19" y="3"/>
                    </a:lnTo>
                    <a:lnTo>
                      <a:pt x="21" y="3"/>
                    </a:lnTo>
                    <a:lnTo>
                      <a:pt x="21" y="5"/>
                    </a:lnTo>
                    <a:lnTo>
                      <a:pt x="21" y="7"/>
                    </a:lnTo>
                    <a:lnTo>
                      <a:pt x="24" y="12"/>
                    </a:lnTo>
                    <a:lnTo>
                      <a:pt x="26" y="10"/>
                    </a:lnTo>
                    <a:lnTo>
                      <a:pt x="26" y="7"/>
                    </a:lnTo>
                    <a:lnTo>
                      <a:pt x="28" y="5"/>
                    </a:lnTo>
                    <a:lnTo>
                      <a:pt x="31" y="5"/>
                    </a:lnTo>
                    <a:lnTo>
                      <a:pt x="31" y="7"/>
                    </a:lnTo>
                    <a:lnTo>
                      <a:pt x="33" y="7"/>
                    </a:lnTo>
                    <a:lnTo>
                      <a:pt x="36" y="10"/>
                    </a:lnTo>
                    <a:lnTo>
                      <a:pt x="28" y="17"/>
                    </a:lnTo>
                    <a:lnTo>
                      <a:pt x="26" y="31"/>
                    </a:lnTo>
                    <a:lnTo>
                      <a:pt x="21" y="31"/>
                    </a:lnTo>
                    <a:lnTo>
                      <a:pt x="17" y="33"/>
                    </a:lnTo>
                    <a:lnTo>
                      <a:pt x="12" y="29"/>
                    </a:lnTo>
                    <a:lnTo>
                      <a:pt x="7" y="26"/>
                    </a:lnTo>
                    <a:lnTo>
                      <a:pt x="2" y="24"/>
                    </a:lnTo>
                    <a:lnTo>
                      <a:pt x="0" y="21"/>
                    </a:lnTo>
                    <a:lnTo>
                      <a:pt x="0" y="19"/>
                    </a:lnTo>
                    <a:lnTo>
                      <a:pt x="2" y="17"/>
                    </a:lnTo>
                    <a:lnTo>
                      <a:pt x="2" y="14"/>
                    </a:lnTo>
                    <a:lnTo>
                      <a:pt x="5" y="12"/>
                    </a:lnTo>
                    <a:lnTo>
                      <a:pt x="5" y="10"/>
                    </a:lnTo>
                    <a:lnTo>
                      <a:pt x="10" y="10"/>
                    </a:lnTo>
                    <a:lnTo>
                      <a:pt x="10" y="7"/>
                    </a:lnTo>
                    <a:lnTo>
                      <a:pt x="12" y="10"/>
                    </a:lnTo>
                    <a:lnTo>
                      <a:pt x="14" y="7"/>
                    </a:lnTo>
                    <a:lnTo>
                      <a:pt x="12" y="5"/>
                    </a:lnTo>
                    <a:lnTo>
                      <a:pt x="14" y="3"/>
                    </a:lnTo>
                    <a:lnTo>
                      <a:pt x="19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0" name="Freeform 36"/>
              <p:cNvSpPr>
                <a:spLocks/>
              </p:cNvSpPr>
              <p:nvPr/>
            </p:nvSpPr>
            <p:spPr bwMode="auto">
              <a:xfrm>
                <a:off x="3060" y="307"/>
                <a:ext cx="12" cy="14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7" y="3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9" y="3"/>
                  </a:cxn>
                  <a:cxn ang="0">
                    <a:pos x="12" y="3"/>
                  </a:cxn>
                  <a:cxn ang="0">
                    <a:pos x="9" y="7"/>
                  </a:cxn>
                  <a:cxn ang="0">
                    <a:pos x="7" y="7"/>
                  </a:cxn>
                  <a:cxn ang="0">
                    <a:pos x="4" y="10"/>
                  </a:cxn>
                  <a:cxn ang="0">
                    <a:pos x="2" y="14"/>
                  </a:cxn>
                  <a:cxn ang="0">
                    <a:pos x="0" y="12"/>
                  </a:cxn>
                  <a:cxn ang="0">
                    <a:pos x="0" y="10"/>
                  </a:cxn>
                  <a:cxn ang="0">
                    <a:pos x="0" y="7"/>
                  </a:cxn>
                  <a:cxn ang="0">
                    <a:pos x="2" y="3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4" y="0"/>
                  </a:cxn>
                </a:cxnLst>
                <a:rect l="0" t="0" r="r" b="b"/>
                <a:pathLst>
                  <a:path w="12" h="14">
                    <a:moveTo>
                      <a:pt x="4" y="0"/>
                    </a:moveTo>
                    <a:lnTo>
                      <a:pt x="7" y="3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9" y="3"/>
                    </a:lnTo>
                    <a:lnTo>
                      <a:pt x="12" y="3"/>
                    </a:lnTo>
                    <a:lnTo>
                      <a:pt x="9" y="7"/>
                    </a:lnTo>
                    <a:lnTo>
                      <a:pt x="7" y="7"/>
                    </a:lnTo>
                    <a:lnTo>
                      <a:pt x="4" y="10"/>
                    </a:lnTo>
                    <a:lnTo>
                      <a:pt x="2" y="14"/>
                    </a:lnTo>
                    <a:lnTo>
                      <a:pt x="0" y="12"/>
                    </a:lnTo>
                    <a:lnTo>
                      <a:pt x="0" y="10"/>
                    </a:lnTo>
                    <a:lnTo>
                      <a:pt x="0" y="7"/>
                    </a:lnTo>
                    <a:lnTo>
                      <a:pt x="2" y="3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4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1" name="Freeform 37"/>
              <p:cNvSpPr>
                <a:spLocks/>
              </p:cNvSpPr>
              <p:nvPr/>
            </p:nvSpPr>
            <p:spPr bwMode="auto">
              <a:xfrm>
                <a:off x="3083" y="300"/>
                <a:ext cx="10" cy="7"/>
              </a:xfrm>
              <a:custGeom>
                <a:avLst/>
                <a:gdLst/>
                <a:ahLst/>
                <a:cxnLst>
                  <a:cxn ang="0">
                    <a:pos x="10" y="7"/>
                  </a:cxn>
                  <a:cxn ang="0">
                    <a:pos x="7" y="7"/>
                  </a:cxn>
                  <a:cxn ang="0">
                    <a:pos x="5" y="7"/>
                  </a:cxn>
                  <a:cxn ang="0">
                    <a:pos x="3" y="5"/>
                  </a:cxn>
                  <a:cxn ang="0">
                    <a:pos x="0" y="2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10" y="5"/>
                  </a:cxn>
                  <a:cxn ang="0">
                    <a:pos x="10" y="7"/>
                  </a:cxn>
                </a:cxnLst>
                <a:rect l="0" t="0" r="r" b="b"/>
                <a:pathLst>
                  <a:path w="10" h="7">
                    <a:moveTo>
                      <a:pt x="10" y="7"/>
                    </a:moveTo>
                    <a:lnTo>
                      <a:pt x="7" y="7"/>
                    </a:lnTo>
                    <a:lnTo>
                      <a:pt x="5" y="7"/>
                    </a:lnTo>
                    <a:lnTo>
                      <a:pt x="3" y="5"/>
                    </a:lnTo>
                    <a:lnTo>
                      <a:pt x="0" y="2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10" y="5"/>
                    </a:lnTo>
                    <a:lnTo>
                      <a:pt x="10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2" name="Freeform 38"/>
              <p:cNvSpPr>
                <a:spLocks/>
              </p:cNvSpPr>
              <p:nvPr/>
            </p:nvSpPr>
            <p:spPr bwMode="auto">
              <a:xfrm>
                <a:off x="3072" y="288"/>
                <a:ext cx="9" cy="17"/>
              </a:xfrm>
              <a:custGeom>
                <a:avLst/>
                <a:gdLst/>
                <a:ahLst/>
                <a:cxnLst>
                  <a:cxn ang="0">
                    <a:pos x="7" y="17"/>
                  </a:cxn>
                  <a:cxn ang="0">
                    <a:pos x="4" y="17"/>
                  </a:cxn>
                  <a:cxn ang="0">
                    <a:pos x="2" y="17"/>
                  </a:cxn>
                  <a:cxn ang="0">
                    <a:pos x="0" y="14"/>
                  </a:cxn>
                  <a:cxn ang="0">
                    <a:pos x="0" y="12"/>
                  </a:cxn>
                  <a:cxn ang="0">
                    <a:pos x="2" y="12"/>
                  </a:cxn>
                  <a:cxn ang="0">
                    <a:pos x="2" y="7"/>
                  </a:cxn>
                  <a:cxn ang="0">
                    <a:pos x="2" y="5"/>
                  </a:cxn>
                  <a:cxn ang="0">
                    <a:pos x="7" y="0"/>
                  </a:cxn>
                  <a:cxn ang="0">
                    <a:pos x="9" y="5"/>
                  </a:cxn>
                  <a:cxn ang="0">
                    <a:pos x="9" y="10"/>
                  </a:cxn>
                  <a:cxn ang="0">
                    <a:pos x="7" y="17"/>
                  </a:cxn>
                </a:cxnLst>
                <a:rect l="0" t="0" r="r" b="b"/>
                <a:pathLst>
                  <a:path w="9" h="17">
                    <a:moveTo>
                      <a:pt x="7" y="17"/>
                    </a:moveTo>
                    <a:lnTo>
                      <a:pt x="4" y="17"/>
                    </a:lnTo>
                    <a:lnTo>
                      <a:pt x="2" y="17"/>
                    </a:lnTo>
                    <a:lnTo>
                      <a:pt x="0" y="14"/>
                    </a:lnTo>
                    <a:lnTo>
                      <a:pt x="0" y="12"/>
                    </a:lnTo>
                    <a:lnTo>
                      <a:pt x="2" y="12"/>
                    </a:lnTo>
                    <a:lnTo>
                      <a:pt x="2" y="7"/>
                    </a:lnTo>
                    <a:lnTo>
                      <a:pt x="2" y="5"/>
                    </a:lnTo>
                    <a:lnTo>
                      <a:pt x="7" y="0"/>
                    </a:lnTo>
                    <a:lnTo>
                      <a:pt x="9" y="5"/>
                    </a:lnTo>
                    <a:lnTo>
                      <a:pt x="9" y="10"/>
                    </a:lnTo>
                    <a:lnTo>
                      <a:pt x="7" y="1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3" name="Freeform 39"/>
              <p:cNvSpPr>
                <a:spLocks/>
              </p:cNvSpPr>
              <p:nvPr/>
            </p:nvSpPr>
            <p:spPr bwMode="auto">
              <a:xfrm>
                <a:off x="3121" y="291"/>
                <a:ext cx="22" cy="19"/>
              </a:xfrm>
              <a:custGeom>
                <a:avLst/>
                <a:gdLst/>
                <a:ahLst/>
                <a:cxnLst>
                  <a:cxn ang="0">
                    <a:pos x="17" y="4"/>
                  </a:cxn>
                  <a:cxn ang="0">
                    <a:pos x="14" y="7"/>
                  </a:cxn>
                  <a:cxn ang="0">
                    <a:pos x="19" y="7"/>
                  </a:cxn>
                  <a:cxn ang="0">
                    <a:pos x="22" y="11"/>
                  </a:cxn>
                  <a:cxn ang="0">
                    <a:pos x="19" y="14"/>
                  </a:cxn>
                  <a:cxn ang="0">
                    <a:pos x="17" y="16"/>
                  </a:cxn>
                  <a:cxn ang="0">
                    <a:pos x="12" y="19"/>
                  </a:cxn>
                  <a:cxn ang="0">
                    <a:pos x="10" y="19"/>
                  </a:cxn>
                  <a:cxn ang="0">
                    <a:pos x="7" y="19"/>
                  </a:cxn>
                  <a:cxn ang="0">
                    <a:pos x="7" y="14"/>
                  </a:cxn>
                  <a:cxn ang="0">
                    <a:pos x="5" y="16"/>
                  </a:cxn>
                  <a:cxn ang="0">
                    <a:pos x="5" y="19"/>
                  </a:cxn>
                  <a:cxn ang="0">
                    <a:pos x="3" y="19"/>
                  </a:cxn>
                  <a:cxn ang="0">
                    <a:pos x="3" y="16"/>
                  </a:cxn>
                  <a:cxn ang="0">
                    <a:pos x="0" y="14"/>
                  </a:cxn>
                  <a:cxn ang="0">
                    <a:pos x="0" y="9"/>
                  </a:cxn>
                  <a:cxn ang="0">
                    <a:pos x="3" y="4"/>
                  </a:cxn>
                  <a:cxn ang="0">
                    <a:pos x="5" y="2"/>
                  </a:cxn>
                  <a:cxn ang="0">
                    <a:pos x="7" y="0"/>
                  </a:cxn>
                  <a:cxn ang="0">
                    <a:pos x="12" y="0"/>
                  </a:cxn>
                  <a:cxn ang="0">
                    <a:pos x="14" y="0"/>
                  </a:cxn>
                  <a:cxn ang="0">
                    <a:pos x="17" y="2"/>
                  </a:cxn>
                  <a:cxn ang="0">
                    <a:pos x="17" y="4"/>
                  </a:cxn>
                </a:cxnLst>
                <a:rect l="0" t="0" r="r" b="b"/>
                <a:pathLst>
                  <a:path w="22" h="19">
                    <a:moveTo>
                      <a:pt x="17" y="4"/>
                    </a:moveTo>
                    <a:lnTo>
                      <a:pt x="14" y="7"/>
                    </a:lnTo>
                    <a:lnTo>
                      <a:pt x="19" y="7"/>
                    </a:lnTo>
                    <a:lnTo>
                      <a:pt x="22" y="11"/>
                    </a:lnTo>
                    <a:lnTo>
                      <a:pt x="19" y="14"/>
                    </a:lnTo>
                    <a:lnTo>
                      <a:pt x="17" y="16"/>
                    </a:lnTo>
                    <a:lnTo>
                      <a:pt x="12" y="19"/>
                    </a:lnTo>
                    <a:lnTo>
                      <a:pt x="10" y="19"/>
                    </a:lnTo>
                    <a:lnTo>
                      <a:pt x="7" y="19"/>
                    </a:lnTo>
                    <a:lnTo>
                      <a:pt x="7" y="14"/>
                    </a:lnTo>
                    <a:lnTo>
                      <a:pt x="5" y="16"/>
                    </a:lnTo>
                    <a:lnTo>
                      <a:pt x="5" y="19"/>
                    </a:lnTo>
                    <a:lnTo>
                      <a:pt x="3" y="19"/>
                    </a:lnTo>
                    <a:lnTo>
                      <a:pt x="3" y="16"/>
                    </a:lnTo>
                    <a:lnTo>
                      <a:pt x="0" y="14"/>
                    </a:lnTo>
                    <a:lnTo>
                      <a:pt x="0" y="9"/>
                    </a:lnTo>
                    <a:lnTo>
                      <a:pt x="3" y="4"/>
                    </a:lnTo>
                    <a:lnTo>
                      <a:pt x="5" y="2"/>
                    </a:lnTo>
                    <a:lnTo>
                      <a:pt x="7" y="0"/>
                    </a:lnTo>
                    <a:lnTo>
                      <a:pt x="12" y="0"/>
                    </a:lnTo>
                    <a:lnTo>
                      <a:pt x="14" y="0"/>
                    </a:lnTo>
                    <a:lnTo>
                      <a:pt x="17" y="2"/>
                    </a:lnTo>
                    <a:lnTo>
                      <a:pt x="17" y="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4" name="Freeform 40"/>
              <p:cNvSpPr>
                <a:spLocks/>
              </p:cNvSpPr>
              <p:nvPr/>
            </p:nvSpPr>
            <p:spPr bwMode="auto">
              <a:xfrm>
                <a:off x="3090" y="286"/>
                <a:ext cx="24" cy="26"/>
              </a:xfrm>
              <a:custGeom>
                <a:avLst/>
                <a:gdLst/>
                <a:ahLst/>
                <a:cxnLst>
                  <a:cxn ang="0">
                    <a:pos x="19" y="24"/>
                  </a:cxn>
                  <a:cxn ang="0">
                    <a:pos x="17" y="26"/>
                  </a:cxn>
                  <a:cxn ang="0">
                    <a:pos x="12" y="24"/>
                  </a:cxn>
                  <a:cxn ang="0">
                    <a:pos x="10" y="24"/>
                  </a:cxn>
                  <a:cxn ang="0">
                    <a:pos x="10" y="19"/>
                  </a:cxn>
                  <a:cxn ang="0">
                    <a:pos x="8" y="16"/>
                  </a:cxn>
                  <a:cxn ang="0">
                    <a:pos x="8" y="14"/>
                  </a:cxn>
                  <a:cxn ang="0">
                    <a:pos x="0" y="7"/>
                  </a:cxn>
                  <a:cxn ang="0">
                    <a:pos x="0" y="5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10" y="2"/>
                  </a:cxn>
                  <a:cxn ang="0">
                    <a:pos x="10" y="5"/>
                  </a:cxn>
                  <a:cxn ang="0">
                    <a:pos x="12" y="7"/>
                  </a:cxn>
                  <a:cxn ang="0">
                    <a:pos x="15" y="9"/>
                  </a:cxn>
                  <a:cxn ang="0">
                    <a:pos x="19" y="9"/>
                  </a:cxn>
                  <a:cxn ang="0">
                    <a:pos x="22" y="12"/>
                  </a:cxn>
                  <a:cxn ang="0">
                    <a:pos x="24" y="19"/>
                  </a:cxn>
                  <a:cxn ang="0">
                    <a:pos x="19" y="24"/>
                  </a:cxn>
                </a:cxnLst>
                <a:rect l="0" t="0" r="r" b="b"/>
                <a:pathLst>
                  <a:path w="24" h="26">
                    <a:moveTo>
                      <a:pt x="19" y="24"/>
                    </a:moveTo>
                    <a:lnTo>
                      <a:pt x="17" y="26"/>
                    </a:lnTo>
                    <a:lnTo>
                      <a:pt x="12" y="24"/>
                    </a:lnTo>
                    <a:lnTo>
                      <a:pt x="10" y="24"/>
                    </a:lnTo>
                    <a:lnTo>
                      <a:pt x="10" y="19"/>
                    </a:lnTo>
                    <a:lnTo>
                      <a:pt x="8" y="16"/>
                    </a:lnTo>
                    <a:lnTo>
                      <a:pt x="8" y="14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10" y="2"/>
                    </a:lnTo>
                    <a:lnTo>
                      <a:pt x="10" y="5"/>
                    </a:lnTo>
                    <a:lnTo>
                      <a:pt x="12" y="7"/>
                    </a:lnTo>
                    <a:lnTo>
                      <a:pt x="15" y="9"/>
                    </a:lnTo>
                    <a:lnTo>
                      <a:pt x="19" y="9"/>
                    </a:lnTo>
                    <a:lnTo>
                      <a:pt x="22" y="12"/>
                    </a:lnTo>
                    <a:lnTo>
                      <a:pt x="24" y="19"/>
                    </a:lnTo>
                    <a:lnTo>
                      <a:pt x="19" y="2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5" name="Freeform 41"/>
              <p:cNvSpPr>
                <a:spLocks/>
              </p:cNvSpPr>
              <p:nvPr/>
            </p:nvSpPr>
            <p:spPr bwMode="auto">
              <a:xfrm>
                <a:off x="3114" y="284"/>
                <a:ext cx="5" cy="7"/>
              </a:xfrm>
              <a:custGeom>
                <a:avLst/>
                <a:gdLst/>
                <a:ahLst/>
                <a:cxnLst>
                  <a:cxn ang="0">
                    <a:pos x="5" y="7"/>
                  </a:cxn>
                  <a:cxn ang="0">
                    <a:pos x="3" y="7"/>
                  </a:cxn>
                  <a:cxn ang="0">
                    <a:pos x="3" y="4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3" y="0"/>
                  </a:cxn>
                  <a:cxn ang="0">
                    <a:pos x="3" y="2"/>
                  </a:cxn>
                  <a:cxn ang="0">
                    <a:pos x="5" y="4"/>
                  </a:cxn>
                  <a:cxn ang="0">
                    <a:pos x="5" y="7"/>
                  </a:cxn>
                  <a:cxn ang="0">
                    <a:pos x="5" y="7"/>
                  </a:cxn>
                </a:cxnLst>
                <a:rect l="0" t="0" r="r" b="b"/>
                <a:pathLst>
                  <a:path w="5" h="7">
                    <a:moveTo>
                      <a:pt x="5" y="7"/>
                    </a:moveTo>
                    <a:lnTo>
                      <a:pt x="3" y="7"/>
                    </a:lnTo>
                    <a:lnTo>
                      <a:pt x="3" y="4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3" y="0"/>
                    </a:lnTo>
                    <a:lnTo>
                      <a:pt x="3" y="2"/>
                    </a:lnTo>
                    <a:lnTo>
                      <a:pt x="5" y="4"/>
                    </a:lnTo>
                    <a:lnTo>
                      <a:pt x="5" y="7"/>
                    </a:lnTo>
                    <a:lnTo>
                      <a:pt x="5" y="7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6" name="Freeform 42"/>
              <p:cNvSpPr>
                <a:spLocks/>
              </p:cNvSpPr>
              <p:nvPr/>
            </p:nvSpPr>
            <p:spPr bwMode="auto">
              <a:xfrm>
                <a:off x="2882" y="620"/>
                <a:ext cx="15" cy="18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12" y="7"/>
                  </a:cxn>
                  <a:cxn ang="0">
                    <a:pos x="10" y="9"/>
                  </a:cxn>
                  <a:cxn ang="0">
                    <a:pos x="10" y="14"/>
                  </a:cxn>
                  <a:cxn ang="0">
                    <a:pos x="10" y="16"/>
                  </a:cxn>
                  <a:cxn ang="0">
                    <a:pos x="7" y="18"/>
                  </a:cxn>
                  <a:cxn ang="0">
                    <a:pos x="7" y="16"/>
                  </a:cxn>
                  <a:cxn ang="0">
                    <a:pos x="5" y="11"/>
                  </a:cxn>
                  <a:cxn ang="0">
                    <a:pos x="3" y="9"/>
                  </a:cxn>
                  <a:cxn ang="0">
                    <a:pos x="0" y="7"/>
                  </a:cxn>
                  <a:cxn ang="0">
                    <a:pos x="3" y="7"/>
                  </a:cxn>
                  <a:cxn ang="0">
                    <a:pos x="3" y="2"/>
                  </a:cxn>
                  <a:cxn ang="0">
                    <a:pos x="5" y="2"/>
                  </a:cxn>
                  <a:cxn ang="0">
                    <a:pos x="7" y="7"/>
                  </a:cxn>
                  <a:cxn ang="0">
                    <a:pos x="10" y="4"/>
                  </a:cxn>
                  <a:cxn ang="0">
                    <a:pos x="10" y="2"/>
                  </a:cxn>
                  <a:cxn ang="0">
                    <a:pos x="10" y="0"/>
                  </a:cxn>
                  <a:cxn ang="0">
                    <a:pos x="12" y="0"/>
                  </a:cxn>
                  <a:cxn ang="0">
                    <a:pos x="15" y="2"/>
                  </a:cxn>
                  <a:cxn ang="0">
                    <a:pos x="12" y="2"/>
                  </a:cxn>
                </a:cxnLst>
                <a:rect l="0" t="0" r="r" b="b"/>
                <a:pathLst>
                  <a:path w="15" h="18">
                    <a:moveTo>
                      <a:pt x="12" y="2"/>
                    </a:moveTo>
                    <a:lnTo>
                      <a:pt x="12" y="7"/>
                    </a:lnTo>
                    <a:lnTo>
                      <a:pt x="10" y="9"/>
                    </a:lnTo>
                    <a:lnTo>
                      <a:pt x="10" y="14"/>
                    </a:lnTo>
                    <a:lnTo>
                      <a:pt x="10" y="16"/>
                    </a:lnTo>
                    <a:lnTo>
                      <a:pt x="7" y="18"/>
                    </a:lnTo>
                    <a:lnTo>
                      <a:pt x="7" y="16"/>
                    </a:lnTo>
                    <a:lnTo>
                      <a:pt x="5" y="11"/>
                    </a:lnTo>
                    <a:lnTo>
                      <a:pt x="3" y="9"/>
                    </a:lnTo>
                    <a:lnTo>
                      <a:pt x="0" y="7"/>
                    </a:lnTo>
                    <a:lnTo>
                      <a:pt x="3" y="7"/>
                    </a:lnTo>
                    <a:lnTo>
                      <a:pt x="3" y="2"/>
                    </a:lnTo>
                    <a:lnTo>
                      <a:pt x="5" y="2"/>
                    </a:lnTo>
                    <a:lnTo>
                      <a:pt x="7" y="7"/>
                    </a:lnTo>
                    <a:lnTo>
                      <a:pt x="10" y="4"/>
                    </a:lnTo>
                    <a:lnTo>
                      <a:pt x="10" y="2"/>
                    </a:lnTo>
                    <a:lnTo>
                      <a:pt x="10" y="0"/>
                    </a:lnTo>
                    <a:lnTo>
                      <a:pt x="12" y="0"/>
                    </a:lnTo>
                    <a:lnTo>
                      <a:pt x="15" y="2"/>
                    </a:lnTo>
                    <a:lnTo>
                      <a:pt x="12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7" name="Freeform 43"/>
              <p:cNvSpPr>
                <a:spLocks/>
              </p:cNvSpPr>
              <p:nvPr/>
            </p:nvSpPr>
            <p:spPr bwMode="auto">
              <a:xfrm>
                <a:off x="2892" y="594"/>
                <a:ext cx="9" cy="7"/>
              </a:xfrm>
              <a:custGeom>
                <a:avLst/>
                <a:gdLst/>
                <a:ahLst/>
                <a:cxnLst>
                  <a:cxn ang="0">
                    <a:pos x="2" y="7"/>
                  </a:cxn>
                  <a:cxn ang="0">
                    <a:pos x="0" y="7"/>
                  </a:cxn>
                  <a:cxn ang="0">
                    <a:pos x="2" y="4"/>
                  </a:cxn>
                  <a:cxn ang="0">
                    <a:pos x="5" y="2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9" y="2"/>
                  </a:cxn>
                  <a:cxn ang="0">
                    <a:pos x="7" y="4"/>
                  </a:cxn>
                  <a:cxn ang="0">
                    <a:pos x="2" y="7"/>
                  </a:cxn>
                </a:cxnLst>
                <a:rect l="0" t="0" r="r" b="b"/>
                <a:pathLst>
                  <a:path w="9" h="7">
                    <a:moveTo>
                      <a:pt x="2" y="7"/>
                    </a:moveTo>
                    <a:lnTo>
                      <a:pt x="0" y="7"/>
                    </a:lnTo>
                    <a:lnTo>
                      <a:pt x="2" y="4"/>
                    </a:lnTo>
                    <a:lnTo>
                      <a:pt x="5" y="2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9" y="2"/>
                    </a:lnTo>
                    <a:lnTo>
                      <a:pt x="7" y="4"/>
                    </a:lnTo>
                    <a:lnTo>
                      <a:pt x="2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8" name="Freeform 44"/>
              <p:cNvSpPr>
                <a:spLocks/>
              </p:cNvSpPr>
              <p:nvPr/>
            </p:nvSpPr>
            <p:spPr bwMode="auto">
              <a:xfrm>
                <a:off x="2925" y="530"/>
                <a:ext cx="12" cy="14"/>
              </a:xfrm>
              <a:custGeom>
                <a:avLst/>
                <a:gdLst/>
                <a:ahLst/>
                <a:cxnLst>
                  <a:cxn ang="0">
                    <a:pos x="12" y="7"/>
                  </a:cxn>
                  <a:cxn ang="0">
                    <a:pos x="9" y="9"/>
                  </a:cxn>
                  <a:cxn ang="0">
                    <a:pos x="12" y="9"/>
                  </a:cxn>
                  <a:cxn ang="0">
                    <a:pos x="9" y="14"/>
                  </a:cxn>
                  <a:cxn ang="0">
                    <a:pos x="7" y="14"/>
                  </a:cxn>
                  <a:cxn ang="0">
                    <a:pos x="0" y="14"/>
                  </a:cxn>
                  <a:cxn ang="0">
                    <a:pos x="0" y="9"/>
                  </a:cxn>
                  <a:cxn ang="0">
                    <a:pos x="0" y="7"/>
                  </a:cxn>
                  <a:cxn ang="0">
                    <a:pos x="5" y="4"/>
                  </a:cxn>
                  <a:cxn ang="0">
                    <a:pos x="5" y="7"/>
                  </a:cxn>
                  <a:cxn ang="0">
                    <a:pos x="7" y="9"/>
                  </a:cxn>
                  <a:cxn ang="0">
                    <a:pos x="7" y="7"/>
                  </a:cxn>
                  <a:cxn ang="0">
                    <a:pos x="9" y="2"/>
                  </a:cxn>
                  <a:cxn ang="0">
                    <a:pos x="9" y="0"/>
                  </a:cxn>
                  <a:cxn ang="0">
                    <a:pos x="9" y="4"/>
                  </a:cxn>
                  <a:cxn ang="0">
                    <a:pos x="12" y="7"/>
                  </a:cxn>
                </a:cxnLst>
                <a:rect l="0" t="0" r="r" b="b"/>
                <a:pathLst>
                  <a:path w="12" h="14">
                    <a:moveTo>
                      <a:pt x="12" y="7"/>
                    </a:moveTo>
                    <a:lnTo>
                      <a:pt x="9" y="9"/>
                    </a:lnTo>
                    <a:lnTo>
                      <a:pt x="12" y="9"/>
                    </a:lnTo>
                    <a:lnTo>
                      <a:pt x="9" y="14"/>
                    </a:lnTo>
                    <a:lnTo>
                      <a:pt x="7" y="14"/>
                    </a:lnTo>
                    <a:lnTo>
                      <a:pt x="0" y="14"/>
                    </a:lnTo>
                    <a:lnTo>
                      <a:pt x="0" y="9"/>
                    </a:lnTo>
                    <a:lnTo>
                      <a:pt x="0" y="7"/>
                    </a:lnTo>
                    <a:lnTo>
                      <a:pt x="5" y="4"/>
                    </a:lnTo>
                    <a:lnTo>
                      <a:pt x="5" y="7"/>
                    </a:lnTo>
                    <a:lnTo>
                      <a:pt x="7" y="9"/>
                    </a:lnTo>
                    <a:lnTo>
                      <a:pt x="7" y="7"/>
                    </a:lnTo>
                    <a:lnTo>
                      <a:pt x="9" y="2"/>
                    </a:lnTo>
                    <a:lnTo>
                      <a:pt x="9" y="0"/>
                    </a:lnTo>
                    <a:lnTo>
                      <a:pt x="9" y="4"/>
                    </a:lnTo>
                    <a:lnTo>
                      <a:pt x="12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69" name="Freeform 45"/>
              <p:cNvSpPr>
                <a:spLocks/>
              </p:cNvSpPr>
              <p:nvPr/>
            </p:nvSpPr>
            <p:spPr bwMode="auto">
              <a:xfrm>
                <a:off x="3464" y="272"/>
                <a:ext cx="14" cy="16"/>
              </a:xfrm>
              <a:custGeom>
                <a:avLst/>
                <a:gdLst/>
                <a:ahLst/>
                <a:cxnLst>
                  <a:cxn ang="0">
                    <a:pos x="7" y="14"/>
                  </a:cxn>
                  <a:cxn ang="0">
                    <a:pos x="3" y="16"/>
                  </a:cxn>
                  <a:cxn ang="0">
                    <a:pos x="0" y="14"/>
                  </a:cxn>
                  <a:cxn ang="0">
                    <a:pos x="3" y="12"/>
                  </a:cxn>
                  <a:cxn ang="0">
                    <a:pos x="3" y="9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7" y="2"/>
                  </a:cxn>
                  <a:cxn ang="0">
                    <a:pos x="10" y="4"/>
                  </a:cxn>
                  <a:cxn ang="0">
                    <a:pos x="12" y="7"/>
                  </a:cxn>
                  <a:cxn ang="0">
                    <a:pos x="14" y="7"/>
                  </a:cxn>
                  <a:cxn ang="0">
                    <a:pos x="12" y="9"/>
                  </a:cxn>
                  <a:cxn ang="0">
                    <a:pos x="10" y="12"/>
                  </a:cxn>
                  <a:cxn ang="0">
                    <a:pos x="7" y="14"/>
                  </a:cxn>
                </a:cxnLst>
                <a:rect l="0" t="0" r="r" b="b"/>
                <a:pathLst>
                  <a:path w="14" h="16">
                    <a:moveTo>
                      <a:pt x="7" y="14"/>
                    </a:moveTo>
                    <a:lnTo>
                      <a:pt x="3" y="16"/>
                    </a:lnTo>
                    <a:lnTo>
                      <a:pt x="0" y="14"/>
                    </a:lnTo>
                    <a:lnTo>
                      <a:pt x="3" y="12"/>
                    </a:lnTo>
                    <a:lnTo>
                      <a:pt x="3" y="9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7" y="2"/>
                    </a:lnTo>
                    <a:lnTo>
                      <a:pt x="10" y="4"/>
                    </a:lnTo>
                    <a:lnTo>
                      <a:pt x="12" y="7"/>
                    </a:lnTo>
                    <a:lnTo>
                      <a:pt x="14" y="7"/>
                    </a:lnTo>
                    <a:lnTo>
                      <a:pt x="12" y="9"/>
                    </a:lnTo>
                    <a:lnTo>
                      <a:pt x="10" y="12"/>
                    </a:lnTo>
                    <a:lnTo>
                      <a:pt x="7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0" name="Freeform 46"/>
              <p:cNvSpPr>
                <a:spLocks/>
              </p:cNvSpPr>
              <p:nvPr/>
            </p:nvSpPr>
            <p:spPr bwMode="auto">
              <a:xfrm>
                <a:off x="2944" y="530"/>
                <a:ext cx="19" cy="7"/>
              </a:xfrm>
              <a:custGeom>
                <a:avLst/>
                <a:gdLst/>
                <a:ahLst/>
                <a:cxnLst>
                  <a:cxn ang="0">
                    <a:pos x="16" y="2"/>
                  </a:cxn>
                  <a:cxn ang="0">
                    <a:pos x="19" y="4"/>
                  </a:cxn>
                  <a:cxn ang="0">
                    <a:pos x="16" y="7"/>
                  </a:cxn>
                  <a:cxn ang="0">
                    <a:pos x="14" y="4"/>
                  </a:cxn>
                  <a:cxn ang="0">
                    <a:pos x="9" y="4"/>
                  </a:cxn>
                  <a:cxn ang="0">
                    <a:pos x="7" y="4"/>
                  </a:cxn>
                  <a:cxn ang="0">
                    <a:pos x="5" y="4"/>
                  </a:cxn>
                  <a:cxn ang="0">
                    <a:pos x="0" y="4"/>
                  </a:cxn>
                  <a:cxn ang="0">
                    <a:pos x="2" y="2"/>
                  </a:cxn>
                  <a:cxn ang="0">
                    <a:pos x="9" y="0"/>
                  </a:cxn>
                  <a:cxn ang="0">
                    <a:pos x="14" y="0"/>
                  </a:cxn>
                  <a:cxn ang="0">
                    <a:pos x="16" y="2"/>
                  </a:cxn>
                </a:cxnLst>
                <a:rect l="0" t="0" r="r" b="b"/>
                <a:pathLst>
                  <a:path w="19" h="7">
                    <a:moveTo>
                      <a:pt x="16" y="2"/>
                    </a:moveTo>
                    <a:lnTo>
                      <a:pt x="19" y="4"/>
                    </a:lnTo>
                    <a:lnTo>
                      <a:pt x="16" y="7"/>
                    </a:lnTo>
                    <a:lnTo>
                      <a:pt x="14" y="4"/>
                    </a:lnTo>
                    <a:lnTo>
                      <a:pt x="9" y="4"/>
                    </a:lnTo>
                    <a:lnTo>
                      <a:pt x="7" y="4"/>
                    </a:lnTo>
                    <a:lnTo>
                      <a:pt x="5" y="4"/>
                    </a:lnTo>
                    <a:lnTo>
                      <a:pt x="0" y="4"/>
                    </a:lnTo>
                    <a:lnTo>
                      <a:pt x="2" y="2"/>
                    </a:lnTo>
                    <a:lnTo>
                      <a:pt x="9" y="0"/>
                    </a:lnTo>
                    <a:lnTo>
                      <a:pt x="14" y="0"/>
                    </a:lnTo>
                    <a:lnTo>
                      <a:pt x="16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1" name="Freeform 47"/>
              <p:cNvSpPr>
                <a:spLocks/>
              </p:cNvSpPr>
              <p:nvPr/>
            </p:nvSpPr>
            <p:spPr bwMode="auto">
              <a:xfrm>
                <a:off x="2738" y="880"/>
                <a:ext cx="21" cy="23"/>
              </a:xfrm>
              <a:custGeom>
                <a:avLst/>
                <a:gdLst/>
                <a:ahLst/>
                <a:cxnLst>
                  <a:cxn ang="0">
                    <a:pos x="17" y="5"/>
                  </a:cxn>
                  <a:cxn ang="0">
                    <a:pos x="17" y="7"/>
                  </a:cxn>
                  <a:cxn ang="0">
                    <a:pos x="21" y="14"/>
                  </a:cxn>
                  <a:cxn ang="0">
                    <a:pos x="21" y="19"/>
                  </a:cxn>
                  <a:cxn ang="0">
                    <a:pos x="19" y="21"/>
                  </a:cxn>
                  <a:cxn ang="0">
                    <a:pos x="17" y="23"/>
                  </a:cxn>
                  <a:cxn ang="0">
                    <a:pos x="14" y="23"/>
                  </a:cxn>
                  <a:cxn ang="0">
                    <a:pos x="12" y="21"/>
                  </a:cxn>
                  <a:cxn ang="0">
                    <a:pos x="10" y="19"/>
                  </a:cxn>
                  <a:cxn ang="0">
                    <a:pos x="7" y="19"/>
                  </a:cxn>
                  <a:cxn ang="0">
                    <a:pos x="5" y="16"/>
                  </a:cxn>
                  <a:cxn ang="0">
                    <a:pos x="7" y="14"/>
                  </a:cxn>
                  <a:cxn ang="0">
                    <a:pos x="5" y="9"/>
                  </a:cxn>
                  <a:cxn ang="0">
                    <a:pos x="0" y="9"/>
                  </a:cxn>
                  <a:cxn ang="0">
                    <a:pos x="2" y="5"/>
                  </a:cxn>
                  <a:cxn ang="0">
                    <a:pos x="5" y="5"/>
                  </a:cxn>
                  <a:cxn ang="0">
                    <a:pos x="7" y="7"/>
                  </a:cxn>
                  <a:cxn ang="0">
                    <a:pos x="7" y="2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7" y="2"/>
                  </a:cxn>
                  <a:cxn ang="0">
                    <a:pos x="17" y="5"/>
                  </a:cxn>
                </a:cxnLst>
                <a:rect l="0" t="0" r="r" b="b"/>
                <a:pathLst>
                  <a:path w="21" h="23">
                    <a:moveTo>
                      <a:pt x="17" y="5"/>
                    </a:moveTo>
                    <a:lnTo>
                      <a:pt x="17" y="7"/>
                    </a:lnTo>
                    <a:lnTo>
                      <a:pt x="21" y="14"/>
                    </a:lnTo>
                    <a:lnTo>
                      <a:pt x="21" y="19"/>
                    </a:lnTo>
                    <a:lnTo>
                      <a:pt x="19" y="21"/>
                    </a:lnTo>
                    <a:lnTo>
                      <a:pt x="17" y="23"/>
                    </a:lnTo>
                    <a:lnTo>
                      <a:pt x="14" y="23"/>
                    </a:lnTo>
                    <a:lnTo>
                      <a:pt x="12" y="21"/>
                    </a:lnTo>
                    <a:lnTo>
                      <a:pt x="10" y="19"/>
                    </a:lnTo>
                    <a:lnTo>
                      <a:pt x="7" y="19"/>
                    </a:lnTo>
                    <a:lnTo>
                      <a:pt x="5" y="16"/>
                    </a:lnTo>
                    <a:lnTo>
                      <a:pt x="7" y="14"/>
                    </a:lnTo>
                    <a:lnTo>
                      <a:pt x="5" y="9"/>
                    </a:lnTo>
                    <a:lnTo>
                      <a:pt x="0" y="9"/>
                    </a:lnTo>
                    <a:lnTo>
                      <a:pt x="2" y="5"/>
                    </a:lnTo>
                    <a:lnTo>
                      <a:pt x="5" y="5"/>
                    </a:lnTo>
                    <a:lnTo>
                      <a:pt x="7" y="7"/>
                    </a:lnTo>
                    <a:lnTo>
                      <a:pt x="7" y="2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7" y="2"/>
                    </a:lnTo>
                    <a:lnTo>
                      <a:pt x="17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2" name="Freeform 48"/>
              <p:cNvSpPr>
                <a:spLocks/>
              </p:cNvSpPr>
              <p:nvPr/>
            </p:nvSpPr>
            <p:spPr bwMode="auto">
              <a:xfrm>
                <a:off x="2726" y="849"/>
                <a:ext cx="29" cy="14"/>
              </a:xfrm>
              <a:custGeom>
                <a:avLst/>
                <a:gdLst/>
                <a:ahLst/>
                <a:cxnLst>
                  <a:cxn ang="0">
                    <a:pos x="26" y="12"/>
                  </a:cxn>
                  <a:cxn ang="0">
                    <a:pos x="22" y="14"/>
                  </a:cxn>
                  <a:cxn ang="0">
                    <a:pos x="19" y="14"/>
                  </a:cxn>
                  <a:cxn ang="0">
                    <a:pos x="17" y="14"/>
                  </a:cxn>
                  <a:cxn ang="0">
                    <a:pos x="12" y="12"/>
                  </a:cxn>
                  <a:cxn ang="0">
                    <a:pos x="10" y="12"/>
                  </a:cxn>
                  <a:cxn ang="0">
                    <a:pos x="5" y="12"/>
                  </a:cxn>
                  <a:cxn ang="0">
                    <a:pos x="3" y="12"/>
                  </a:cxn>
                  <a:cxn ang="0">
                    <a:pos x="0" y="10"/>
                  </a:cxn>
                  <a:cxn ang="0">
                    <a:pos x="0" y="7"/>
                  </a:cxn>
                  <a:cxn ang="0">
                    <a:pos x="7" y="5"/>
                  </a:cxn>
                  <a:cxn ang="0">
                    <a:pos x="17" y="0"/>
                  </a:cxn>
                  <a:cxn ang="0">
                    <a:pos x="22" y="0"/>
                  </a:cxn>
                  <a:cxn ang="0">
                    <a:pos x="24" y="5"/>
                  </a:cxn>
                  <a:cxn ang="0">
                    <a:pos x="29" y="7"/>
                  </a:cxn>
                  <a:cxn ang="0">
                    <a:pos x="26" y="12"/>
                  </a:cxn>
                </a:cxnLst>
                <a:rect l="0" t="0" r="r" b="b"/>
                <a:pathLst>
                  <a:path w="29" h="14">
                    <a:moveTo>
                      <a:pt x="26" y="12"/>
                    </a:moveTo>
                    <a:lnTo>
                      <a:pt x="22" y="14"/>
                    </a:lnTo>
                    <a:lnTo>
                      <a:pt x="19" y="14"/>
                    </a:lnTo>
                    <a:lnTo>
                      <a:pt x="17" y="14"/>
                    </a:lnTo>
                    <a:lnTo>
                      <a:pt x="12" y="12"/>
                    </a:lnTo>
                    <a:lnTo>
                      <a:pt x="10" y="12"/>
                    </a:lnTo>
                    <a:lnTo>
                      <a:pt x="5" y="12"/>
                    </a:lnTo>
                    <a:lnTo>
                      <a:pt x="3" y="12"/>
                    </a:lnTo>
                    <a:lnTo>
                      <a:pt x="0" y="10"/>
                    </a:lnTo>
                    <a:lnTo>
                      <a:pt x="0" y="7"/>
                    </a:lnTo>
                    <a:lnTo>
                      <a:pt x="7" y="5"/>
                    </a:lnTo>
                    <a:lnTo>
                      <a:pt x="17" y="0"/>
                    </a:lnTo>
                    <a:lnTo>
                      <a:pt x="22" y="0"/>
                    </a:lnTo>
                    <a:lnTo>
                      <a:pt x="24" y="5"/>
                    </a:lnTo>
                    <a:lnTo>
                      <a:pt x="29" y="7"/>
                    </a:lnTo>
                    <a:lnTo>
                      <a:pt x="26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3" name="Freeform 49"/>
              <p:cNvSpPr>
                <a:spLocks/>
              </p:cNvSpPr>
              <p:nvPr/>
            </p:nvSpPr>
            <p:spPr bwMode="auto">
              <a:xfrm>
                <a:off x="2764" y="835"/>
                <a:ext cx="14" cy="9"/>
              </a:xfrm>
              <a:custGeom>
                <a:avLst/>
                <a:gdLst/>
                <a:ahLst/>
                <a:cxnLst>
                  <a:cxn ang="0">
                    <a:pos x="12" y="5"/>
                  </a:cxn>
                  <a:cxn ang="0">
                    <a:pos x="7" y="9"/>
                  </a:cxn>
                  <a:cxn ang="0">
                    <a:pos x="5" y="9"/>
                  </a:cxn>
                  <a:cxn ang="0">
                    <a:pos x="2" y="7"/>
                  </a:cxn>
                  <a:cxn ang="0">
                    <a:pos x="0" y="5"/>
                  </a:cxn>
                  <a:cxn ang="0">
                    <a:pos x="5" y="2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2" y="5"/>
                  </a:cxn>
                </a:cxnLst>
                <a:rect l="0" t="0" r="r" b="b"/>
                <a:pathLst>
                  <a:path w="14" h="9">
                    <a:moveTo>
                      <a:pt x="12" y="5"/>
                    </a:moveTo>
                    <a:lnTo>
                      <a:pt x="7" y="9"/>
                    </a:lnTo>
                    <a:lnTo>
                      <a:pt x="5" y="9"/>
                    </a:lnTo>
                    <a:lnTo>
                      <a:pt x="2" y="7"/>
                    </a:lnTo>
                    <a:lnTo>
                      <a:pt x="0" y="5"/>
                    </a:lnTo>
                    <a:lnTo>
                      <a:pt x="5" y="2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2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4" name="Freeform 50"/>
              <p:cNvSpPr>
                <a:spLocks/>
              </p:cNvSpPr>
              <p:nvPr/>
            </p:nvSpPr>
            <p:spPr bwMode="auto">
              <a:xfrm>
                <a:off x="2776" y="825"/>
                <a:ext cx="26" cy="22"/>
              </a:xfrm>
              <a:custGeom>
                <a:avLst/>
                <a:gdLst/>
                <a:ahLst/>
                <a:cxnLst>
                  <a:cxn ang="0">
                    <a:pos x="26" y="12"/>
                  </a:cxn>
                  <a:cxn ang="0">
                    <a:pos x="24" y="17"/>
                  </a:cxn>
                  <a:cxn ang="0">
                    <a:pos x="19" y="19"/>
                  </a:cxn>
                  <a:cxn ang="0">
                    <a:pos x="14" y="17"/>
                  </a:cxn>
                  <a:cxn ang="0">
                    <a:pos x="12" y="17"/>
                  </a:cxn>
                  <a:cxn ang="0">
                    <a:pos x="7" y="17"/>
                  </a:cxn>
                  <a:cxn ang="0">
                    <a:pos x="7" y="17"/>
                  </a:cxn>
                  <a:cxn ang="0">
                    <a:pos x="2" y="22"/>
                  </a:cxn>
                  <a:cxn ang="0">
                    <a:pos x="0" y="22"/>
                  </a:cxn>
                  <a:cxn ang="0">
                    <a:pos x="0" y="19"/>
                  </a:cxn>
                  <a:cxn ang="0">
                    <a:pos x="2" y="17"/>
                  </a:cxn>
                  <a:cxn ang="0">
                    <a:pos x="5" y="12"/>
                  </a:cxn>
                  <a:cxn ang="0">
                    <a:pos x="9" y="8"/>
                  </a:cxn>
                  <a:cxn ang="0">
                    <a:pos x="12" y="5"/>
                  </a:cxn>
                  <a:cxn ang="0">
                    <a:pos x="12" y="8"/>
                  </a:cxn>
                  <a:cxn ang="0">
                    <a:pos x="9" y="10"/>
                  </a:cxn>
                  <a:cxn ang="0">
                    <a:pos x="9" y="12"/>
                  </a:cxn>
                  <a:cxn ang="0">
                    <a:pos x="12" y="12"/>
                  </a:cxn>
                  <a:cxn ang="0">
                    <a:pos x="14" y="10"/>
                  </a:cxn>
                  <a:cxn ang="0">
                    <a:pos x="14" y="8"/>
                  </a:cxn>
                  <a:cxn ang="0">
                    <a:pos x="16" y="5"/>
                  </a:cxn>
                  <a:cxn ang="0">
                    <a:pos x="19" y="0"/>
                  </a:cxn>
                  <a:cxn ang="0">
                    <a:pos x="21" y="3"/>
                  </a:cxn>
                  <a:cxn ang="0">
                    <a:pos x="24" y="5"/>
                  </a:cxn>
                  <a:cxn ang="0">
                    <a:pos x="24" y="8"/>
                  </a:cxn>
                  <a:cxn ang="0">
                    <a:pos x="21" y="10"/>
                  </a:cxn>
                  <a:cxn ang="0">
                    <a:pos x="24" y="12"/>
                  </a:cxn>
                  <a:cxn ang="0">
                    <a:pos x="26" y="12"/>
                  </a:cxn>
                </a:cxnLst>
                <a:rect l="0" t="0" r="r" b="b"/>
                <a:pathLst>
                  <a:path w="26" h="22">
                    <a:moveTo>
                      <a:pt x="26" y="12"/>
                    </a:moveTo>
                    <a:lnTo>
                      <a:pt x="24" y="17"/>
                    </a:lnTo>
                    <a:lnTo>
                      <a:pt x="19" y="19"/>
                    </a:lnTo>
                    <a:lnTo>
                      <a:pt x="14" y="17"/>
                    </a:lnTo>
                    <a:lnTo>
                      <a:pt x="12" y="17"/>
                    </a:lnTo>
                    <a:lnTo>
                      <a:pt x="7" y="17"/>
                    </a:lnTo>
                    <a:lnTo>
                      <a:pt x="7" y="17"/>
                    </a:lnTo>
                    <a:lnTo>
                      <a:pt x="2" y="22"/>
                    </a:lnTo>
                    <a:lnTo>
                      <a:pt x="0" y="22"/>
                    </a:lnTo>
                    <a:lnTo>
                      <a:pt x="0" y="19"/>
                    </a:lnTo>
                    <a:lnTo>
                      <a:pt x="2" y="17"/>
                    </a:lnTo>
                    <a:lnTo>
                      <a:pt x="5" y="12"/>
                    </a:lnTo>
                    <a:lnTo>
                      <a:pt x="9" y="8"/>
                    </a:lnTo>
                    <a:lnTo>
                      <a:pt x="12" y="5"/>
                    </a:lnTo>
                    <a:lnTo>
                      <a:pt x="12" y="8"/>
                    </a:lnTo>
                    <a:lnTo>
                      <a:pt x="9" y="10"/>
                    </a:lnTo>
                    <a:lnTo>
                      <a:pt x="9" y="12"/>
                    </a:lnTo>
                    <a:lnTo>
                      <a:pt x="12" y="12"/>
                    </a:lnTo>
                    <a:lnTo>
                      <a:pt x="14" y="10"/>
                    </a:lnTo>
                    <a:lnTo>
                      <a:pt x="14" y="8"/>
                    </a:lnTo>
                    <a:lnTo>
                      <a:pt x="16" y="5"/>
                    </a:lnTo>
                    <a:lnTo>
                      <a:pt x="19" y="0"/>
                    </a:lnTo>
                    <a:lnTo>
                      <a:pt x="21" y="3"/>
                    </a:lnTo>
                    <a:lnTo>
                      <a:pt x="24" y="5"/>
                    </a:lnTo>
                    <a:lnTo>
                      <a:pt x="24" y="8"/>
                    </a:lnTo>
                    <a:lnTo>
                      <a:pt x="21" y="10"/>
                    </a:lnTo>
                    <a:lnTo>
                      <a:pt x="24" y="12"/>
                    </a:lnTo>
                    <a:lnTo>
                      <a:pt x="26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5" name="Freeform 51"/>
              <p:cNvSpPr>
                <a:spLocks/>
              </p:cNvSpPr>
              <p:nvPr/>
            </p:nvSpPr>
            <p:spPr bwMode="auto">
              <a:xfrm>
                <a:off x="2792" y="792"/>
                <a:ext cx="5" cy="17"/>
              </a:xfrm>
              <a:custGeom>
                <a:avLst/>
                <a:gdLst/>
                <a:ahLst/>
                <a:cxnLst>
                  <a:cxn ang="0">
                    <a:pos x="3" y="12"/>
                  </a:cxn>
                  <a:cxn ang="0">
                    <a:pos x="3" y="17"/>
                  </a:cxn>
                  <a:cxn ang="0">
                    <a:pos x="0" y="17"/>
                  </a:cxn>
                  <a:cxn ang="0">
                    <a:pos x="0" y="14"/>
                  </a:cxn>
                  <a:cxn ang="0">
                    <a:pos x="0" y="12"/>
                  </a:cxn>
                  <a:cxn ang="0">
                    <a:pos x="0" y="10"/>
                  </a:cxn>
                  <a:cxn ang="0">
                    <a:pos x="0" y="5"/>
                  </a:cxn>
                  <a:cxn ang="0">
                    <a:pos x="5" y="0"/>
                  </a:cxn>
                  <a:cxn ang="0">
                    <a:pos x="5" y="5"/>
                  </a:cxn>
                  <a:cxn ang="0">
                    <a:pos x="5" y="7"/>
                  </a:cxn>
                  <a:cxn ang="0">
                    <a:pos x="5" y="10"/>
                  </a:cxn>
                  <a:cxn ang="0">
                    <a:pos x="3" y="12"/>
                  </a:cxn>
                </a:cxnLst>
                <a:rect l="0" t="0" r="r" b="b"/>
                <a:pathLst>
                  <a:path w="5" h="17">
                    <a:moveTo>
                      <a:pt x="3" y="12"/>
                    </a:moveTo>
                    <a:lnTo>
                      <a:pt x="3" y="17"/>
                    </a:lnTo>
                    <a:lnTo>
                      <a:pt x="0" y="17"/>
                    </a:lnTo>
                    <a:lnTo>
                      <a:pt x="0" y="14"/>
                    </a:lnTo>
                    <a:lnTo>
                      <a:pt x="0" y="12"/>
                    </a:lnTo>
                    <a:lnTo>
                      <a:pt x="0" y="10"/>
                    </a:lnTo>
                    <a:lnTo>
                      <a:pt x="0" y="5"/>
                    </a:lnTo>
                    <a:lnTo>
                      <a:pt x="5" y="0"/>
                    </a:lnTo>
                    <a:lnTo>
                      <a:pt x="5" y="5"/>
                    </a:lnTo>
                    <a:lnTo>
                      <a:pt x="5" y="7"/>
                    </a:lnTo>
                    <a:lnTo>
                      <a:pt x="5" y="10"/>
                    </a:lnTo>
                    <a:lnTo>
                      <a:pt x="3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6" name="Freeform 52"/>
              <p:cNvSpPr>
                <a:spLocks/>
              </p:cNvSpPr>
              <p:nvPr/>
            </p:nvSpPr>
            <p:spPr bwMode="auto">
              <a:xfrm>
                <a:off x="2778" y="773"/>
                <a:ext cx="19" cy="15"/>
              </a:xfrm>
              <a:custGeom>
                <a:avLst/>
                <a:gdLst/>
                <a:ahLst/>
                <a:cxnLst>
                  <a:cxn ang="0">
                    <a:pos x="12" y="7"/>
                  </a:cxn>
                  <a:cxn ang="0">
                    <a:pos x="7" y="15"/>
                  </a:cxn>
                  <a:cxn ang="0">
                    <a:pos x="5" y="12"/>
                  </a:cxn>
                  <a:cxn ang="0">
                    <a:pos x="0" y="10"/>
                  </a:cxn>
                  <a:cxn ang="0">
                    <a:pos x="3" y="10"/>
                  </a:cxn>
                  <a:cxn ang="0">
                    <a:pos x="3" y="3"/>
                  </a:cxn>
                  <a:cxn ang="0">
                    <a:pos x="7" y="0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7" y="3"/>
                  </a:cxn>
                  <a:cxn ang="0">
                    <a:pos x="19" y="3"/>
                  </a:cxn>
                  <a:cxn ang="0">
                    <a:pos x="17" y="5"/>
                  </a:cxn>
                  <a:cxn ang="0">
                    <a:pos x="12" y="7"/>
                  </a:cxn>
                </a:cxnLst>
                <a:rect l="0" t="0" r="r" b="b"/>
                <a:pathLst>
                  <a:path w="19" h="15">
                    <a:moveTo>
                      <a:pt x="12" y="7"/>
                    </a:moveTo>
                    <a:lnTo>
                      <a:pt x="7" y="15"/>
                    </a:lnTo>
                    <a:lnTo>
                      <a:pt x="5" y="12"/>
                    </a:lnTo>
                    <a:lnTo>
                      <a:pt x="0" y="10"/>
                    </a:lnTo>
                    <a:lnTo>
                      <a:pt x="3" y="10"/>
                    </a:lnTo>
                    <a:lnTo>
                      <a:pt x="3" y="3"/>
                    </a:lnTo>
                    <a:lnTo>
                      <a:pt x="7" y="0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7" y="3"/>
                    </a:lnTo>
                    <a:lnTo>
                      <a:pt x="19" y="3"/>
                    </a:lnTo>
                    <a:lnTo>
                      <a:pt x="17" y="5"/>
                    </a:lnTo>
                    <a:lnTo>
                      <a:pt x="12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7" name="Freeform 53"/>
              <p:cNvSpPr>
                <a:spLocks/>
              </p:cNvSpPr>
              <p:nvPr/>
            </p:nvSpPr>
            <p:spPr bwMode="auto">
              <a:xfrm>
                <a:off x="2809" y="740"/>
                <a:ext cx="24" cy="22"/>
              </a:xfrm>
              <a:custGeom>
                <a:avLst/>
                <a:gdLst/>
                <a:ahLst/>
                <a:cxnLst>
                  <a:cxn ang="0">
                    <a:pos x="24" y="5"/>
                  </a:cxn>
                  <a:cxn ang="0">
                    <a:pos x="19" y="7"/>
                  </a:cxn>
                  <a:cxn ang="0">
                    <a:pos x="14" y="7"/>
                  </a:cxn>
                  <a:cxn ang="0">
                    <a:pos x="9" y="12"/>
                  </a:cxn>
                  <a:cxn ang="0">
                    <a:pos x="7" y="14"/>
                  </a:cxn>
                  <a:cxn ang="0">
                    <a:pos x="5" y="19"/>
                  </a:cxn>
                  <a:cxn ang="0">
                    <a:pos x="0" y="22"/>
                  </a:cxn>
                  <a:cxn ang="0">
                    <a:pos x="2" y="19"/>
                  </a:cxn>
                  <a:cxn ang="0">
                    <a:pos x="2" y="17"/>
                  </a:cxn>
                  <a:cxn ang="0">
                    <a:pos x="0" y="17"/>
                  </a:cxn>
                  <a:cxn ang="0">
                    <a:pos x="0" y="14"/>
                  </a:cxn>
                  <a:cxn ang="0">
                    <a:pos x="2" y="10"/>
                  </a:cxn>
                  <a:cxn ang="0">
                    <a:pos x="9" y="3"/>
                  </a:cxn>
                  <a:cxn ang="0">
                    <a:pos x="12" y="3"/>
                  </a:cxn>
                  <a:cxn ang="0">
                    <a:pos x="9" y="5"/>
                  </a:cxn>
                  <a:cxn ang="0">
                    <a:pos x="9" y="7"/>
                  </a:cxn>
                  <a:cxn ang="0">
                    <a:pos x="12" y="5"/>
                  </a:cxn>
                  <a:cxn ang="0">
                    <a:pos x="14" y="3"/>
                  </a:cxn>
                  <a:cxn ang="0">
                    <a:pos x="17" y="3"/>
                  </a:cxn>
                  <a:cxn ang="0">
                    <a:pos x="24" y="0"/>
                  </a:cxn>
                  <a:cxn ang="0">
                    <a:pos x="24" y="5"/>
                  </a:cxn>
                </a:cxnLst>
                <a:rect l="0" t="0" r="r" b="b"/>
                <a:pathLst>
                  <a:path w="24" h="22">
                    <a:moveTo>
                      <a:pt x="24" y="5"/>
                    </a:moveTo>
                    <a:lnTo>
                      <a:pt x="19" y="7"/>
                    </a:lnTo>
                    <a:lnTo>
                      <a:pt x="14" y="7"/>
                    </a:lnTo>
                    <a:lnTo>
                      <a:pt x="9" y="12"/>
                    </a:lnTo>
                    <a:lnTo>
                      <a:pt x="7" y="14"/>
                    </a:lnTo>
                    <a:lnTo>
                      <a:pt x="5" y="19"/>
                    </a:lnTo>
                    <a:lnTo>
                      <a:pt x="0" y="22"/>
                    </a:lnTo>
                    <a:lnTo>
                      <a:pt x="2" y="19"/>
                    </a:lnTo>
                    <a:lnTo>
                      <a:pt x="2" y="17"/>
                    </a:lnTo>
                    <a:lnTo>
                      <a:pt x="0" y="17"/>
                    </a:lnTo>
                    <a:lnTo>
                      <a:pt x="0" y="14"/>
                    </a:lnTo>
                    <a:lnTo>
                      <a:pt x="2" y="10"/>
                    </a:lnTo>
                    <a:lnTo>
                      <a:pt x="9" y="3"/>
                    </a:lnTo>
                    <a:lnTo>
                      <a:pt x="12" y="3"/>
                    </a:lnTo>
                    <a:lnTo>
                      <a:pt x="9" y="5"/>
                    </a:lnTo>
                    <a:lnTo>
                      <a:pt x="9" y="7"/>
                    </a:lnTo>
                    <a:lnTo>
                      <a:pt x="12" y="5"/>
                    </a:lnTo>
                    <a:lnTo>
                      <a:pt x="14" y="3"/>
                    </a:lnTo>
                    <a:lnTo>
                      <a:pt x="17" y="3"/>
                    </a:lnTo>
                    <a:lnTo>
                      <a:pt x="24" y="0"/>
                    </a:lnTo>
                    <a:lnTo>
                      <a:pt x="24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8" name="Freeform 54"/>
              <p:cNvSpPr>
                <a:spLocks/>
              </p:cNvSpPr>
              <p:nvPr/>
            </p:nvSpPr>
            <p:spPr bwMode="auto">
              <a:xfrm>
                <a:off x="2804" y="719"/>
                <a:ext cx="17" cy="28"/>
              </a:xfrm>
              <a:custGeom>
                <a:avLst/>
                <a:gdLst/>
                <a:ahLst/>
                <a:cxnLst>
                  <a:cxn ang="0">
                    <a:pos x="14" y="5"/>
                  </a:cxn>
                  <a:cxn ang="0">
                    <a:pos x="14" y="7"/>
                  </a:cxn>
                  <a:cxn ang="0">
                    <a:pos x="17" y="9"/>
                  </a:cxn>
                  <a:cxn ang="0">
                    <a:pos x="17" y="14"/>
                  </a:cxn>
                  <a:cxn ang="0">
                    <a:pos x="14" y="16"/>
                  </a:cxn>
                  <a:cxn ang="0">
                    <a:pos x="12" y="19"/>
                  </a:cxn>
                  <a:cxn ang="0">
                    <a:pos x="10" y="21"/>
                  </a:cxn>
                  <a:cxn ang="0">
                    <a:pos x="7" y="24"/>
                  </a:cxn>
                  <a:cxn ang="0">
                    <a:pos x="5" y="24"/>
                  </a:cxn>
                  <a:cxn ang="0">
                    <a:pos x="3" y="28"/>
                  </a:cxn>
                  <a:cxn ang="0">
                    <a:pos x="0" y="28"/>
                  </a:cxn>
                  <a:cxn ang="0">
                    <a:pos x="0" y="26"/>
                  </a:cxn>
                  <a:cxn ang="0">
                    <a:pos x="0" y="21"/>
                  </a:cxn>
                  <a:cxn ang="0">
                    <a:pos x="5" y="19"/>
                  </a:cxn>
                  <a:cxn ang="0">
                    <a:pos x="5" y="16"/>
                  </a:cxn>
                  <a:cxn ang="0">
                    <a:pos x="7" y="14"/>
                  </a:cxn>
                  <a:cxn ang="0">
                    <a:pos x="10" y="12"/>
                  </a:cxn>
                  <a:cxn ang="0">
                    <a:pos x="14" y="7"/>
                  </a:cxn>
                  <a:cxn ang="0">
                    <a:pos x="10" y="7"/>
                  </a:cxn>
                  <a:cxn ang="0">
                    <a:pos x="10" y="5"/>
                  </a:cxn>
                  <a:cxn ang="0">
                    <a:pos x="14" y="0"/>
                  </a:cxn>
                  <a:cxn ang="0">
                    <a:pos x="17" y="2"/>
                  </a:cxn>
                  <a:cxn ang="0">
                    <a:pos x="14" y="5"/>
                  </a:cxn>
                  <a:cxn ang="0">
                    <a:pos x="14" y="5"/>
                  </a:cxn>
                </a:cxnLst>
                <a:rect l="0" t="0" r="r" b="b"/>
                <a:pathLst>
                  <a:path w="17" h="28">
                    <a:moveTo>
                      <a:pt x="14" y="5"/>
                    </a:moveTo>
                    <a:lnTo>
                      <a:pt x="14" y="7"/>
                    </a:lnTo>
                    <a:lnTo>
                      <a:pt x="17" y="9"/>
                    </a:lnTo>
                    <a:lnTo>
                      <a:pt x="17" y="14"/>
                    </a:lnTo>
                    <a:lnTo>
                      <a:pt x="14" y="16"/>
                    </a:lnTo>
                    <a:lnTo>
                      <a:pt x="12" y="19"/>
                    </a:lnTo>
                    <a:lnTo>
                      <a:pt x="10" y="21"/>
                    </a:lnTo>
                    <a:lnTo>
                      <a:pt x="7" y="24"/>
                    </a:lnTo>
                    <a:lnTo>
                      <a:pt x="5" y="24"/>
                    </a:lnTo>
                    <a:lnTo>
                      <a:pt x="3" y="28"/>
                    </a:lnTo>
                    <a:lnTo>
                      <a:pt x="0" y="28"/>
                    </a:lnTo>
                    <a:lnTo>
                      <a:pt x="0" y="26"/>
                    </a:lnTo>
                    <a:lnTo>
                      <a:pt x="0" y="21"/>
                    </a:lnTo>
                    <a:lnTo>
                      <a:pt x="5" y="19"/>
                    </a:lnTo>
                    <a:lnTo>
                      <a:pt x="5" y="16"/>
                    </a:lnTo>
                    <a:lnTo>
                      <a:pt x="7" y="14"/>
                    </a:lnTo>
                    <a:lnTo>
                      <a:pt x="10" y="12"/>
                    </a:lnTo>
                    <a:lnTo>
                      <a:pt x="14" y="7"/>
                    </a:lnTo>
                    <a:lnTo>
                      <a:pt x="10" y="7"/>
                    </a:lnTo>
                    <a:lnTo>
                      <a:pt x="10" y="5"/>
                    </a:lnTo>
                    <a:lnTo>
                      <a:pt x="14" y="0"/>
                    </a:lnTo>
                    <a:lnTo>
                      <a:pt x="17" y="2"/>
                    </a:lnTo>
                    <a:lnTo>
                      <a:pt x="14" y="5"/>
                    </a:lnTo>
                    <a:lnTo>
                      <a:pt x="14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79" name="Freeform 55"/>
              <p:cNvSpPr>
                <a:spLocks/>
              </p:cNvSpPr>
              <p:nvPr/>
            </p:nvSpPr>
            <p:spPr bwMode="auto">
              <a:xfrm>
                <a:off x="2833" y="717"/>
                <a:ext cx="11" cy="2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7" y="0"/>
                  </a:cxn>
                  <a:cxn ang="0">
                    <a:pos x="11" y="0"/>
                  </a:cxn>
                  <a:cxn ang="0">
                    <a:pos x="7" y="2"/>
                  </a:cxn>
                  <a:cxn ang="0">
                    <a:pos x="2" y="2"/>
                  </a:cxn>
                </a:cxnLst>
                <a:rect l="0" t="0" r="r" b="b"/>
                <a:pathLst>
                  <a:path w="11" h="2">
                    <a:moveTo>
                      <a:pt x="2" y="2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7" y="0"/>
                    </a:lnTo>
                    <a:lnTo>
                      <a:pt x="11" y="0"/>
                    </a:lnTo>
                    <a:lnTo>
                      <a:pt x="7" y="2"/>
                    </a:lnTo>
                    <a:lnTo>
                      <a:pt x="2" y="2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0" name="Freeform 56"/>
              <p:cNvSpPr>
                <a:spLocks/>
              </p:cNvSpPr>
              <p:nvPr/>
            </p:nvSpPr>
            <p:spPr bwMode="auto">
              <a:xfrm>
                <a:off x="2823" y="714"/>
                <a:ext cx="7" cy="7"/>
              </a:xfrm>
              <a:custGeom>
                <a:avLst/>
                <a:gdLst/>
                <a:ahLst/>
                <a:cxnLst>
                  <a:cxn ang="0">
                    <a:pos x="7" y="5"/>
                  </a:cxn>
                  <a:cxn ang="0">
                    <a:pos x="5" y="7"/>
                  </a:cxn>
                  <a:cxn ang="0">
                    <a:pos x="3" y="5"/>
                  </a:cxn>
                  <a:cxn ang="0">
                    <a:pos x="0" y="3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7" y="3"/>
                  </a:cxn>
                  <a:cxn ang="0">
                    <a:pos x="7" y="5"/>
                  </a:cxn>
                </a:cxnLst>
                <a:rect l="0" t="0" r="r" b="b"/>
                <a:pathLst>
                  <a:path w="7" h="7">
                    <a:moveTo>
                      <a:pt x="7" y="5"/>
                    </a:moveTo>
                    <a:lnTo>
                      <a:pt x="5" y="7"/>
                    </a:lnTo>
                    <a:lnTo>
                      <a:pt x="3" y="5"/>
                    </a:lnTo>
                    <a:lnTo>
                      <a:pt x="0" y="3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7" y="3"/>
                    </a:lnTo>
                    <a:lnTo>
                      <a:pt x="7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1" name="Freeform 57"/>
              <p:cNvSpPr>
                <a:spLocks/>
              </p:cNvSpPr>
              <p:nvPr/>
            </p:nvSpPr>
            <p:spPr bwMode="auto">
              <a:xfrm>
                <a:off x="2828" y="698"/>
                <a:ext cx="7" cy="9"/>
              </a:xfrm>
              <a:custGeom>
                <a:avLst/>
                <a:gdLst/>
                <a:ahLst/>
                <a:cxnLst>
                  <a:cxn ang="0">
                    <a:pos x="7" y="2"/>
                  </a:cxn>
                  <a:cxn ang="0">
                    <a:pos x="7" y="7"/>
                  </a:cxn>
                  <a:cxn ang="0">
                    <a:pos x="5" y="7"/>
                  </a:cxn>
                  <a:cxn ang="0">
                    <a:pos x="2" y="9"/>
                  </a:cxn>
                  <a:cxn ang="0">
                    <a:pos x="0" y="7"/>
                  </a:cxn>
                  <a:cxn ang="0">
                    <a:pos x="0" y="4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7" y="2"/>
                  </a:cxn>
                </a:cxnLst>
                <a:rect l="0" t="0" r="r" b="b"/>
                <a:pathLst>
                  <a:path w="7" h="9">
                    <a:moveTo>
                      <a:pt x="7" y="2"/>
                    </a:moveTo>
                    <a:lnTo>
                      <a:pt x="7" y="7"/>
                    </a:lnTo>
                    <a:lnTo>
                      <a:pt x="5" y="7"/>
                    </a:lnTo>
                    <a:lnTo>
                      <a:pt x="2" y="9"/>
                    </a:lnTo>
                    <a:lnTo>
                      <a:pt x="0" y="7"/>
                    </a:lnTo>
                    <a:lnTo>
                      <a:pt x="0" y="4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7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2" name="Freeform 58"/>
              <p:cNvSpPr>
                <a:spLocks/>
              </p:cNvSpPr>
              <p:nvPr/>
            </p:nvSpPr>
            <p:spPr bwMode="auto">
              <a:xfrm>
                <a:off x="2849" y="665"/>
                <a:ext cx="10" cy="2"/>
              </a:xfrm>
              <a:custGeom>
                <a:avLst/>
                <a:gdLst/>
                <a:ahLst/>
                <a:cxnLst>
                  <a:cxn ang="0">
                    <a:pos x="5" y="2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10" y="0"/>
                  </a:cxn>
                  <a:cxn ang="0">
                    <a:pos x="10" y="2"/>
                  </a:cxn>
                  <a:cxn ang="0">
                    <a:pos x="5" y="2"/>
                  </a:cxn>
                </a:cxnLst>
                <a:rect l="0" t="0" r="r" b="b"/>
                <a:pathLst>
                  <a:path w="10" h="2">
                    <a:moveTo>
                      <a:pt x="5" y="2"/>
                    </a:moveTo>
                    <a:lnTo>
                      <a:pt x="0" y="0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10" y="0"/>
                    </a:lnTo>
                    <a:lnTo>
                      <a:pt x="10" y="2"/>
                    </a:lnTo>
                    <a:lnTo>
                      <a:pt x="5" y="2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3" name="Freeform 59"/>
              <p:cNvSpPr>
                <a:spLocks/>
              </p:cNvSpPr>
              <p:nvPr/>
            </p:nvSpPr>
            <p:spPr bwMode="auto">
              <a:xfrm>
                <a:off x="2854" y="657"/>
                <a:ext cx="9" cy="3"/>
              </a:xfrm>
              <a:custGeom>
                <a:avLst/>
                <a:gdLst/>
                <a:ahLst/>
                <a:cxnLst>
                  <a:cxn ang="0">
                    <a:pos x="2" y="3"/>
                  </a:cxn>
                  <a:cxn ang="0">
                    <a:pos x="0" y="3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9" y="0"/>
                  </a:cxn>
                  <a:cxn ang="0">
                    <a:pos x="9" y="3"/>
                  </a:cxn>
                  <a:cxn ang="0">
                    <a:pos x="7" y="3"/>
                  </a:cxn>
                  <a:cxn ang="0">
                    <a:pos x="2" y="3"/>
                  </a:cxn>
                </a:cxnLst>
                <a:rect l="0" t="0" r="r" b="b"/>
                <a:pathLst>
                  <a:path w="9" h="3">
                    <a:moveTo>
                      <a:pt x="2" y="3"/>
                    </a:moveTo>
                    <a:lnTo>
                      <a:pt x="0" y="3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9" y="0"/>
                    </a:lnTo>
                    <a:lnTo>
                      <a:pt x="9" y="3"/>
                    </a:lnTo>
                    <a:lnTo>
                      <a:pt x="7" y="3"/>
                    </a:lnTo>
                    <a:lnTo>
                      <a:pt x="2" y="3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4" name="Freeform 60"/>
              <p:cNvSpPr>
                <a:spLocks/>
              </p:cNvSpPr>
              <p:nvPr/>
            </p:nvSpPr>
            <p:spPr bwMode="auto">
              <a:xfrm>
                <a:off x="2383" y="1211"/>
                <a:ext cx="24" cy="21"/>
              </a:xfrm>
              <a:custGeom>
                <a:avLst/>
                <a:gdLst/>
                <a:ahLst/>
                <a:cxnLst>
                  <a:cxn ang="0">
                    <a:pos x="24" y="10"/>
                  </a:cxn>
                  <a:cxn ang="0">
                    <a:pos x="24" y="12"/>
                  </a:cxn>
                  <a:cxn ang="0">
                    <a:pos x="22" y="12"/>
                  </a:cxn>
                  <a:cxn ang="0">
                    <a:pos x="19" y="14"/>
                  </a:cxn>
                  <a:cxn ang="0">
                    <a:pos x="17" y="14"/>
                  </a:cxn>
                  <a:cxn ang="0">
                    <a:pos x="14" y="17"/>
                  </a:cxn>
                  <a:cxn ang="0">
                    <a:pos x="10" y="19"/>
                  </a:cxn>
                  <a:cxn ang="0">
                    <a:pos x="7" y="17"/>
                  </a:cxn>
                  <a:cxn ang="0">
                    <a:pos x="5" y="19"/>
                  </a:cxn>
                  <a:cxn ang="0">
                    <a:pos x="3" y="21"/>
                  </a:cxn>
                  <a:cxn ang="0">
                    <a:pos x="0" y="21"/>
                  </a:cxn>
                  <a:cxn ang="0">
                    <a:pos x="0" y="19"/>
                  </a:cxn>
                  <a:cxn ang="0">
                    <a:pos x="0" y="14"/>
                  </a:cxn>
                  <a:cxn ang="0">
                    <a:pos x="3" y="10"/>
                  </a:cxn>
                  <a:cxn ang="0">
                    <a:pos x="7" y="7"/>
                  </a:cxn>
                  <a:cxn ang="0">
                    <a:pos x="14" y="0"/>
                  </a:cxn>
                  <a:cxn ang="0">
                    <a:pos x="17" y="0"/>
                  </a:cxn>
                  <a:cxn ang="0">
                    <a:pos x="19" y="0"/>
                  </a:cxn>
                  <a:cxn ang="0">
                    <a:pos x="24" y="2"/>
                  </a:cxn>
                  <a:cxn ang="0">
                    <a:pos x="24" y="7"/>
                  </a:cxn>
                  <a:cxn ang="0">
                    <a:pos x="24" y="10"/>
                  </a:cxn>
                </a:cxnLst>
                <a:rect l="0" t="0" r="r" b="b"/>
                <a:pathLst>
                  <a:path w="24" h="21">
                    <a:moveTo>
                      <a:pt x="24" y="10"/>
                    </a:moveTo>
                    <a:lnTo>
                      <a:pt x="24" y="12"/>
                    </a:lnTo>
                    <a:lnTo>
                      <a:pt x="22" y="12"/>
                    </a:lnTo>
                    <a:lnTo>
                      <a:pt x="19" y="14"/>
                    </a:lnTo>
                    <a:lnTo>
                      <a:pt x="17" y="14"/>
                    </a:lnTo>
                    <a:lnTo>
                      <a:pt x="14" y="17"/>
                    </a:lnTo>
                    <a:lnTo>
                      <a:pt x="10" y="19"/>
                    </a:lnTo>
                    <a:lnTo>
                      <a:pt x="7" y="17"/>
                    </a:lnTo>
                    <a:lnTo>
                      <a:pt x="5" y="19"/>
                    </a:lnTo>
                    <a:lnTo>
                      <a:pt x="3" y="21"/>
                    </a:lnTo>
                    <a:lnTo>
                      <a:pt x="0" y="21"/>
                    </a:lnTo>
                    <a:lnTo>
                      <a:pt x="0" y="19"/>
                    </a:lnTo>
                    <a:lnTo>
                      <a:pt x="0" y="14"/>
                    </a:lnTo>
                    <a:lnTo>
                      <a:pt x="3" y="10"/>
                    </a:lnTo>
                    <a:lnTo>
                      <a:pt x="7" y="7"/>
                    </a:lnTo>
                    <a:lnTo>
                      <a:pt x="14" y="0"/>
                    </a:lnTo>
                    <a:lnTo>
                      <a:pt x="17" y="0"/>
                    </a:lnTo>
                    <a:lnTo>
                      <a:pt x="19" y="0"/>
                    </a:lnTo>
                    <a:lnTo>
                      <a:pt x="24" y="2"/>
                    </a:lnTo>
                    <a:lnTo>
                      <a:pt x="24" y="7"/>
                    </a:lnTo>
                    <a:lnTo>
                      <a:pt x="24" y="1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5" name="Freeform 61"/>
              <p:cNvSpPr>
                <a:spLocks/>
              </p:cNvSpPr>
              <p:nvPr/>
            </p:nvSpPr>
            <p:spPr bwMode="auto">
              <a:xfrm>
                <a:off x="2400" y="1195"/>
                <a:ext cx="7" cy="7"/>
              </a:xfrm>
              <a:custGeom>
                <a:avLst/>
                <a:gdLst/>
                <a:ahLst/>
                <a:cxnLst>
                  <a:cxn ang="0">
                    <a:pos x="7" y="7"/>
                  </a:cxn>
                  <a:cxn ang="0">
                    <a:pos x="5" y="7"/>
                  </a:cxn>
                  <a:cxn ang="0">
                    <a:pos x="2" y="7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7" y="7"/>
                  </a:cxn>
                </a:cxnLst>
                <a:rect l="0" t="0" r="r" b="b"/>
                <a:pathLst>
                  <a:path w="7" h="7">
                    <a:moveTo>
                      <a:pt x="7" y="7"/>
                    </a:moveTo>
                    <a:lnTo>
                      <a:pt x="5" y="7"/>
                    </a:lnTo>
                    <a:lnTo>
                      <a:pt x="2" y="7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7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6" name="Freeform 62"/>
              <p:cNvSpPr>
                <a:spLocks/>
              </p:cNvSpPr>
              <p:nvPr/>
            </p:nvSpPr>
            <p:spPr bwMode="auto">
              <a:xfrm>
                <a:off x="2405" y="1138"/>
                <a:ext cx="23" cy="16"/>
              </a:xfrm>
              <a:custGeom>
                <a:avLst/>
                <a:gdLst/>
                <a:ahLst/>
                <a:cxnLst>
                  <a:cxn ang="0">
                    <a:pos x="9" y="14"/>
                  </a:cxn>
                  <a:cxn ang="0">
                    <a:pos x="0" y="16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4" y="12"/>
                  </a:cxn>
                  <a:cxn ang="0">
                    <a:pos x="4" y="7"/>
                  </a:cxn>
                  <a:cxn ang="0">
                    <a:pos x="2" y="7"/>
                  </a:cxn>
                  <a:cxn ang="0">
                    <a:pos x="2" y="4"/>
                  </a:cxn>
                  <a:cxn ang="0">
                    <a:pos x="7" y="2"/>
                  </a:cxn>
                  <a:cxn ang="0">
                    <a:pos x="7" y="0"/>
                  </a:cxn>
                  <a:cxn ang="0">
                    <a:pos x="9" y="2"/>
                  </a:cxn>
                  <a:cxn ang="0">
                    <a:pos x="14" y="4"/>
                  </a:cxn>
                  <a:cxn ang="0">
                    <a:pos x="21" y="7"/>
                  </a:cxn>
                  <a:cxn ang="0">
                    <a:pos x="23" y="9"/>
                  </a:cxn>
                  <a:cxn ang="0">
                    <a:pos x="23" y="12"/>
                  </a:cxn>
                  <a:cxn ang="0">
                    <a:pos x="16" y="12"/>
                  </a:cxn>
                  <a:cxn ang="0">
                    <a:pos x="9" y="14"/>
                  </a:cxn>
                </a:cxnLst>
                <a:rect l="0" t="0" r="r" b="b"/>
                <a:pathLst>
                  <a:path w="23" h="16">
                    <a:moveTo>
                      <a:pt x="9" y="14"/>
                    </a:moveTo>
                    <a:lnTo>
                      <a:pt x="0" y="16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4" y="12"/>
                    </a:lnTo>
                    <a:lnTo>
                      <a:pt x="4" y="7"/>
                    </a:lnTo>
                    <a:lnTo>
                      <a:pt x="2" y="7"/>
                    </a:lnTo>
                    <a:lnTo>
                      <a:pt x="2" y="4"/>
                    </a:lnTo>
                    <a:lnTo>
                      <a:pt x="7" y="2"/>
                    </a:lnTo>
                    <a:lnTo>
                      <a:pt x="7" y="0"/>
                    </a:lnTo>
                    <a:lnTo>
                      <a:pt x="9" y="2"/>
                    </a:lnTo>
                    <a:lnTo>
                      <a:pt x="14" y="4"/>
                    </a:lnTo>
                    <a:lnTo>
                      <a:pt x="21" y="7"/>
                    </a:lnTo>
                    <a:lnTo>
                      <a:pt x="23" y="9"/>
                    </a:lnTo>
                    <a:lnTo>
                      <a:pt x="23" y="12"/>
                    </a:lnTo>
                    <a:lnTo>
                      <a:pt x="16" y="12"/>
                    </a:lnTo>
                    <a:lnTo>
                      <a:pt x="9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7" name="Freeform 63"/>
              <p:cNvSpPr>
                <a:spLocks/>
              </p:cNvSpPr>
              <p:nvPr/>
            </p:nvSpPr>
            <p:spPr bwMode="auto">
              <a:xfrm>
                <a:off x="2416" y="1126"/>
                <a:ext cx="10" cy="14"/>
              </a:xfrm>
              <a:custGeom>
                <a:avLst/>
                <a:gdLst/>
                <a:ahLst/>
                <a:cxnLst>
                  <a:cxn ang="0">
                    <a:pos x="5" y="2"/>
                  </a:cxn>
                  <a:cxn ang="0">
                    <a:pos x="7" y="2"/>
                  </a:cxn>
                  <a:cxn ang="0">
                    <a:pos x="10" y="5"/>
                  </a:cxn>
                  <a:cxn ang="0">
                    <a:pos x="7" y="7"/>
                  </a:cxn>
                  <a:cxn ang="0">
                    <a:pos x="7" y="9"/>
                  </a:cxn>
                  <a:cxn ang="0">
                    <a:pos x="3" y="14"/>
                  </a:cxn>
                  <a:cxn ang="0">
                    <a:pos x="0" y="9"/>
                  </a:cxn>
                  <a:cxn ang="0">
                    <a:pos x="3" y="7"/>
                  </a:cxn>
                  <a:cxn ang="0">
                    <a:pos x="0" y="5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5" y="2"/>
                  </a:cxn>
                </a:cxnLst>
                <a:rect l="0" t="0" r="r" b="b"/>
                <a:pathLst>
                  <a:path w="10" h="14">
                    <a:moveTo>
                      <a:pt x="5" y="2"/>
                    </a:moveTo>
                    <a:lnTo>
                      <a:pt x="7" y="2"/>
                    </a:lnTo>
                    <a:lnTo>
                      <a:pt x="10" y="5"/>
                    </a:lnTo>
                    <a:lnTo>
                      <a:pt x="7" y="7"/>
                    </a:lnTo>
                    <a:lnTo>
                      <a:pt x="7" y="9"/>
                    </a:lnTo>
                    <a:lnTo>
                      <a:pt x="3" y="14"/>
                    </a:lnTo>
                    <a:lnTo>
                      <a:pt x="0" y="9"/>
                    </a:lnTo>
                    <a:lnTo>
                      <a:pt x="3" y="7"/>
                    </a:lnTo>
                    <a:lnTo>
                      <a:pt x="0" y="5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5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8" name="Freeform 64"/>
              <p:cNvSpPr>
                <a:spLocks/>
              </p:cNvSpPr>
              <p:nvPr/>
            </p:nvSpPr>
            <p:spPr bwMode="auto">
              <a:xfrm>
                <a:off x="2449" y="1093"/>
                <a:ext cx="29" cy="21"/>
              </a:xfrm>
              <a:custGeom>
                <a:avLst/>
                <a:gdLst/>
                <a:ahLst/>
                <a:cxnLst>
                  <a:cxn ang="0">
                    <a:pos x="29" y="5"/>
                  </a:cxn>
                  <a:cxn ang="0">
                    <a:pos x="29" y="9"/>
                  </a:cxn>
                  <a:cxn ang="0">
                    <a:pos x="29" y="9"/>
                  </a:cxn>
                  <a:cxn ang="0">
                    <a:pos x="24" y="14"/>
                  </a:cxn>
                  <a:cxn ang="0">
                    <a:pos x="19" y="19"/>
                  </a:cxn>
                  <a:cxn ang="0">
                    <a:pos x="17" y="19"/>
                  </a:cxn>
                  <a:cxn ang="0">
                    <a:pos x="15" y="19"/>
                  </a:cxn>
                  <a:cxn ang="0">
                    <a:pos x="12" y="21"/>
                  </a:cxn>
                  <a:cxn ang="0">
                    <a:pos x="10" y="21"/>
                  </a:cxn>
                  <a:cxn ang="0">
                    <a:pos x="3" y="21"/>
                  </a:cxn>
                  <a:cxn ang="0">
                    <a:pos x="0" y="19"/>
                  </a:cxn>
                  <a:cxn ang="0">
                    <a:pos x="0" y="16"/>
                  </a:cxn>
                  <a:cxn ang="0">
                    <a:pos x="0" y="14"/>
                  </a:cxn>
                  <a:cxn ang="0">
                    <a:pos x="3" y="12"/>
                  </a:cxn>
                  <a:cxn ang="0">
                    <a:pos x="5" y="9"/>
                  </a:cxn>
                  <a:cxn ang="0">
                    <a:pos x="5" y="7"/>
                  </a:cxn>
                  <a:cxn ang="0">
                    <a:pos x="8" y="2"/>
                  </a:cxn>
                  <a:cxn ang="0">
                    <a:pos x="10" y="5"/>
                  </a:cxn>
                  <a:cxn ang="0">
                    <a:pos x="12" y="5"/>
                  </a:cxn>
                  <a:cxn ang="0">
                    <a:pos x="15" y="7"/>
                  </a:cxn>
                  <a:cxn ang="0">
                    <a:pos x="17" y="5"/>
                  </a:cxn>
                  <a:cxn ang="0">
                    <a:pos x="17" y="2"/>
                  </a:cxn>
                  <a:cxn ang="0">
                    <a:pos x="19" y="0"/>
                  </a:cxn>
                  <a:cxn ang="0">
                    <a:pos x="24" y="0"/>
                  </a:cxn>
                  <a:cxn ang="0">
                    <a:pos x="27" y="0"/>
                  </a:cxn>
                  <a:cxn ang="0">
                    <a:pos x="29" y="5"/>
                  </a:cxn>
                </a:cxnLst>
                <a:rect l="0" t="0" r="r" b="b"/>
                <a:pathLst>
                  <a:path w="29" h="21">
                    <a:moveTo>
                      <a:pt x="29" y="5"/>
                    </a:moveTo>
                    <a:lnTo>
                      <a:pt x="29" y="9"/>
                    </a:lnTo>
                    <a:lnTo>
                      <a:pt x="29" y="9"/>
                    </a:lnTo>
                    <a:lnTo>
                      <a:pt x="24" y="14"/>
                    </a:lnTo>
                    <a:lnTo>
                      <a:pt x="19" y="19"/>
                    </a:lnTo>
                    <a:lnTo>
                      <a:pt x="17" y="19"/>
                    </a:lnTo>
                    <a:lnTo>
                      <a:pt x="15" y="19"/>
                    </a:lnTo>
                    <a:lnTo>
                      <a:pt x="12" y="21"/>
                    </a:lnTo>
                    <a:lnTo>
                      <a:pt x="10" y="21"/>
                    </a:lnTo>
                    <a:lnTo>
                      <a:pt x="3" y="21"/>
                    </a:lnTo>
                    <a:lnTo>
                      <a:pt x="0" y="19"/>
                    </a:lnTo>
                    <a:lnTo>
                      <a:pt x="0" y="16"/>
                    </a:lnTo>
                    <a:lnTo>
                      <a:pt x="0" y="14"/>
                    </a:lnTo>
                    <a:lnTo>
                      <a:pt x="3" y="12"/>
                    </a:lnTo>
                    <a:lnTo>
                      <a:pt x="5" y="9"/>
                    </a:lnTo>
                    <a:lnTo>
                      <a:pt x="5" y="7"/>
                    </a:lnTo>
                    <a:lnTo>
                      <a:pt x="8" y="2"/>
                    </a:lnTo>
                    <a:lnTo>
                      <a:pt x="10" y="5"/>
                    </a:lnTo>
                    <a:lnTo>
                      <a:pt x="12" y="5"/>
                    </a:lnTo>
                    <a:lnTo>
                      <a:pt x="15" y="7"/>
                    </a:lnTo>
                    <a:lnTo>
                      <a:pt x="17" y="5"/>
                    </a:lnTo>
                    <a:lnTo>
                      <a:pt x="17" y="2"/>
                    </a:lnTo>
                    <a:lnTo>
                      <a:pt x="19" y="0"/>
                    </a:lnTo>
                    <a:lnTo>
                      <a:pt x="24" y="0"/>
                    </a:lnTo>
                    <a:lnTo>
                      <a:pt x="27" y="0"/>
                    </a:lnTo>
                    <a:lnTo>
                      <a:pt x="29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89" name="Freeform 65"/>
              <p:cNvSpPr>
                <a:spLocks/>
              </p:cNvSpPr>
              <p:nvPr/>
            </p:nvSpPr>
            <p:spPr bwMode="auto">
              <a:xfrm>
                <a:off x="2478" y="1090"/>
                <a:ext cx="14" cy="8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9" y="3"/>
                  </a:cxn>
                  <a:cxn ang="0">
                    <a:pos x="12" y="3"/>
                  </a:cxn>
                  <a:cxn ang="0">
                    <a:pos x="14" y="5"/>
                  </a:cxn>
                  <a:cxn ang="0">
                    <a:pos x="12" y="8"/>
                  </a:cxn>
                  <a:cxn ang="0">
                    <a:pos x="9" y="8"/>
                  </a:cxn>
                  <a:cxn ang="0">
                    <a:pos x="5" y="8"/>
                  </a:cxn>
                  <a:cxn ang="0">
                    <a:pos x="0" y="5"/>
                  </a:cxn>
                  <a:cxn ang="0">
                    <a:pos x="2" y="3"/>
                  </a:cxn>
                  <a:cxn ang="0">
                    <a:pos x="2" y="0"/>
                  </a:cxn>
                  <a:cxn ang="0">
                    <a:pos x="5" y="3"/>
                  </a:cxn>
                  <a:cxn ang="0">
                    <a:pos x="7" y="0"/>
                  </a:cxn>
                </a:cxnLst>
                <a:rect l="0" t="0" r="r" b="b"/>
                <a:pathLst>
                  <a:path w="14" h="8">
                    <a:moveTo>
                      <a:pt x="7" y="0"/>
                    </a:moveTo>
                    <a:lnTo>
                      <a:pt x="9" y="3"/>
                    </a:lnTo>
                    <a:lnTo>
                      <a:pt x="12" y="3"/>
                    </a:lnTo>
                    <a:lnTo>
                      <a:pt x="14" y="5"/>
                    </a:lnTo>
                    <a:lnTo>
                      <a:pt x="12" y="8"/>
                    </a:lnTo>
                    <a:lnTo>
                      <a:pt x="9" y="8"/>
                    </a:lnTo>
                    <a:lnTo>
                      <a:pt x="5" y="8"/>
                    </a:lnTo>
                    <a:lnTo>
                      <a:pt x="0" y="5"/>
                    </a:lnTo>
                    <a:lnTo>
                      <a:pt x="2" y="3"/>
                    </a:lnTo>
                    <a:lnTo>
                      <a:pt x="2" y="0"/>
                    </a:lnTo>
                    <a:lnTo>
                      <a:pt x="5" y="3"/>
                    </a:lnTo>
                    <a:lnTo>
                      <a:pt x="7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0" name="Freeform 66"/>
              <p:cNvSpPr>
                <a:spLocks/>
              </p:cNvSpPr>
              <p:nvPr/>
            </p:nvSpPr>
            <p:spPr bwMode="auto">
              <a:xfrm>
                <a:off x="2506" y="1064"/>
                <a:ext cx="19" cy="10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10" y="3"/>
                  </a:cxn>
                  <a:cxn ang="0">
                    <a:pos x="14" y="3"/>
                  </a:cxn>
                  <a:cxn ang="0">
                    <a:pos x="19" y="3"/>
                  </a:cxn>
                  <a:cxn ang="0">
                    <a:pos x="19" y="5"/>
                  </a:cxn>
                  <a:cxn ang="0">
                    <a:pos x="17" y="7"/>
                  </a:cxn>
                  <a:cxn ang="0">
                    <a:pos x="12" y="7"/>
                  </a:cxn>
                  <a:cxn ang="0">
                    <a:pos x="7" y="10"/>
                  </a:cxn>
                  <a:cxn ang="0">
                    <a:pos x="3" y="10"/>
                  </a:cxn>
                  <a:cxn ang="0">
                    <a:pos x="0" y="7"/>
                  </a:cxn>
                  <a:cxn ang="0">
                    <a:pos x="0" y="7"/>
                  </a:cxn>
                  <a:cxn ang="0">
                    <a:pos x="5" y="3"/>
                  </a:cxn>
                  <a:cxn ang="0">
                    <a:pos x="7" y="0"/>
                  </a:cxn>
                </a:cxnLst>
                <a:rect l="0" t="0" r="r" b="b"/>
                <a:pathLst>
                  <a:path w="19" h="10">
                    <a:moveTo>
                      <a:pt x="7" y="0"/>
                    </a:moveTo>
                    <a:lnTo>
                      <a:pt x="10" y="3"/>
                    </a:lnTo>
                    <a:lnTo>
                      <a:pt x="14" y="3"/>
                    </a:lnTo>
                    <a:lnTo>
                      <a:pt x="19" y="3"/>
                    </a:lnTo>
                    <a:lnTo>
                      <a:pt x="19" y="5"/>
                    </a:lnTo>
                    <a:lnTo>
                      <a:pt x="17" y="7"/>
                    </a:lnTo>
                    <a:lnTo>
                      <a:pt x="12" y="7"/>
                    </a:lnTo>
                    <a:lnTo>
                      <a:pt x="7" y="10"/>
                    </a:lnTo>
                    <a:lnTo>
                      <a:pt x="3" y="10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5" y="3"/>
                    </a:lnTo>
                    <a:lnTo>
                      <a:pt x="7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1" name="Freeform 67"/>
              <p:cNvSpPr>
                <a:spLocks/>
              </p:cNvSpPr>
              <p:nvPr/>
            </p:nvSpPr>
            <p:spPr bwMode="auto">
              <a:xfrm>
                <a:off x="2518" y="1053"/>
                <a:ext cx="10" cy="9"/>
              </a:xfrm>
              <a:custGeom>
                <a:avLst/>
                <a:gdLst/>
                <a:ahLst/>
                <a:cxnLst>
                  <a:cxn ang="0">
                    <a:pos x="7" y="9"/>
                  </a:cxn>
                  <a:cxn ang="0">
                    <a:pos x="5" y="9"/>
                  </a:cxn>
                  <a:cxn ang="0">
                    <a:pos x="2" y="7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7" y="2"/>
                  </a:cxn>
                  <a:cxn ang="0">
                    <a:pos x="10" y="2"/>
                  </a:cxn>
                  <a:cxn ang="0">
                    <a:pos x="10" y="4"/>
                  </a:cxn>
                  <a:cxn ang="0">
                    <a:pos x="7" y="7"/>
                  </a:cxn>
                  <a:cxn ang="0">
                    <a:pos x="7" y="9"/>
                  </a:cxn>
                </a:cxnLst>
                <a:rect l="0" t="0" r="r" b="b"/>
                <a:pathLst>
                  <a:path w="10" h="9">
                    <a:moveTo>
                      <a:pt x="7" y="9"/>
                    </a:moveTo>
                    <a:lnTo>
                      <a:pt x="5" y="9"/>
                    </a:lnTo>
                    <a:lnTo>
                      <a:pt x="2" y="7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7" y="2"/>
                    </a:lnTo>
                    <a:lnTo>
                      <a:pt x="10" y="2"/>
                    </a:lnTo>
                    <a:lnTo>
                      <a:pt x="10" y="4"/>
                    </a:lnTo>
                    <a:lnTo>
                      <a:pt x="7" y="7"/>
                    </a:lnTo>
                    <a:lnTo>
                      <a:pt x="7" y="9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2" name="Freeform 68"/>
              <p:cNvSpPr>
                <a:spLocks/>
              </p:cNvSpPr>
              <p:nvPr/>
            </p:nvSpPr>
            <p:spPr bwMode="auto">
              <a:xfrm>
                <a:off x="2551" y="1031"/>
                <a:ext cx="26" cy="17"/>
              </a:xfrm>
              <a:custGeom>
                <a:avLst/>
                <a:gdLst/>
                <a:ahLst/>
                <a:cxnLst>
                  <a:cxn ang="0">
                    <a:pos x="26" y="5"/>
                  </a:cxn>
                  <a:cxn ang="0">
                    <a:pos x="24" y="7"/>
                  </a:cxn>
                  <a:cxn ang="0">
                    <a:pos x="21" y="10"/>
                  </a:cxn>
                  <a:cxn ang="0">
                    <a:pos x="14" y="12"/>
                  </a:cxn>
                  <a:cxn ang="0">
                    <a:pos x="12" y="14"/>
                  </a:cxn>
                  <a:cxn ang="0">
                    <a:pos x="5" y="17"/>
                  </a:cxn>
                  <a:cxn ang="0">
                    <a:pos x="3" y="17"/>
                  </a:cxn>
                  <a:cxn ang="0">
                    <a:pos x="3" y="14"/>
                  </a:cxn>
                  <a:cxn ang="0">
                    <a:pos x="0" y="10"/>
                  </a:cxn>
                  <a:cxn ang="0">
                    <a:pos x="3" y="7"/>
                  </a:cxn>
                  <a:cxn ang="0">
                    <a:pos x="3" y="5"/>
                  </a:cxn>
                  <a:cxn ang="0">
                    <a:pos x="5" y="3"/>
                  </a:cxn>
                  <a:cxn ang="0">
                    <a:pos x="7" y="3"/>
                  </a:cxn>
                  <a:cxn ang="0">
                    <a:pos x="10" y="3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7" y="0"/>
                  </a:cxn>
                  <a:cxn ang="0">
                    <a:pos x="24" y="0"/>
                  </a:cxn>
                  <a:cxn ang="0">
                    <a:pos x="26" y="5"/>
                  </a:cxn>
                </a:cxnLst>
                <a:rect l="0" t="0" r="r" b="b"/>
                <a:pathLst>
                  <a:path w="26" h="17">
                    <a:moveTo>
                      <a:pt x="26" y="5"/>
                    </a:moveTo>
                    <a:lnTo>
                      <a:pt x="24" y="7"/>
                    </a:lnTo>
                    <a:lnTo>
                      <a:pt x="21" y="10"/>
                    </a:lnTo>
                    <a:lnTo>
                      <a:pt x="14" y="12"/>
                    </a:lnTo>
                    <a:lnTo>
                      <a:pt x="12" y="14"/>
                    </a:lnTo>
                    <a:lnTo>
                      <a:pt x="5" y="17"/>
                    </a:lnTo>
                    <a:lnTo>
                      <a:pt x="3" y="17"/>
                    </a:lnTo>
                    <a:lnTo>
                      <a:pt x="3" y="14"/>
                    </a:lnTo>
                    <a:lnTo>
                      <a:pt x="0" y="10"/>
                    </a:lnTo>
                    <a:lnTo>
                      <a:pt x="3" y="7"/>
                    </a:lnTo>
                    <a:lnTo>
                      <a:pt x="3" y="5"/>
                    </a:lnTo>
                    <a:lnTo>
                      <a:pt x="5" y="3"/>
                    </a:lnTo>
                    <a:lnTo>
                      <a:pt x="7" y="3"/>
                    </a:lnTo>
                    <a:lnTo>
                      <a:pt x="10" y="3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7" y="0"/>
                    </a:lnTo>
                    <a:lnTo>
                      <a:pt x="24" y="0"/>
                    </a:lnTo>
                    <a:lnTo>
                      <a:pt x="26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3" name="Freeform 69"/>
              <p:cNvSpPr>
                <a:spLocks/>
              </p:cNvSpPr>
              <p:nvPr/>
            </p:nvSpPr>
            <p:spPr bwMode="auto">
              <a:xfrm>
                <a:off x="2577" y="1017"/>
                <a:ext cx="33" cy="14"/>
              </a:xfrm>
              <a:custGeom>
                <a:avLst/>
                <a:gdLst/>
                <a:ahLst/>
                <a:cxnLst>
                  <a:cxn ang="0">
                    <a:pos x="33" y="12"/>
                  </a:cxn>
                  <a:cxn ang="0">
                    <a:pos x="31" y="14"/>
                  </a:cxn>
                  <a:cxn ang="0">
                    <a:pos x="29" y="14"/>
                  </a:cxn>
                  <a:cxn ang="0">
                    <a:pos x="24" y="14"/>
                  </a:cxn>
                  <a:cxn ang="0">
                    <a:pos x="22" y="12"/>
                  </a:cxn>
                  <a:cxn ang="0">
                    <a:pos x="17" y="14"/>
                  </a:cxn>
                  <a:cxn ang="0">
                    <a:pos x="12" y="12"/>
                  </a:cxn>
                  <a:cxn ang="0">
                    <a:pos x="7" y="14"/>
                  </a:cxn>
                  <a:cxn ang="0">
                    <a:pos x="3" y="12"/>
                  </a:cxn>
                  <a:cxn ang="0">
                    <a:pos x="0" y="12"/>
                  </a:cxn>
                  <a:cxn ang="0">
                    <a:pos x="3" y="10"/>
                  </a:cxn>
                  <a:cxn ang="0">
                    <a:pos x="5" y="7"/>
                  </a:cxn>
                  <a:cxn ang="0">
                    <a:pos x="10" y="5"/>
                  </a:cxn>
                  <a:cxn ang="0">
                    <a:pos x="14" y="2"/>
                  </a:cxn>
                  <a:cxn ang="0">
                    <a:pos x="19" y="0"/>
                  </a:cxn>
                  <a:cxn ang="0">
                    <a:pos x="24" y="0"/>
                  </a:cxn>
                  <a:cxn ang="0">
                    <a:pos x="29" y="0"/>
                  </a:cxn>
                  <a:cxn ang="0">
                    <a:pos x="31" y="2"/>
                  </a:cxn>
                  <a:cxn ang="0">
                    <a:pos x="31" y="5"/>
                  </a:cxn>
                  <a:cxn ang="0">
                    <a:pos x="33" y="7"/>
                  </a:cxn>
                  <a:cxn ang="0">
                    <a:pos x="33" y="12"/>
                  </a:cxn>
                </a:cxnLst>
                <a:rect l="0" t="0" r="r" b="b"/>
                <a:pathLst>
                  <a:path w="33" h="14">
                    <a:moveTo>
                      <a:pt x="33" y="12"/>
                    </a:moveTo>
                    <a:lnTo>
                      <a:pt x="31" y="14"/>
                    </a:lnTo>
                    <a:lnTo>
                      <a:pt x="29" y="14"/>
                    </a:lnTo>
                    <a:lnTo>
                      <a:pt x="24" y="14"/>
                    </a:lnTo>
                    <a:lnTo>
                      <a:pt x="22" y="12"/>
                    </a:lnTo>
                    <a:lnTo>
                      <a:pt x="17" y="14"/>
                    </a:lnTo>
                    <a:lnTo>
                      <a:pt x="12" y="12"/>
                    </a:lnTo>
                    <a:lnTo>
                      <a:pt x="7" y="14"/>
                    </a:lnTo>
                    <a:lnTo>
                      <a:pt x="3" y="12"/>
                    </a:lnTo>
                    <a:lnTo>
                      <a:pt x="0" y="12"/>
                    </a:lnTo>
                    <a:lnTo>
                      <a:pt x="3" y="10"/>
                    </a:lnTo>
                    <a:lnTo>
                      <a:pt x="5" y="7"/>
                    </a:lnTo>
                    <a:lnTo>
                      <a:pt x="10" y="5"/>
                    </a:lnTo>
                    <a:lnTo>
                      <a:pt x="14" y="2"/>
                    </a:lnTo>
                    <a:lnTo>
                      <a:pt x="19" y="0"/>
                    </a:lnTo>
                    <a:lnTo>
                      <a:pt x="24" y="0"/>
                    </a:lnTo>
                    <a:lnTo>
                      <a:pt x="29" y="0"/>
                    </a:lnTo>
                    <a:lnTo>
                      <a:pt x="31" y="2"/>
                    </a:lnTo>
                    <a:lnTo>
                      <a:pt x="31" y="5"/>
                    </a:lnTo>
                    <a:lnTo>
                      <a:pt x="33" y="7"/>
                    </a:lnTo>
                    <a:lnTo>
                      <a:pt x="33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4" name="Freeform 70"/>
              <p:cNvSpPr>
                <a:spLocks/>
              </p:cNvSpPr>
              <p:nvPr/>
            </p:nvSpPr>
            <p:spPr bwMode="auto">
              <a:xfrm>
                <a:off x="2601" y="1005"/>
                <a:ext cx="16" cy="10"/>
              </a:xfrm>
              <a:custGeom>
                <a:avLst/>
                <a:gdLst/>
                <a:ahLst/>
                <a:cxnLst>
                  <a:cxn ang="0">
                    <a:pos x="16" y="7"/>
                  </a:cxn>
                  <a:cxn ang="0">
                    <a:pos x="14" y="10"/>
                  </a:cxn>
                  <a:cxn ang="0">
                    <a:pos x="9" y="10"/>
                  </a:cxn>
                  <a:cxn ang="0">
                    <a:pos x="7" y="10"/>
                  </a:cxn>
                  <a:cxn ang="0">
                    <a:pos x="5" y="10"/>
                  </a:cxn>
                  <a:cxn ang="0">
                    <a:pos x="0" y="10"/>
                  </a:cxn>
                  <a:cxn ang="0">
                    <a:pos x="2" y="7"/>
                  </a:cxn>
                  <a:cxn ang="0">
                    <a:pos x="5" y="7"/>
                  </a:cxn>
                  <a:cxn ang="0">
                    <a:pos x="7" y="5"/>
                  </a:cxn>
                  <a:cxn ang="0">
                    <a:pos x="9" y="3"/>
                  </a:cxn>
                  <a:cxn ang="0">
                    <a:pos x="14" y="0"/>
                  </a:cxn>
                  <a:cxn ang="0">
                    <a:pos x="16" y="3"/>
                  </a:cxn>
                  <a:cxn ang="0">
                    <a:pos x="16" y="5"/>
                  </a:cxn>
                  <a:cxn ang="0">
                    <a:pos x="16" y="7"/>
                  </a:cxn>
                </a:cxnLst>
                <a:rect l="0" t="0" r="r" b="b"/>
                <a:pathLst>
                  <a:path w="16" h="10">
                    <a:moveTo>
                      <a:pt x="16" y="7"/>
                    </a:moveTo>
                    <a:lnTo>
                      <a:pt x="14" y="10"/>
                    </a:lnTo>
                    <a:lnTo>
                      <a:pt x="9" y="10"/>
                    </a:lnTo>
                    <a:lnTo>
                      <a:pt x="7" y="10"/>
                    </a:lnTo>
                    <a:lnTo>
                      <a:pt x="5" y="10"/>
                    </a:lnTo>
                    <a:lnTo>
                      <a:pt x="0" y="10"/>
                    </a:lnTo>
                    <a:lnTo>
                      <a:pt x="2" y="7"/>
                    </a:lnTo>
                    <a:lnTo>
                      <a:pt x="5" y="7"/>
                    </a:lnTo>
                    <a:lnTo>
                      <a:pt x="7" y="5"/>
                    </a:lnTo>
                    <a:lnTo>
                      <a:pt x="9" y="3"/>
                    </a:lnTo>
                    <a:lnTo>
                      <a:pt x="14" y="0"/>
                    </a:lnTo>
                    <a:lnTo>
                      <a:pt x="16" y="3"/>
                    </a:lnTo>
                    <a:lnTo>
                      <a:pt x="16" y="5"/>
                    </a:lnTo>
                    <a:lnTo>
                      <a:pt x="16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5" name="Freeform 71"/>
              <p:cNvSpPr>
                <a:spLocks/>
              </p:cNvSpPr>
              <p:nvPr/>
            </p:nvSpPr>
            <p:spPr bwMode="auto">
              <a:xfrm>
                <a:off x="2575" y="993"/>
                <a:ext cx="21" cy="19"/>
              </a:xfrm>
              <a:custGeom>
                <a:avLst/>
                <a:gdLst/>
                <a:ahLst/>
                <a:cxnLst>
                  <a:cxn ang="0">
                    <a:pos x="21" y="12"/>
                  </a:cxn>
                  <a:cxn ang="0">
                    <a:pos x="19" y="17"/>
                  </a:cxn>
                  <a:cxn ang="0">
                    <a:pos x="12" y="19"/>
                  </a:cxn>
                  <a:cxn ang="0">
                    <a:pos x="9" y="19"/>
                  </a:cxn>
                  <a:cxn ang="0">
                    <a:pos x="7" y="15"/>
                  </a:cxn>
                  <a:cxn ang="0">
                    <a:pos x="5" y="17"/>
                  </a:cxn>
                  <a:cxn ang="0">
                    <a:pos x="2" y="15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2" y="5"/>
                  </a:cxn>
                  <a:cxn ang="0">
                    <a:pos x="9" y="0"/>
                  </a:cxn>
                  <a:cxn ang="0">
                    <a:pos x="16" y="3"/>
                  </a:cxn>
                  <a:cxn ang="0">
                    <a:pos x="19" y="3"/>
                  </a:cxn>
                  <a:cxn ang="0">
                    <a:pos x="19" y="8"/>
                  </a:cxn>
                  <a:cxn ang="0">
                    <a:pos x="21" y="12"/>
                  </a:cxn>
                </a:cxnLst>
                <a:rect l="0" t="0" r="r" b="b"/>
                <a:pathLst>
                  <a:path w="21" h="19">
                    <a:moveTo>
                      <a:pt x="21" y="12"/>
                    </a:moveTo>
                    <a:lnTo>
                      <a:pt x="19" y="17"/>
                    </a:lnTo>
                    <a:lnTo>
                      <a:pt x="12" y="19"/>
                    </a:lnTo>
                    <a:lnTo>
                      <a:pt x="9" y="19"/>
                    </a:lnTo>
                    <a:lnTo>
                      <a:pt x="7" y="15"/>
                    </a:lnTo>
                    <a:lnTo>
                      <a:pt x="5" y="17"/>
                    </a:lnTo>
                    <a:lnTo>
                      <a:pt x="2" y="15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2" y="5"/>
                    </a:lnTo>
                    <a:lnTo>
                      <a:pt x="9" y="0"/>
                    </a:lnTo>
                    <a:lnTo>
                      <a:pt x="16" y="3"/>
                    </a:lnTo>
                    <a:lnTo>
                      <a:pt x="19" y="3"/>
                    </a:lnTo>
                    <a:lnTo>
                      <a:pt x="19" y="8"/>
                    </a:lnTo>
                    <a:lnTo>
                      <a:pt x="21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6" name="Freeform 72"/>
              <p:cNvSpPr>
                <a:spLocks/>
              </p:cNvSpPr>
              <p:nvPr/>
            </p:nvSpPr>
            <p:spPr bwMode="auto">
              <a:xfrm>
                <a:off x="2601" y="979"/>
                <a:ext cx="42" cy="24"/>
              </a:xfrm>
              <a:custGeom>
                <a:avLst/>
                <a:gdLst/>
                <a:ahLst/>
                <a:cxnLst>
                  <a:cxn ang="0">
                    <a:pos x="40" y="0"/>
                  </a:cxn>
                  <a:cxn ang="0">
                    <a:pos x="42" y="5"/>
                  </a:cxn>
                  <a:cxn ang="0">
                    <a:pos x="40" y="7"/>
                  </a:cxn>
                  <a:cxn ang="0">
                    <a:pos x="40" y="10"/>
                  </a:cxn>
                  <a:cxn ang="0">
                    <a:pos x="42" y="12"/>
                  </a:cxn>
                  <a:cxn ang="0">
                    <a:pos x="38" y="17"/>
                  </a:cxn>
                  <a:cxn ang="0">
                    <a:pos x="33" y="19"/>
                  </a:cxn>
                  <a:cxn ang="0">
                    <a:pos x="26" y="19"/>
                  </a:cxn>
                  <a:cxn ang="0">
                    <a:pos x="21" y="19"/>
                  </a:cxn>
                  <a:cxn ang="0">
                    <a:pos x="14" y="19"/>
                  </a:cxn>
                  <a:cxn ang="0">
                    <a:pos x="12" y="24"/>
                  </a:cxn>
                  <a:cxn ang="0">
                    <a:pos x="5" y="22"/>
                  </a:cxn>
                  <a:cxn ang="0">
                    <a:pos x="0" y="19"/>
                  </a:cxn>
                  <a:cxn ang="0">
                    <a:pos x="0" y="17"/>
                  </a:cxn>
                  <a:cxn ang="0">
                    <a:pos x="2" y="12"/>
                  </a:cxn>
                  <a:cxn ang="0">
                    <a:pos x="5" y="10"/>
                  </a:cxn>
                  <a:cxn ang="0">
                    <a:pos x="12" y="10"/>
                  </a:cxn>
                  <a:cxn ang="0">
                    <a:pos x="16" y="5"/>
                  </a:cxn>
                  <a:cxn ang="0">
                    <a:pos x="19" y="3"/>
                  </a:cxn>
                  <a:cxn ang="0">
                    <a:pos x="24" y="3"/>
                  </a:cxn>
                  <a:cxn ang="0">
                    <a:pos x="26" y="0"/>
                  </a:cxn>
                  <a:cxn ang="0">
                    <a:pos x="28" y="3"/>
                  </a:cxn>
                  <a:cxn ang="0">
                    <a:pos x="33" y="3"/>
                  </a:cxn>
                  <a:cxn ang="0">
                    <a:pos x="38" y="0"/>
                  </a:cxn>
                  <a:cxn ang="0">
                    <a:pos x="40" y="0"/>
                  </a:cxn>
                </a:cxnLst>
                <a:rect l="0" t="0" r="r" b="b"/>
                <a:pathLst>
                  <a:path w="42" h="24">
                    <a:moveTo>
                      <a:pt x="40" y="0"/>
                    </a:moveTo>
                    <a:lnTo>
                      <a:pt x="42" y="5"/>
                    </a:lnTo>
                    <a:lnTo>
                      <a:pt x="40" y="7"/>
                    </a:lnTo>
                    <a:lnTo>
                      <a:pt x="40" y="10"/>
                    </a:lnTo>
                    <a:lnTo>
                      <a:pt x="42" y="12"/>
                    </a:lnTo>
                    <a:lnTo>
                      <a:pt x="38" y="17"/>
                    </a:lnTo>
                    <a:lnTo>
                      <a:pt x="33" y="19"/>
                    </a:lnTo>
                    <a:lnTo>
                      <a:pt x="26" y="19"/>
                    </a:lnTo>
                    <a:lnTo>
                      <a:pt x="21" y="19"/>
                    </a:lnTo>
                    <a:lnTo>
                      <a:pt x="14" y="19"/>
                    </a:lnTo>
                    <a:lnTo>
                      <a:pt x="12" y="24"/>
                    </a:lnTo>
                    <a:lnTo>
                      <a:pt x="5" y="22"/>
                    </a:lnTo>
                    <a:lnTo>
                      <a:pt x="0" y="19"/>
                    </a:lnTo>
                    <a:lnTo>
                      <a:pt x="0" y="17"/>
                    </a:lnTo>
                    <a:lnTo>
                      <a:pt x="2" y="12"/>
                    </a:lnTo>
                    <a:lnTo>
                      <a:pt x="5" y="10"/>
                    </a:lnTo>
                    <a:lnTo>
                      <a:pt x="12" y="10"/>
                    </a:lnTo>
                    <a:lnTo>
                      <a:pt x="16" y="5"/>
                    </a:lnTo>
                    <a:lnTo>
                      <a:pt x="19" y="3"/>
                    </a:lnTo>
                    <a:lnTo>
                      <a:pt x="24" y="3"/>
                    </a:lnTo>
                    <a:lnTo>
                      <a:pt x="26" y="0"/>
                    </a:lnTo>
                    <a:lnTo>
                      <a:pt x="28" y="3"/>
                    </a:lnTo>
                    <a:lnTo>
                      <a:pt x="33" y="3"/>
                    </a:lnTo>
                    <a:lnTo>
                      <a:pt x="38" y="0"/>
                    </a:lnTo>
                    <a:lnTo>
                      <a:pt x="40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7" name="Freeform 73"/>
              <p:cNvSpPr>
                <a:spLocks/>
              </p:cNvSpPr>
              <p:nvPr/>
            </p:nvSpPr>
            <p:spPr bwMode="auto">
              <a:xfrm>
                <a:off x="2603" y="963"/>
                <a:ext cx="26" cy="16"/>
              </a:xfrm>
              <a:custGeom>
                <a:avLst/>
                <a:gdLst/>
                <a:ahLst/>
                <a:cxnLst>
                  <a:cxn ang="0">
                    <a:pos x="12" y="14"/>
                  </a:cxn>
                  <a:cxn ang="0">
                    <a:pos x="5" y="16"/>
                  </a:cxn>
                  <a:cxn ang="0">
                    <a:pos x="0" y="14"/>
                  </a:cxn>
                  <a:cxn ang="0">
                    <a:pos x="0" y="11"/>
                  </a:cxn>
                  <a:cxn ang="0">
                    <a:pos x="3" y="11"/>
                  </a:cxn>
                  <a:cxn ang="0">
                    <a:pos x="7" y="11"/>
                  </a:cxn>
                  <a:cxn ang="0">
                    <a:pos x="12" y="9"/>
                  </a:cxn>
                  <a:cxn ang="0">
                    <a:pos x="17" y="7"/>
                  </a:cxn>
                  <a:cxn ang="0">
                    <a:pos x="19" y="2"/>
                  </a:cxn>
                  <a:cxn ang="0">
                    <a:pos x="26" y="0"/>
                  </a:cxn>
                  <a:cxn ang="0">
                    <a:pos x="26" y="2"/>
                  </a:cxn>
                  <a:cxn ang="0">
                    <a:pos x="26" y="7"/>
                  </a:cxn>
                  <a:cxn ang="0">
                    <a:pos x="26" y="11"/>
                  </a:cxn>
                  <a:cxn ang="0">
                    <a:pos x="24" y="14"/>
                  </a:cxn>
                  <a:cxn ang="0">
                    <a:pos x="19" y="14"/>
                  </a:cxn>
                  <a:cxn ang="0">
                    <a:pos x="12" y="14"/>
                  </a:cxn>
                </a:cxnLst>
                <a:rect l="0" t="0" r="r" b="b"/>
                <a:pathLst>
                  <a:path w="26" h="16">
                    <a:moveTo>
                      <a:pt x="12" y="14"/>
                    </a:moveTo>
                    <a:lnTo>
                      <a:pt x="5" y="16"/>
                    </a:lnTo>
                    <a:lnTo>
                      <a:pt x="0" y="14"/>
                    </a:lnTo>
                    <a:lnTo>
                      <a:pt x="0" y="11"/>
                    </a:lnTo>
                    <a:lnTo>
                      <a:pt x="3" y="11"/>
                    </a:lnTo>
                    <a:lnTo>
                      <a:pt x="7" y="11"/>
                    </a:lnTo>
                    <a:lnTo>
                      <a:pt x="12" y="9"/>
                    </a:lnTo>
                    <a:lnTo>
                      <a:pt x="17" y="7"/>
                    </a:lnTo>
                    <a:lnTo>
                      <a:pt x="19" y="2"/>
                    </a:lnTo>
                    <a:lnTo>
                      <a:pt x="26" y="0"/>
                    </a:lnTo>
                    <a:lnTo>
                      <a:pt x="26" y="2"/>
                    </a:lnTo>
                    <a:lnTo>
                      <a:pt x="26" y="7"/>
                    </a:lnTo>
                    <a:lnTo>
                      <a:pt x="26" y="11"/>
                    </a:lnTo>
                    <a:lnTo>
                      <a:pt x="24" y="14"/>
                    </a:lnTo>
                    <a:lnTo>
                      <a:pt x="19" y="14"/>
                    </a:lnTo>
                    <a:lnTo>
                      <a:pt x="12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8" name="Freeform 74"/>
              <p:cNvSpPr>
                <a:spLocks/>
              </p:cNvSpPr>
              <p:nvPr/>
            </p:nvSpPr>
            <p:spPr bwMode="auto">
              <a:xfrm>
                <a:off x="2686" y="1469"/>
                <a:ext cx="14" cy="12"/>
              </a:xfrm>
              <a:custGeom>
                <a:avLst/>
                <a:gdLst/>
                <a:ahLst/>
                <a:cxnLst>
                  <a:cxn ang="0">
                    <a:pos x="7" y="2"/>
                  </a:cxn>
                  <a:cxn ang="0">
                    <a:pos x="7" y="5"/>
                  </a:cxn>
                  <a:cxn ang="0">
                    <a:pos x="12" y="5"/>
                  </a:cxn>
                  <a:cxn ang="0">
                    <a:pos x="14" y="5"/>
                  </a:cxn>
                  <a:cxn ang="0">
                    <a:pos x="14" y="7"/>
                  </a:cxn>
                  <a:cxn ang="0">
                    <a:pos x="12" y="12"/>
                  </a:cxn>
                  <a:cxn ang="0">
                    <a:pos x="9" y="12"/>
                  </a:cxn>
                  <a:cxn ang="0">
                    <a:pos x="7" y="12"/>
                  </a:cxn>
                  <a:cxn ang="0">
                    <a:pos x="5" y="12"/>
                  </a:cxn>
                  <a:cxn ang="0">
                    <a:pos x="2" y="7"/>
                  </a:cxn>
                  <a:cxn ang="0">
                    <a:pos x="0" y="5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7" y="2"/>
                  </a:cxn>
                </a:cxnLst>
                <a:rect l="0" t="0" r="r" b="b"/>
                <a:pathLst>
                  <a:path w="14" h="12">
                    <a:moveTo>
                      <a:pt x="7" y="2"/>
                    </a:moveTo>
                    <a:lnTo>
                      <a:pt x="7" y="5"/>
                    </a:lnTo>
                    <a:lnTo>
                      <a:pt x="12" y="5"/>
                    </a:lnTo>
                    <a:lnTo>
                      <a:pt x="14" y="5"/>
                    </a:lnTo>
                    <a:lnTo>
                      <a:pt x="14" y="7"/>
                    </a:lnTo>
                    <a:lnTo>
                      <a:pt x="12" y="12"/>
                    </a:lnTo>
                    <a:lnTo>
                      <a:pt x="9" y="12"/>
                    </a:lnTo>
                    <a:lnTo>
                      <a:pt x="7" y="12"/>
                    </a:lnTo>
                    <a:lnTo>
                      <a:pt x="5" y="12"/>
                    </a:lnTo>
                    <a:lnTo>
                      <a:pt x="2" y="7"/>
                    </a:lnTo>
                    <a:lnTo>
                      <a:pt x="0" y="5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7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099" name="Freeform 75"/>
              <p:cNvSpPr>
                <a:spLocks/>
              </p:cNvSpPr>
              <p:nvPr/>
            </p:nvSpPr>
            <p:spPr bwMode="auto">
              <a:xfrm>
                <a:off x="2400" y="1436"/>
                <a:ext cx="12" cy="7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2"/>
                  </a:cxn>
                  <a:cxn ang="0">
                    <a:pos x="5" y="5"/>
                  </a:cxn>
                  <a:cxn ang="0">
                    <a:pos x="7" y="5"/>
                  </a:cxn>
                  <a:cxn ang="0">
                    <a:pos x="9" y="5"/>
                  </a:cxn>
                  <a:cxn ang="0">
                    <a:pos x="12" y="5"/>
                  </a:cxn>
                  <a:cxn ang="0">
                    <a:pos x="9" y="7"/>
                  </a:cxn>
                  <a:cxn ang="0">
                    <a:pos x="7" y="7"/>
                  </a:cxn>
                  <a:cxn ang="0">
                    <a:pos x="7" y="5"/>
                  </a:cxn>
                  <a:cxn ang="0">
                    <a:pos x="2" y="2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2" y="0"/>
                  </a:cxn>
                </a:cxnLst>
                <a:rect l="0" t="0" r="r" b="b"/>
                <a:pathLst>
                  <a:path w="12" h="7">
                    <a:moveTo>
                      <a:pt x="2" y="0"/>
                    </a:moveTo>
                    <a:lnTo>
                      <a:pt x="2" y="2"/>
                    </a:lnTo>
                    <a:lnTo>
                      <a:pt x="5" y="5"/>
                    </a:lnTo>
                    <a:lnTo>
                      <a:pt x="7" y="5"/>
                    </a:lnTo>
                    <a:lnTo>
                      <a:pt x="9" y="5"/>
                    </a:lnTo>
                    <a:lnTo>
                      <a:pt x="12" y="5"/>
                    </a:lnTo>
                    <a:lnTo>
                      <a:pt x="9" y="7"/>
                    </a:lnTo>
                    <a:lnTo>
                      <a:pt x="7" y="7"/>
                    </a:lnTo>
                    <a:lnTo>
                      <a:pt x="7" y="5"/>
                    </a:lnTo>
                    <a:lnTo>
                      <a:pt x="2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2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0" name="Freeform 76"/>
              <p:cNvSpPr>
                <a:spLocks/>
              </p:cNvSpPr>
              <p:nvPr/>
            </p:nvSpPr>
            <p:spPr bwMode="auto">
              <a:xfrm>
                <a:off x="2412" y="1434"/>
                <a:ext cx="4" cy="4"/>
              </a:xfrm>
              <a:custGeom>
                <a:avLst/>
                <a:gdLst/>
                <a:ahLst/>
                <a:cxnLst>
                  <a:cxn ang="0">
                    <a:pos x="4" y="2"/>
                  </a:cxn>
                  <a:cxn ang="0">
                    <a:pos x="2" y="4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4" y="2"/>
                  </a:cxn>
                </a:cxnLst>
                <a:rect l="0" t="0" r="r" b="b"/>
                <a:pathLst>
                  <a:path w="4" h="4">
                    <a:moveTo>
                      <a:pt x="4" y="2"/>
                    </a:moveTo>
                    <a:lnTo>
                      <a:pt x="2" y="4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4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1" name="Freeform 77"/>
              <p:cNvSpPr>
                <a:spLocks/>
              </p:cNvSpPr>
              <p:nvPr/>
            </p:nvSpPr>
            <p:spPr bwMode="auto">
              <a:xfrm>
                <a:off x="2423" y="1431"/>
                <a:ext cx="8" cy="5"/>
              </a:xfrm>
              <a:custGeom>
                <a:avLst/>
                <a:gdLst/>
                <a:ahLst/>
                <a:cxnLst>
                  <a:cxn ang="0">
                    <a:pos x="3" y="5"/>
                  </a:cxn>
                  <a:cxn ang="0">
                    <a:pos x="0" y="5"/>
                  </a:cxn>
                  <a:cxn ang="0">
                    <a:pos x="0" y="3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8" y="0"/>
                  </a:cxn>
                  <a:cxn ang="0">
                    <a:pos x="5" y="3"/>
                  </a:cxn>
                  <a:cxn ang="0">
                    <a:pos x="3" y="5"/>
                  </a:cxn>
                  <a:cxn ang="0">
                    <a:pos x="3" y="5"/>
                  </a:cxn>
                </a:cxnLst>
                <a:rect l="0" t="0" r="r" b="b"/>
                <a:pathLst>
                  <a:path w="8" h="5">
                    <a:moveTo>
                      <a:pt x="3" y="5"/>
                    </a:moveTo>
                    <a:lnTo>
                      <a:pt x="0" y="5"/>
                    </a:lnTo>
                    <a:lnTo>
                      <a:pt x="0" y="3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8" y="0"/>
                    </a:lnTo>
                    <a:lnTo>
                      <a:pt x="5" y="3"/>
                    </a:lnTo>
                    <a:lnTo>
                      <a:pt x="3" y="5"/>
                    </a:lnTo>
                    <a:lnTo>
                      <a:pt x="3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2" name="Freeform 78"/>
              <p:cNvSpPr>
                <a:spLocks/>
              </p:cNvSpPr>
              <p:nvPr/>
            </p:nvSpPr>
            <p:spPr bwMode="auto">
              <a:xfrm>
                <a:off x="2388" y="1424"/>
                <a:ext cx="9" cy="10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9" y="0"/>
                  </a:cxn>
                  <a:cxn ang="0">
                    <a:pos x="9" y="5"/>
                  </a:cxn>
                  <a:cxn ang="0">
                    <a:pos x="7" y="7"/>
                  </a:cxn>
                  <a:cxn ang="0">
                    <a:pos x="5" y="10"/>
                  </a:cxn>
                  <a:cxn ang="0">
                    <a:pos x="2" y="10"/>
                  </a:cxn>
                  <a:cxn ang="0">
                    <a:pos x="0" y="7"/>
                  </a:cxn>
                  <a:cxn ang="0">
                    <a:pos x="0" y="5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7" y="0"/>
                  </a:cxn>
                </a:cxnLst>
                <a:rect l="0" t="0" r="r" b="b"/>
                <a:pathLst>
                  <a:path w="9" h="10">
                    <a:moveTo>
                      <a:pt x="7" y="0"/>
                    </a:moveTo>
                    <a:lnTo>
                      <a:pt x="9" y="0"/>
                    </a:lnTo>
                    <a:lnTo>
                      <a:pt x="9" y="5"/>
                    </a:lnTo>
                    <a:lnTo>
                      <a:pt x="7" y="7"/>
                    </a:lnTo>
                    <a:lnTo>
                      <a:pt x="5" y="10"/>
                    </a:lnTo>
                    <a:lnTo>
                      <a:pt x="2" y="10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7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3" name="Freeform 79"/>
              <p:cNvSpPr>
                <a:spLocks/>
              </p:cNvSpPr>
              <p:nvPr/>
            </p:nvSpPr>
            <p:spPr bwMode="auto">
              <a:xfrm>
                <a:off x="2421" y="1424"/>
                <a:ext cx="10" cy="7"/>
              </a:xfrm>
              <a:custGeom>
                <a:avLst/>
                <a:gdLst/>
                <a:ahLst/>
                <a:cxnLst>
                  <a:cxn ang="0">
                    <a:pos x="7" y="5"/>
                  </a:cxn>
                  <a:cxn ang="0">
                    <a:pos x="2" y="7"/>
                  </a:cxn>
                  <a:cxn ang="0">
                    <a:pos x="0" y="7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7" y="0"/>
                  </a:cxn>
                  <a:cxn ang="0">
                    <a:pos x="10" y="2"/>
                  </a:cxn>
                  <a:cxn ang="0">
                    <a:pos x="10" y="5"/>
                  </a:cxn>
                  <a:cxn ang="0">
                    <a:pos x="7" y="5"/>
                  </a:cxn>
                </a:cxnLst>
                <a:rect l="0" t="0" r="r" b="b"/>
                <a:pathLst>
                  <a:path w="10" h="7">
                    <a:moveTo>
                      <a:pt x="7" y="5"/>
                    </a:moveTo>
                    <a:lnTo>
                      <a:pt x="2" y="7"/>
                    </a:lnTo>
                    <a:lnTo>
                      <a:pt x="0" y="7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7" y="0"/>
                    </a:lnTo>
                    <a:lnTo>
                      <a:pt x="10" y="2"/>
                    </a:lnTo>
                    <a:lnTo>
                      <a:pt x="10" y="5"/>
                    </a:lnTo>
                    <a:lnTo>
                      <a:pt x="7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4" name="Freeform 80"/>
              <p:cNvSpPr>
                <a:spLocks/>
              </p:cNvSpPr>
              <p:nvPr/>
            </p:nvSpPr>
            <p:spPr bwMode="auto">
              <a:xfrm>
                <a:off x="2376" y="1405"/>
                <a:ext cx="12" cy="29"/>
              </a:xfrm>
              <a:custGeom>
                <a:avLst/>
                <a:gdLst/>
                <a:ahLst/>
                <a:cxnLst>
                  <a:cxn ang="0">
                    <a:pos x="7" y="29"/>
                  </a:cxn>
                  <a:cxn ang="0">
                    <a:pos x="5" y="29"/>
                  </a:cxn>
                  <a:cxn ang="0">
                    <a:pos x="0" y="26"/>
                  </a:cxn>
                  <a:cxn ang="0">
                    <a:pos x="3" y="21"/>
                  </a:cxn>
                  <a:cxn ang="0">
                    <a:pos x="5" y="14"/>
                  </a:cxn>
                  <a:cxn ang="0">
                    <a:pos x="5" y="12"/>
                  </a:cxn>
                  <a:cxn ang="0">
                    <a:pos x="5" y="7"/>
                  </a:cxn>
                  <a:cxn ang="0">
                    <a:pos x="7" y="5"/>
                  </a:cxn>
                  <a:cxn ang="0">
                    <a:pos x="7" y="0"/>
                  </a:cxn>
                  <a:cxn ang="0">
                    <a:pos x="10" y="0"/>
                  </a:cxn>
                  <a:cxn ang="0">
                    <a:pos x="10" y="5"/>
                  </a:cxn>
                  <a:cxn ang="0">
                    <a:pos x="10" y="7"/>
                  </a:cxn>
                  <a:cxn ang="0">
                    <a:pos x="10" y="12"/>
                  </a:cxn>
                  <a:cxn ang="0">
                    <a:pos x="12" y="17"/>
                  </a:cxn>
                  <a:cxn ang="0">
                    <a:pos x="10" y="24"/>
                  </a:cxn>
                  <a:cxn ang="0">
                    <a:pos x="7" y="29"/>
                  </a:cxn>
                </a:cxnLst>
                <a:rect l="0" t="0" r="r" b="b"/>
                <a:pathLst>
                  <a:path w="12" h="29">
                    <a:moveTo>
                      <a:pt x="7" y="29"/>
                    </a:moveTo>
                    <a:lnTo>
                      <a:pt x="5" y="29"/>
                    </a:lnTo>
                    <a:lnTo>
                      <a:pt x="0" y="26"/>
                    </a:lnTo>
                    <a:lnTo>
                      <a:pt x="3" y="21"/>
                    </a:lnTo>
                    <a:lnTo>
                      <a:pt x="5" y="14"/>
                    </a:lnTo>
                    <a:lnTo>
                      <a:pt x="5" y="12"/>
                    </a:lnTo>
                    <a:lnTo>
                      <a:pt x="5" y="7"/>
                    </a:lnTo>
                    <a:lnTo>
                      <a:pt x="7" y="5"/>
                    </a:lnTo>
                    <a:lnTo>
                      <a:pt x="7" y="0"/>
                    </a:lnTo>
                    <a:lnTo>
                      <a:pt x="10" y="0"/>
                    </a:lnTo>
                    <a:lnTo>
                      <a:pt x="10" y="5"/>
                    </a:lnTo>
                    <a:lnTo>
                      <a:pt x="10" y="7"/>
                    </a:lnTo>
                    <a:lnTo>
                      <a:pt x="10" y="12"/>
                    </a:lnTo>
                    <a:lnTo>
                      <a:pt x="12" y="17"/>
                    </a:lnTo>
                    <a:lnTo>
                      <a:pt x="10" y="24"/>
                    </a:lnTo>
                    <a:lnTo>
                      <a:pt x="7" y="29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5" name="Freeform 81"/>
              <p:cNvSpPr>
                <a:spLocks/>
              </p:cNvSpPr>
              <p:nvPr/>
            </p:nvSpPr>
            <p:spPr bwMode="auto">
              <a:xfrm>
                <a:off x="2386" y="1351"/>
                <a:ext cx="11" cy="35"/>
              </a:xfrm>
              <a:custGeom>
                <a:avLst/>
                <a:gdLst/>
                <a:ahLst/>
                <a:cxnLst>
                  <a:cxn ang="0">
                    <a:pos x="4" y="33"/>
                  </a:cxn>
                  <a:cxn ang="0">
                    <a:pos x="0" y="35"/>
                  </a:cxn>
                  <a:cxn ang="0">
                    <a:pos x="0" y="30"/>
                  </a:cxn>
                  <a:cxn ang="0">
                    <a:pos x="0" y="26"/>
                  </a:cxn>
                  <a:cxn ang="0">
                    <a:pos x="2" y="21"/>
                  </a:cxn>
                  <a:cxn ang="0">
                    <a:pos x="4" y="19"/>
                  </a:cxn>
                  <a:cxn ang="0">
                    <a:pos x="0" y="16"/>
                  </a:cxn>
                  <a:cxn ang="0">
                    <a:pos x="2" y="12"/>
                  </a:cxn>
                  <a:cxn ang="0">
                    <a:pos x="0" y="9"/>
                  </a:cxn>
                  <a:cxn ang="0">
                    <a:pos x="0" y="4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4" y="2"/>
                  </a:cxn>
                  <a:cxn ang="0">
                    <a:pos x="7" y="4"/>
                  </a:cxn>
                  <a:cxn ang="0">
                    <a:pos x="9" y="9"/>
                  </a:cxn>
                  <a:cxn ang="0">
                    <a:pos x="9" y="12"/>
                  </a:cxn>
                  <a:cxn ang="0">
                    <a:pos x="9" y="19"/>
                  </a:cxn>
                  <a:cxn ang="0">
                    <a:pos x="11" y="23"/>
                  </a:cxn>
                  <a:cxn ang="0">
                    <a:pos x="11" y="26"/>
                  </a:cxn>
                  <a:cxn ang="0">
                    <a:pos x="7" y="28"/>
                  </a:cxn>
                  <a:cxn ang="0">
                    <a:pos x="7" y="28"/>
                  </a:cxn>
                  <a:cxn ang="0">
                    <a:pos x="4" y="28"/>
                  </a:cxn>
                  <a:cxn ang="0">
                    <a:pos x="4" y="33"/>
                  </a:cxn>
                  <a:cxn ang="0">
                    <a:pos x="4" y="33"/>
                  </a:cxn>
                </a:cxnLst>
                <a:rect l="0" t="0" r="r" b="b"/>
                <a:pathLst>
                  <a:path w="11" h="35">
                    <a:moveTo>
                      <a:pt x="4" y="33"/>
                    </a:moveTo>
                    <a:lnTo>
                      <a:pt x="0" y="35"/>
                    </a:lnTo>
                    <a:lnTo>
                      <a:pt x="0" y="30"/>
                    </a:lnTo>
                    <a:lnTo>
                      <a:pt x="0" y="26"/>
                    </a:lnTo>
                    <a:lnTo>
                      <a:pt x="2" y="21"/>
                    </a:lnTo>
                    <a:lnTo>
                      <a:pt x="4" y="19"/>
                    </a:lnTo>
                    <a:lnTo>
                      <a:pt x="0" y="16"/>
                    </a:lnTo>
                    <a:lnTo>
                      <a:pt x="2" y="12"/>
                    </a:lnTo>
                    <a:lnTo>
                      <a:pt x="0" y="9"/>
                    </a:lnTo>
                    <a:lnTo>
                      <a:pt x="0" y="4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4" y="2"/>
                    </a:lnTo>
                    <a:lnTo>
                      <a:pt x="7" y="4"/>
                    </a:lnTo>
                    <a:lnTo>
                      <a:pt x="9" y="9"/>
                    </a:lnTo>
                    <a:lnTo>
                      <a:pt x="9" y="12"/>
                    </a:lnTo>
                    <a:lnTo>
                      <a:pt x="9" y="19"/>
                    </a:lnTo>
                    <a:lnTo>
                      <a:pt x="11" y="23"/>
                    </a:lnTo>
                    <a:lnTo>
                      <a:pt x="11" y="26"/>
                    </a:lnTo>
                    <a:lnTo>
                      <a:pt x="7" y="28"/>
                    </a:lnTo>
                    <a:lnTo>
                      <a:pt x="7" y="28"/>
                    </a:lnTo>
                    <a:lnTo>
                      <a:pt x="4" y="28"/>
                    </a:lnTo>
                    <a:lnTo>
                      <a:pt x="4" y="33"/>
                    </a:lnTo>
                    <a:lnTo>
                      <a:pt x="4" y="33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6" name="Freeform 82"/>
              <p:cNvSpPr>
                <a:spLocks/>
              </p:cNvSpPr>
              <p:nvPr/>
            </p:nvSpPr>
            <p:spPr bwMode="auto">
              <a:xfrm>
                <a:off x="2397" y="1344"/>
                <a:ext cx="12" cy="28"/>
              </a:xfrm>
              <a:custGeom>
                <a:avLst/>
                <a:gdLst/>
                <a:ahLst/>
                <a:cxnLst>
                  <a:cxn ang="0">
                    <a:pos x="8" y="26"/>
                  </a:cxn>
                  <a:cxn ang="0">
                    <a:pos x="5" y="28"/>
                  </a:cxn>
                  <a:cxn ang="0">
                    <a:pos x="3" y="26"/>
                  </a:cxn>
                  <a:cxn ang="0">
                    <a:pos x="0" y="23"/>
                  </a:cxn>
                  <a:cxn ang="0">
                    <a:pos x="0" y="19"/>
                  </a:cxn>
                  <a:cxn ang="0">
                    <a:pos x="0" y="11"/>
                  </a:cxn>
                  <a:cxn ang="0">
                    <a:pos x="0" y="7"/>
                  </a:cxn>
                  <a:cxn ang="0">
                    <a:pos x="3" y="2"/>
                  </a:cxn>
                  <a:cxn ang="0">
                    <a:pos x="3" y="0"/>
                  </a:cxn>
                  <a:cxn ang="0">
                    <a:pos x="5" y="2"/>
                  </a:cxn>
                  <a:cxn ang="0">
                    <a:pos x="8" y="7"/>
                  </a:cxn>
                  <a:cxn ang="0">
                    <a:pos x="10" y="9"/>
                  </a:cxn>
                  <a:cxn ang="0">
                    <a:pos x="10" y="14"/>
                  </a:cxn>
                  <a:cxn ang="0">
                    <a:pos x="12" y="16"/>
                  </a:cxn>
                  <a:cxn ang="0">
                    <a:pos x="10" y="23"/>
                  </a:cxn>
                  <a:cxn ang="0">
                    <a:pos x="8" y="26"/>
                  </a:cxn>
                </a:cxnLst>
                <a:rect l="0" t="0" r="r" b="b"/>
                <a:pathLst>
                  <a:path w="12" h="28">
                    <a:moveTo>
                      <a:pt x="8" y="26"/>
                    </a:moveTo>
                    <a:lnTo>
                      <a:pt x="5" y="28"/>
                    </a:lnTo>
                    <a:lnTo>
                      <a:pt x="3" y="26"/>
                    </a:lnTo>
                    <a:lnTo>
                      <a:pt x="0" y="23"/>
                    </a:lnTo>
                    <a:lnTo>
                      <a:pt x="0" y="19"/>
                    </a:lnTo>
                    <a:lnTo>
                      <a:pt x="0" y="11"/>
                    </a:lnTo>
                    <a:lnTo>
                      <a:pt x="0" y="7"/>
                    </a:lnTo>
                    <a:lnTo>
                      <a:pt x="3" y="2"/>
                    </a:lnTo>
                    <a:lnTo>
                      <a:pt x="3" y="0"/>
                    </a:lnTo>
                    <a:lnTo>
                      <a:pt x="5" y="2"/>
                    </a:lnTo>
                    <a:lnTo>
                      <a:pt x="8" y="7"/>
                    </a:lnTo>
                    <a:lnTo>
                      <a:pt x="10" y="9"/>
                    </a:lnTo>
                    <a:lnTo>
                      <a:pt x="10" y="14"/>
                    </a:lnTo>
                    <a:lnTo>
                      <a:pt x="12" y="16"/>
                    </a:lnTo>
                    <a:lnTo>
                      <a:pt x="10" y="23"/>
                    </a:lnTo>
                    <a:lnTo>
                      <a:pt x="8" y="26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7" name="Freeform 83"/>
              <p:cNvSpPr>
                <a:spLocks/>
              </p:cNvSpPr>
              <p:nvPr/>
            </p:nvSpPr>
            <p:spPr bwMode="auto">
              <a:xfrm>
                <a:off x="2402" y="1334"/>
                <a:ext cx="19" cy="31"/>
              </a:xfrm>
              <a:custGeom>
                <a:avLst/>
                <a:gdLst/>
                <a:ahLst/>
                <a:cxnLst>
                  <a:cxn ang="0">
                    <a:pos x="5" y="7"/>
                  </a:cxn>
                  <a:cxn ang="0">
                    <a:pos x="7" y="5"/>
                  </a:cxn>
                  <a:cxn ang="0">
                    <a:pos x="12" y="3"/>
                  </a:cxn>
                  <a:cxn ang="0">
                    <a:pos x="17" y="3"/>
                  </a:cxn>
                  <a:cxn ang="0">
                    <a:pos x="19" y="5"/>
                  </a:cxn>
                  <a:cxn ang="0">
                    <a:pos x="17" y="10"/>
                  </a:cxn>
                  <a:cxn ang="0">
                    <a:pos x="17" y="12"/>
                  </a:cxn>
                  <a:cxn ang="0">
                    <a:pos x="14" y="14"/>
                  </a:cxn>
                  <a:cxn ang="0">
                    <a:pos x="12" y="17"/>
                  </a:cxn>
                  <a:cxn ang="0">
                    <a:pos x="14" y="21"/>
                  </a:cxn>
                  <a:cxn ang="0">
                    <a:pos x="12" y="24"/>
                  </a:cxn>
                  <a:cxn ang="0">
                    <a:pos x="10" y="31"/>
                  </a:cxn>
                  <a:cxn ang="0">
                    <a:pos x="7" y="31"/>
                  </a:cxn>
                  <a:cxn ang="0">
                    <a:pos x="7" y="26"/>
                  </a:cxn>
                  <a:cxn ang="0">
                    <a:pos x="7" y="24"/>
                  </a:cxn>
                  <a:cxn ang="0">
                    <a:pos x="7" y="19"/>
                  </a:cxn>
                  <a:cxn ang="0">
                    <a:pos x="5" y="14"/>
                  </a:cxn>
                  <a:cxn ang="0">
                    <a:pos x="0" y="12"/>
                  </a:cxn>
                  <a:cxn ang="0">
                    <a:pos x="0" y="5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5" y="7"/>
                  </a:cxn>
                </a:cxnLst>
                <a:rect l="0" t="0" r="r" b="b"/>
                <a:pathLst>
                  <a:path w="19" h="31">
                    <a:moveTo>
                      <a:pt x="5" y="7"/>
                    </a:moveTo>
                    <a:lnTo>
                      <a:pt x="7" y="5"/>
                    </a:lnTo>
                    <a:lnTo>
                      <a:pt x="12" y="3"/>
                    </a:lnTo>
                    <a:lnTo>
                      <a:pt x="17" y="3"/>
                    </a:lnTo>
                    <a:lnTo>
                      <a:pt x="19" y="5"/>
                    </a:lnTo>
                    <a:lnTo>
                      <a:pt x="17" y="10"/>
                    </a:lnTo>
                    <a:lnTo>
                      <a:pt x="17" y="12"/>
                    </a:lnTo>
                    <a:lnTo>
                      <a:pt x="14" y="14"/>
                    </a:lnTo>
                    <a:lnTo>
                      <a:pt x="12" y="17"/>
                    </a:lnTo>
                    <a:lnTo>
                      <a:pt x="14" y="21"/>
                    </a:lnTo>
                    <a:lnTo>
                      <a:pt x="12" y="24"/>
                    </a:lnTo>
                    <a:lnTo>
                      <a:pt x="10" y="31"/>
                    </a:lnTo>
                    <a:lnTo>
                      <a:pt x="7" y="31"/>
                    </a:lnTo>
                    <a:lnTo>
                      <a:pt x="7" y="26"/>
                    </a:lnTo>
                    <a:lnTo>
                      <a:pt x="7" y="24"/>
                    </a:lnTo>
                    <a:lnTo>
                      <a:pt x="7" y="19"/>
                    </a:lnTo>
                    <a:lnTo>
                      <a:pt x="5" y="14"/>
                    </a:lnTo>
                    <a:lnTo>
                      <a:pt x="0" y="12"/>
                    </a:lnTo>
                    <a:lnTo>
                      <a:pt x="0" y="5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8" name="Freeform 84"/>
              <p:cNvSpPr>
                <a:spLocks/>
              </p:cNvSpPr>
              <p:nvPr/>
            </p:nvSpPr>
            <p:spPr bwMode="auto">
              <a:xfrm>
                <a:off x="2386" y="1327"/>
                <a:ext cx="16" cy="17"/>
              </a:xfrm>
              <a:custGeom>
                <a:avLst/>
                <a:gdLst/>
                <a:ahLst/>
                <a:cxnLst>
                  <a:cxn ang="0">
                    <a:pos x="14" y="14"/>
                  </a:cxn>
                  <a:cxn ang="0">
                    <a:pos x="9" y="17"/>
                  </a:cxn>
                  <a:cxn ang="0">
                    <a:pos x="4" y="17"/>
                  </a:cxn>
                  <a:cxn ang="0">
                    <a:pos x="2" y="14"/>
                  </a:cxn>
                  <a:cxn ang="0">
                    <a:pos x="0" y="14"/>
                  </a:cxn>
                  <a:cxn ang="0">
                    <a:pos x="2" y="12"/>
                  </a:cxn>
                  <a:cxn ang="0">
                    <a:pos x="4" y="14"/>
                  </a:cxn>
                  <a:cxn ang="0">
                    <a:pos x="7" y="12"/>
                  </a:cxn>
                  <a:cxn ang="0">
                    <a:pos x="9" y="12"/>
                  </a:cxn>
                  <a:cxn ang="0">
                    <a:pos x="9" y="10"/>
                  </a:cxn>
                  <a:cxn ang="0">
                    <a:pos x="11" y="7"/>
                  </a:cxn>
                  <a:cxn ang="0">
                    <a:pos x="11" y="2"/>
                  </a:cxn>
                  <a:cxn ang="0">
                    <a:pos x="11" y="0"/>
                  </a:cxn>
                  <a:cxn ang="0">
                    <a:pos x="14" y="2"/>
                  </a:cxn>
                  <a:cxn ang="0">
                    <a:pos x="14" y="5"/>
                  </a:cxn>
                  <a:cxn ang="0">
                    <a:pos x="16" y="7"/>
                  </a:cxn>
                  <a:cxn ang="0">
                    <a:pos x="14" y="12"/>
                  </a:cxn>
                  <a:cxn ang="0">
                    <a:pos x="14" y="14"/>
                  </a:cxn>
                </a:cxnLst>
                <a:rect l="0" t="0" r="r" b="b"/>
                <a:pathLst>
                  <a:path w="16" h="17">
                    <a:moveTo>
                      <a:pt x="14" y="14"/>
                    </a:moveTo>
                    <a:lnTo>
                      <a:pt x="9" y="17"/>
                    </a:lnTo>
                    <a:lnTo>
                      <a:pt x="4" y="17"/>
                    </a:lnTo>
                    <a:lnTo>
                      <a:pt x="2" y="14"/>
                    </a:lnTo>
                    <a:lnTo>
                      <a:pt x="0" y="14"/>
                    </a:lnTo>
                    <a:lnTo>
                      <a:pt x="2" y="12"/>
                    </a:lnTo>
                    <a:lnTo>
                      <a:pt x="4" y="14"/>
                    </a:lnTo>
                    <a:lnTo>
                      <a:pt x="7" y="12"/>
                    </a:lnTo>
                    <a:lnTo>
                      <a:pt x="9" y="12"/>
                    </a:lnTo>
                    <a:lnTo>
                      <a:pt x="9" y="10"/>
                    </a:lnTo>
                    <a:lnTo>
                      <a:pt x="11" y="7"/>
                    </a:lnTo>
                    <a:lnTo>
                      <a:pt x="11" y="2"/>
                    </a:lnTo>
                    <a:lnTo>
                      <a:pt x="11" y="0"/>
                    </a:lnTo>
                    <a:lnTo>
                      <a:pt x="14" y="2"/>
                    </a:lnTo>
                    <a:lnTo>
                      <a:pt x="14" y="5"/>
                    </a:lnTo>
                    <a:lnTo>
                      <a:pt x="16" y="7"/>
                    </a:lnTo>
                    <a:lnTo>
                      <a:pt x="14" y="12"/>
                    </a:lnTo>
                    <a:lnTo>
                      <a:pt x="14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09" name="Freeform 85"/>
              <p:cNvSpPr>
                <a:spLocks/>
              </p:cNvSpPr>
              <p:nvPr/>
            </p:nvSpPr>
            <p:spPr bwMode="auto">
              <a:xfrm>
                <a:off x="2390" y="1282"/>
                <a:ext cx="15" cy="19"/>
              </a:xfrm>
              <a:custGeom>
                <a:avLst/>
                <a:gdLst/>
                <a:ahLst/>
                <a:cxnLst>
                  <a:cxn ang="0">
                    <a:pos x="15" y="17"/>
                  </a:cxn>
                  <a:cxn ang="0">
                    <a:pos x="10" y="19"/>
                  </a:cxn>
                  <a:cxn ang="0">
                    <a:pos x="10" y="14"/>
                  </a:cxn>
                  <a:cxn ang="0">
                    <a:pos x="7" y="12"/>
                  </a:cxn>
                  <a:cxn ang="0">
                    <a:pos x="5" y="7"/>
                  </a:cxn>
                  <a:cxn ang="0">
                    <a:pos x="0" y="2"/>
                  </a:cxn>
                  <a:cxn ang="0">
                    <a:pos x="3" y="0"/>
                  </a:cxn>
                  <a:cxn ang="0">
                    <a:pos x="5" y="2"/>
                  </a:cxn>
                  <a:cxn ang="0">
                    <a:pos x="7" y="5"/>
                  </a:cxn>
                  <a:cxn ang="0">
                    <a:pos x="15" y="7"/>
                  </a:cxn>
                  <a:cxn ang="0">
                    <a:pos x="15" y="17"/>
                  </a:cxn>
                </a:cxnLst>
                <a:rect l="0" t="0" r="r" b="b"/>
                <a:pathLst>
                  <a:path w="15" h="19">
                    <a:moveTo>
                      <a:pt x="15" y="17"/>
                    </a:moveTo>
                    <a:lnTo>
                      <a:pt x="10" y="19"/>
                    </a:lnTo>
                    <a:lnTo>
                      <a:pt x="10" y="14"/>
                    </a:lnTo>
                    <a:lnTo>
                      <a:pt x="7" y="12"/>
                    </a:lnTo>
                    <a:lnTo>
                      <a:pt x="5" y="7"/>
                    </a:lnTo>
                    <a:lnTo>
                      <a:pt x="0" y="2"/>
                    </a:lnTo>
                    <a:lnTo>
                      <a:pt x="3" y="0"/>
                    </a:lnTo>
                    <a:lnTo>
                      <a:pt x="5" y="2"/>
                    </a:lnTo>
                    <a:lnTo>
                      <a:pt x="7" y="5"/>
                    </a:lnTo>
                    <a:lnTo>
                      <a:pt x="15" y="7"/>
                    </a:lnTo>
                    <a:lnTo>
                      <a:pt x="15" y="1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0" name="Freeform 86"/>
              <p:cNvSpPr>
                <a:spLocks/>
              </p:cNvSpPr>
              <p:nvPr/>
            </p:nvSpPr>
            <p:spPr bwMode="auto">
              <a:xfrm>
                <a:off x="2390" y="1275"/>
                <a:ext cx="17" cy="14"/>
              </a:xfrm>
              <a:custGeom>
                <a:avLst/>
                <a:gdLst/>
                <a:ahLst/>
                <a:cxnLst>
                  <a:cxn ang="0">
                    <a:pos x="17" y="12"/>
                  </a:cxn>
                  <a:cxn ang="0">
                    <a:pos x="15" y="14"/>
                  </a:cxn>
                  <a:cxn ang="0">
                    <a:pos x="10" y="9"/>
                  </a:cxn>
                  <a:cxn ang="0">
                    <a:pos x="5" y="7"/>
                  </a:cxn>
                  <a:cxn ang="0">
                    <a:pos x="3" y="5"/>
                  </a:cxn>
                  <a:cxn ang="0">
                    <a:pos x="0" y="0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7" y="2"/>
                  </a:cxn>
                  <a:cxn ang="0">
                    <a:pos x="10" y="2"/>
                  </a:cxn>
                  <a:cxn ang="0">
                    <a:pos x="15" y="7"/>
                  </a:cxn>
                  <a:cxn ang="0">
                    <a:pos x="17" y="12"/>
                  </a:cxn>
                </a:cxnLst>
                <a:rect l="0" t="0" r="r" b="b"/>
                <a:pathLst>
                  <a:path w="17" h="14">
                    <a:moveTo>
                      <a:pt x="17" y="12"/>
                    </a:moveTo>
                    <a:lnTo>
                      <a:pt x="15" y="14"/>
                    </a:lnTo>
                    <a:lnTo>
                      <a:pt x="10" y="9"/>
                    </a:lnTo>
                    <a:lnTo>
                      <a:pt x="5" y="7"/>
                    </a:lnTo>
                    <a:lnTo>
                      <a:pt x="3" y="5"/>
                    </a:lnTo>
                    <a:lnTo>
                      <a:pt x="0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7" y="2"/>
                    </a:lnTo>
                    <a:lnTo>
                      <a:pt x="10" y="2"/>
                    </a:lnTo>
                    <a:lnTo>
                      <a:pt x="15" y="7"/>
                    </a:lnTo>
                    <a:lnTo>
                      <a:pt x="17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1" name="Freeform 87"/>
              <p:cNvSpPr>
                <a:spLocks/>
              </p:cNvSpPr>
              <p:nvPr/>
            </p:nvSpPr>
            <p:spPr bwMode="auto">
              <a:xfrm>
                <a:off x="2412" y="1273"/>
                <a:ext cx="19" cy="26"/>
              </a:xfrm>
              <a:custGeom>
                <a:avLst/>
                <a:gdLst/>
                <a:ahLst/>
                <a:cxnLst>
                  <a:cxn ang="0">
                    <a:pos x="9" y="26"/>
                  </a:cxn>
                  <a:cxn ang="0">
                    <a:pos x="7" y="26"/>
                  </a:cxn>
                  <a:cxn ang="0">
                    <a:pos x="4" y="23"/>
                  </a:cxn>
                  <a:cxn ang="0">
                    <a:pos x="2" y="16"/>
                  </a:cxn>
                  <a:cxn ang="0">
                    <a:pos x="0" y="14"/>
                  </a:cxn>
                  <a:cxn ang="0">
                    <a:pos x="0" y="11"/>
                  </a:cxn>
                  <a:cxn ang="0">
                    <a:pos x="2" y="11"/>
                  </a:cxn>
                  <a:cxn ang="0">
                    <a:pos x="7" y="9"/>
                  </a:cxn>
                  <a:cxn ang="0">
                    <a:pos x="9" y="7"/>
                  </a:cxn>
                  <a:cxn ang="0">
                    <a:pos x="11" y="7"/>
                  </a:cxn>
                  <a:cxn ang="0">
                    <a:pos x="14" y="2"/>
                  </a:cxn>
                  <a:cxn ang="0">
                    <a:pos x="14" y="2"/>
                  </a:cxn>
                  <a:cxn ang="0">
                    <a:pos x="14" y="0"/>
                  </a:cxn>
                  <a:cxn ang="0">
                    <a:pos x="16" y="0"/>
                  </a:cxn>
                  <a:cxn ang="0">
                    <a:pos x="19" y="2"/>
                  </a:cxn>
                  <a:cxn ang="0">
                    <a:pos x="19" y="4"/>
                  </a:cxn>
                  <a:cxn ang="0">
                    <a:pos x="16" y="16"/>
                  </a:cxn>
                  <a:cxn ang="0">
                    <a:pos x="14" y="21"/>
                  </a:cxn>
                  <a:cxn ang="0">
                    <a:pos x="11" y="23"/>
                  </a:cxn>
                  <a:cxn ang="0">
                    <a:pos x="9" y="26"/>
                  </a:cxn>
                </a:cxnLst>
                <a:rect l="0" t="0" r="r" b="b"/>
                <a:pathLst>
                  <a:path w="19" h="26">
                    <a:moveTo>
                      <a:pt x="9" y="26"/>
                    </a:moveTo>
                    <a:lnTo>
                      <a:pt x="7" y="26"/>
                    </a:lnTo>
                    <a:lnTo>
                      <a:pt x="4" y="23"/>
                    </a:lnTo>
                    <a:lnTo>
                      <a:pt x="2" y="16"/>
                    </a:lnTo>
                    <a:lnTo>
                      <a:pt x="0" y="14"/>
                    </a:lnTo>
                    <a:lnTo>
                      <a:pt x="0" y="11"/>
                    </a:lnTo>
                    <a:lnTo>
                      <a:pt x="2" y="11"/>
                    </a:lnTo>
                    <a:lnTo>
                      <a:pt x="7" y="9"/>
                    </a:lnTo>
                    <a:lnTo>
                      <a:pt x="9" y="7"/>
                    </a:lnTo>
                    <a:lnTo>
                      <a:pt x="11" y="7"/>
                    </a:lnTo>
                    <a:lnTo>
                      <a:pt x="14" y="2"/>
                    </a:lnTo>
                    <a:lnTo>
                      <a:pt x="14" y="2"/>
                    </a:lnTo>
                    <a:lnTo>
                      <a:pt x="14" y="0"/>
                    </a:lnTo>
                    <a:lnTo>
                      <a:pt x="16" y="0"/>
                    </a:lnTo>
                    <a:lnTo>
                      <a:pt x="19" y="2"/>
                    </a:lnTo>
                    <a:lnTo>
                      <a:pt x="19" y="4"/>
                    </a:lnTo>
                    <a:lnTo>
                      <a:pt x="16" y="16"/>
                    </a:lnTo>
                    <a:lnTo>
                      <a:pt x="14" y="21"/>
                    </a:lnTo>
                    <a:lnTo>
                      <a:pt x="11" y="23"/>
                    </a:lnTo>
                    <a:lnTo>
                      <a:pt x="9" y="26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2" name="Freeform 88"/>
              <p:cNvSpPr>
                <a:spLocks/>
              </p:cNvSpPr>
              <p:nvPr/>
            </p:nvSpPr>
            <p:spPr bwMode="auto">
              <a:xfrm>
                <a:off x="2383" y="1266"/>
                <a:ext cx="14" cy="56"/>
              </a:xfrm>
              <a:custGeom>
                <a:avLst/>
                <a:gdLst/>
                <a:ahLst/>
                <a:cxnLst>
                  <a:cxn ang="0">
                    <a:pos x="10" y="56"/>
                  </a:cxn>
                  <a:cxn ang="0">
                    <a:pos x="5" y="56"/>
                  </a:cxn>
                  <a:cxn ang="0">
                    <a:pos x="5" y="54"/>
                  </a:cxn>
                  <a:cxn ang="0">
                    <a:pos x="3" y="49"/>
                  </a:cxn>
                  <a:cxn ang="0">
                    <a:pos x="3" y="42"/>
                  </a:cxn>
                  <a:cxn ang="0">
                    <a:pos x="3" y="37"/>
                  </a:cxn>
                  <a:cxn ang="0">
                    <a:pos x="5" y="35"/>
                  </a:cxn>
                  <a:cxn ang="0">
                    <a:pos x="5" y="28"/>
                  </a:cxn>
                  <a:cxn ang="0">
                    <a:pos x="5" y="26"/>
                  </a:cxn>
                  <a:cxn ang="0">
                    <a:pos x="3" y="21"/>
                  </a:cxn>
                  <a:cxn ang="0">
                    <a:pos x="3" y="16"/>
                  </a:cxn>
                  <a:cxn ang="0">
                    <a:pos x="0" y="11"/>
                  </a:cxn>
                  <a:cxn ang="0">
                    <a:pos x="0" y="9"/>
                  </a:cxn>
                  <a:cxn ang="0">
                    <a:pos x="0" y="4"/>
                  </a:cxn>
                  <a:cxn ang="0">
                    <a:pos x="0" y="0"/>
                  </a:cxn>
                  <a:cxn ang="0">
                    <a:pos x="3" y="2"/>
                  </a:cxn>
                  <a:cxn ang="0">
                    <a:pos x="3" y="7"/>
                  </a:cxn>
                  <a:cxn ang="0">
                    <a:pos x="3" y="11"/>
                  </a:cxn>
                  <a:cxn ang="0">
                    <a:pos x="5" y="16"/>
                  </a:cxn>
                  <a:cxn ang="0">
                    <a:pos x="7" y="21"/>
                  </a:cxn>
                  <a:cxn ang="0">
                    <a:pos x="7" y="28"/>
                  </a:cxn>
                  <a:cxn ang="0">
                    <a:pos x="7" y="30"/>
                  </a:cxn>
                  <a:cxn ang="0">
                    <a:pos x="12" y="33"/>
                  </a:cxn>
                  <a:cxn ang="0">
                    <a:pos x="14" y="35"/>
                  </a:cxn>
                  <a:cxn ang="0">
                    <a:pos x="14" y="37"/>
                  </a:cxn>
                  <a:cxn ang="0">
                    <a:pos x="14" y="42"/>
                  </a:cxn>
                  <a:cxn ang="0">
                    <a:pos x="12" y="47"/>
                  </a:cxn>
                  <a:cxn ang="0">
                    <a:pos x="12" y="54"/>
                  </a:cxn>
                  <a:cxn ang="0">
                    <a:pos x="12" y="56"/>
                  </a:cxn>
                  <a:cxn ang="0">
                    <a:pos x="10" y="56"/>
                  </a:cxn>
                </a:cxnLst>
                <a:rect l="0" t="0" r="r" b="b"/>
                <a:pathLst>
                  <a:path w="14" h="56">
                    <a:moveTo>
                      <a:pt x="10" y="56"/>
                    </a:moveTo>
                    <a:lnTo>
                      <a:pt x="5" y="56"/>
                    </a:lnTo>
                    <a:lnTo>
                      <a:pt x="5" y="54"/>
                    </a:lnTo>
                    <a:lnTo>
                      <a:pt x="3" y="49"/>
                    </a:lnTo>
                    <a:lnTo>
                      <a:pt x="3" y="42"/>
                    </a:lnTo>
                    <a:lnTo>
                      <a:pt x="3" y="37"/>
                    </a:lnTo>
                    <a:lnTo>
                      <a:pt x="5" y="35"/>
                    </a:lnTo>
                    <a:lnTo>
                      <a:pt x="5" y="28"/>
                    </a:lnTo>
                    <a:lnTo>
                      <a:pt x="5" y="26"/>
                    </a:lnTo>
                    <a:lnTo>
                      <a:pt x="3" y="21"/>
                    </a:lnTo>
                    <a:lnTo>
                      <a:pt x="3" y="16"/>
                    </a:lnTo>
                    <a:lnTo>
                      <a:pt x="0" y="11"/>
                    </a:lnTo>
                    <a:lnTo>
                      <a:pt x="0" y="9"/>
                    </a:lnTo>
                    <a:lnTo>
                      <a:pt x="0" y="4"/>
                    </a:lnTo>
                    <a:lnTo>
                      <a:pt x="0" y="0"/>
                    </a:lnTo>
                    <a:lnTo>
                      <a:pt x="3" y="2"/>
                    </a:lnTo>
                    <a:lnTo>
                      <a:pt x="3" y="7"/>
                    </a:lnTo>
                    <a:lnTo>
                      <a:pt x="3" y="11"/>
                    </a:lnTo>
                    <a:lnTo>
                      <a:pt x="5" y="16"/>
                    </a:lnTo>
                    <a:lnTo>
                      <a:pt x="7" y="21"/>
                    </a:lnTo>
                    <a:lnTo>
                      <a:pt x="7" y="28"/>
                    </a:lnTo>
                    <a:lnTo>
                      <a:pt x="7" y="30"/>
                    </a:lnTo>
                    <a:lnTo>
                      <a:pt x="12" y="33"/>
                    </a:lnTo>
                    <a:lnTo>
                      <a:pt x="14" y="35"/>
                    </a:lnTo>
                    <a:lnTo>
                      <a:pt x="14" y="37"/>
                    </a:lnTo>
                    <a:lnTo>
                      <a:pt x="14" y="42"/>
                    </a:lnTo>
                    <a:lnTo>
                      <a:pt x="12" y="47"/>
                    </a:lnTo>
                    <a:lnTo>
                      <a:pt x="12" y="54"/>
                    </a:lnTo>
                    <a:lnTo>
                      <a:pt x="12" y="56"/>
                    </a:lnTo>
                    <a:lnTo>
                      <a:pt x="10" y="56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3" name="Freeform 89"/>
              <p:cNvSpPr>
                <a:spLocks/>
              </p:cNvSpPr>
              <p:nvPr/>
            </p:nvSpPr>
            <p:spPr bwMode="auto">
              <a:xfrm>
                <a:off x="2388" y="1256"/>
                <a:ext cx="17" cy="24"/>
              </a:xfrm>
              <a:custGeom>
                <a:avLst/>
                <a:gdLst/>
                <a:ahLst/>
                <a:cxnLst>
                  <a:cxn ang="0">
                    <a:pos x="17" y="24"/>
                  </a:cxn>
                  <a:cxn ang="0">
                    <a:pos x="14" y="24"/>
                  </a:cxn>
                  <a:cxn ang="0">
                    <a:pos x="14" y="21"/>
                  </a:cxn>
                  <a:cxn ang="0">
                    <a:pos x="12" y="21"/>
                  </a:cxn>
                  <a:cxn ang="0">
                    <a:pos x="9" y="17"/>
                  </a:cxn>
                  <a:cxn ang="0">
                    <a:pos x="5" y="14"/>
                  </a:cxn>
                  <a:cxn ang="0">
                    <a:pos x="2" y="12"/>
                  </a:cxn>
                  <a:cxn ang="0">
                    <a:pos x="0" y="7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9" y="5"/>
                  </a:cxn>
                  <a:cxn ang="0">
                    <a:pos x="7" y="7"/>
                  </a:cxn>
                  <a:cxn ang="0">
                    <a:pos x="12" y="12"/>
                  </a:cxn>
                  <a:cxn ang="0">
                    <a:pos x="12" y="14"/>
                  </a:cxn>
                  <a:cxn ang="0">
                    <a:pos x="17" y="19"/>
                  </a:cxn>
                  <a:cxn ang="0">
                    <a:pos x="17" y="24"/>
                  </a:cxn>
                </a:cxnLst>
                <a:rect l="0" t="0" r="r" b="b"/>
                <a:pathLst>
                  <a:path w="17" h="24">
                    <a:moveTo>
                      <a:pt x="17" y="24"/>
                    </a:moveTo>
                    <a:lnTo>
                      <a:pt x="14" y="24"/>
                    </a:lnTo>
                    <a:lnTo>
                      <a:pt x="14" y="21"/>
                    </a:lnTo>
                    <a:lnTo>
                      <a:pt x="12" y="21"/>
                    </a:lnTo>
                    <a:lnTo>
                      <a:pt x="9" y="17"/>
                    </a:lnTo>
                    <a:lnTo>
                      <a:pt x="5" y="14"/>
                    </a:lnTo>
                    <a:lnTo>
                      <a:pt x="2" y="12"/>
                    </a:lnTo>
                    <a:lnTo>
                      <a:pt x="0" y="7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9" y="5"/>
                    </a:lnTo>
                    <a:lnTo>
                      <a:pt x="7" y="7"/>
                    </a:lnTo>
                    <a:lnTo>
                      <a:pt x="12" y="12"/>
                    </a:lnTo>
                    <a:lnTo>
                      <a:pt x="12" y="14"/>
                    </a:lnTo>
                    <a:lnTo>
                      <a:pt x="17" y="19"/>
                    </a:lnTo>
                    <a:lnTo>
                      <a:pt x="17" y="2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4" name="Freeform 90"/>
              <p:cNvSpPr>
                <a:spLocks/>
              </p:cNvSpPr>
              <p:nvPr/>
            </p:nvSpPr>
            <p:spPr bwMode="auto">
              <a:xfrm>
                <a:off x="2388" y="1232"/>
                <a:ext cx="14" cy="19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2" y="19"/>
                  </a:cxn>
                  <a:cxn ang="0">
                    <a:pos x="9" y="19"/>
                  </a:cxn>
                  <a:cxn ang="0">
                    <a:pos x="9" y="17"/>
                  </a:cxn>
                  <a:cxn ang="0">
                    <a:pos x="5" y="17"/>
                  </a:cxn>
                  <a:cxn ang="0">
                    <a:pos x="2" y="17"/>
                  </a:cxn>
                  <a:cxn ang="0">
                    <a:pos x="2" y="12"/>
                  </a:cxn>
                  <a:cxn ang="0">
                    <a:pos x="0" y="10"/>
                  </a:cxn>
                  <a:cxn ang="0">
                    <a:pos x="5" y="7"/>
                  </a:cxn>
                  <a:cxn ang="0">
                    <a:pos x="7" y="5"/>
                  </a:cxn>
                  <a:cxn ang="0">
                    <a:pos x="9" y="0"/>
                  </a:cxn>
                  <a:cxn ang="0">
                    <a:pos x="12" y="0"/>
                  </a:cxn>
                  <a:cxn ang="0">
                    <a:pos x="14" y="5"/>
                  </a:cxn>
                  <a:cxn ang="0">
                    <a:pos x="12" y="7"/>
                  </a:cxn>
                  <a:cxn ang="0">
                    <a:pos x="9" y="10"/>
                  </a:cxn>
                  <a:cxn ang="0">
                    <a:pos x="12" y="12"/>
                  </a:cxn>
                </a:cxnLst>
                <a:rect l="0" t="0" r="r" b="b"/>
                <a:pathLst>
                  <a:path w="14" h="19">
                    <a:moveTo>
                      <a:pt x="12" y="12"/>
                    </a:moveTo>
                    <a:lnTo>
                      <a:pt x="12" y="19"/>
                    </a:lnTo>
                    <a:lnTo>
                      <a:pt x="9" y="19"/>
                    </a:lnTo>
                    <a:lnTo>
                      <a:pt x="9" y="17"/>
                    </a:lnTo>
                    <a:lnTo>
                      <a:pt x="5" y="17"/>
                    </a:lnTo>
                    <a:lnTo>
                      <a:pt x="2" y="17"/>
                    </a:lnTo>
                    <a:lnTo>
                      <a:pt x="2" y="12"/>
                    </a:lnTo>
                    <a:lnTo>
                      <a:pt x="0" y="10"/>
                    </a:lnTo>
                    <a:lnTo>
                      <a:pt x="5" y="7"/>
                    </a:lnTo>
                    <a:lnTo>
                      <a:pt x="7" y="5"/>
                    </a:lnTo>
                    <a:lnTo>
                      <a:pt x="9" y="0"/>
                    </a:lnTo>
                    <a:lnTo>
                      <a:pt x="12" y="0"/>
                    </a:lnTo>
                    <a:lnTo>
                      <a:pt x="14" y="5"/>
                    </a:lnTo>
                    <a:lnTo>
                      <a:pt x="12" y="7"/>
                    </a:lnTo>
                    <a:lnTo>
                      <a:pt x="9" y="10"/>
                    </a:lnTo>
                    <a:lnTo>
                      <a:pt x="12" y="1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5" name="Freeform 91"/>
              <p:cNvSpPr>
                <a:spLocks noEditPoints="1"/>
              </p:cNvSpPr>
              <p:nvPr/>
            </p:nvSpPr>
            <p:spPr bwMode="auto">
              <a:xfrm>
                <a:off x="2698" y="414"/>
                <a:ext cx="624" cy="1467"/>
              </a:xfrm>
              <a:custGeom>
                <a:avLst/>
                <a:gdLst/>
                <a:ahLst/>
                <a:cxnLst>
                  <a:cxn ang="0">
                    <a:pos x="556" y="87"/>
                  </a:cxn>
                  <a:cxn ang="0">
                    <a:pos x="584" y="175"/>
                  </a:cxn>
                  <a:cxn ang="0">
                    <a:pos x="608" y="293"/>
                  </a:cxn>
                  <a:cxn ang="0">
                    <a:pos x="579" y="343"/>
                  </a:cxn>
                  <a:cxn ang="0">
                    <a:pos x="551" y="340"/>
                  </a:cxn>
                  <a:cxn ang="0">
                    <a:pos x="530" y="371"/>
                  </a:cxn>
                  <a:cxn ang="0">
                    <a:pos x="508" y="397"/>
                  </a:cxn>
                  <a:cxn ang="0">
                    <a:pos x="506" y="468"/>
                  </a:cxn>
                  <a:cxn ang="0">
                    <a:pos x="494" y="544"/>
                  </a:cxn>
                  <a:cxn ang="0">
                    <a:pos x="449" y="598"/>
                  </a:cxn>
                  <a:cxn ang="0">
                    <a:pos x="423" y="615"/>
                  </a:cxn>
                  <a:cxn ang="0">
                    <a:pos x="378" y="674"/>
                  </a:cxn>
                  <a:cxn ang="0">
                    <a:pos x="350" y="712"/>
                  </a:cxn>
                  <a:cxn ang="0">
                    <a:pos x="338" y="771"/>
                  </a:cxn>
                  <a:cxn ang="0">
                    <a:pos x="329" y="807"/>
                  </a:cxn>
                  <a:cxn ang="0">
                    <a:pos x="345" y="906"/>
                  </a:cxn>
                  <a:cxn ang="0">
                    <a:pos x="376" y="918"/>
                  </a:cxn>
                  <a:cxn ang="0">
                    <a:pos x="433" y="1001"/>
                  </a:cxn>
                  <a:cxn ang="0">
                    <a:pos x="392" y="1069"/>
                  </a:cxn>
                  <a:cxn ang="0">
                    <a:pos x="345" y="1107"/>
                  </a:cxn>
                  <a:cxn ang="0">
                    <a:pos x="319" y="1150"/>
                  </a:cxn>
                  <a:cxn ang="0">
                    <a:pos x="310" y="1242"/>
                  </a:cxn>
                  <a:cxn ang="0">
                    <a:pos x="293" y="1325"/>
                  </a:cxn>
                  <a:cxn ang="0">
                    <a:pos x="215" y="1382"/>
                  </a:cxn>
                  <a:cxn ang="0">
                    <a:pos x="180" y="1398"/>
                  </a:cxn>
                  <a:cxn ang="0">
                    <a:pos x="165" y="1457"/>
                  </a:cxn>
                  <a:cxn ang="0">
                    <a:pos x="111" y="1467"/>
                  </a:cxn>
                  <a:cxn ang="0">
                    <a:pos x="90" y="1436"/>
                  </a:cxn>
                  <a:cxn ang="0">
                    <a:pos x="80" y="1405"/>
                  </a:cxn>
                  <a:cxn ang="0">
                    <a:pos x="80" y="1370"/>
                  </a:cxn>
                  <a:cxn ang="0">
                    <a:pos x="78" y="1346"/>
                  </a:cxn>
                  <a:cxn ang="0">
                    <a:pos x="73" y="1308"/>
                  </a:cxn>
                  <a:cxn ang="0">
                    <a:pos x="47" y="1249"/>
                  </a:cxn>
                  <a:cxn ang="0">
                    <a:pos x="23" y="1195"/>
                  </a:cxn>
                  <a:cxn ang="0">
                    <a:pos x="12" y="1154"/>
                  </a:cxn>
                  <a:cxn ang="0">
                    <a:pos x="2" y="1074"/>
                  </a:cxn>
                  <a:cxn ang="0">
                    <a:pos x="23" y="1086"/>
                  </a:cxn>
                  <a:cxn ang="0">
                    <a:pos x="38" y="1012"/>
                  </a:cxn>
                  <a:cxn ang="0">
                    <a:pos x="66" y="979"/>
                  </a:cxn>
                  <a:cxn ang="0">
                    <a:pos x="87" y="906"/>
                  </a:cxn>
                  <a:cxn ang="0">
                    <a:pos x="102" y="847"/>
                  </a:cxn>
                  <a:cxn ang="0">
                    <a:pos x="76" y="688"/>
                  </a:cxn>
                  <a:cxn ang="0">
                    <a:pos x="113" y="546"/>
                  </a:cxn>
                  <a:cxn ang="0">
                    <a:pos x="173" y="492"/>
                  </a:cxn>
                  <a:cxn ang="0">
                    <a:pos x="203" y="366"/>
                  </a:cxn>
                  <a:cxn ang="0">
                    <a:pos x="269" y="236"/>
                  </a:cxn>
                  <a:cxn ang="0">
                    <a:pos x="296" y="127"/>
                  </a:cxn>
                  <a:cxn ang="0">
                    <a:pos x="362" y="56"/>
                  </a:cxn>
                  <a:cxn ang="0">
                    <a:pos x="435" y="28"/>
                  </a:cxn>
                  <a:cxn ang="0">
                    <a:pos x="478" y="38"/>
                  </a:cxn>
                  <a:cxn ang="0">
                    <a:pos x="113" y="1086"/>
                  </a:cxn>
                  <a:cxn ang="0">
                    <a:pos x="97" y="1069"/>
                  </a:cxn>
                  <a:cxn ang="0">
                    <a:pos x="87" y="1119"/>
                  </a:cxn>
                  <a:cxn ang="0">
                    <a:pos x="109" y="1121"/>
                  </a:cxn>
                  <a:cxn ang="0">
                    <a:pos x="146" y="1112"/>
                  </a:cxn>
                  <a:cxn ang="0">
                    <a:pos x="149" y="1043"/>
                  </a:cxn>
                  <a:cxn ang="0">
                    <a:pos x="118" y="1062"/>
                  </a:cxn>
                </a:cxnLst>
                <a:rect l="0" t="0" r="r" b="b"/>
                <a:pathLst>
                  <a:path w="624" h="1467">
                    <a:moveTo>
                      <a:pt x="494" y="47"/>
                    </a:moveTo>
                    <a:lnTo>
                      <a:pt x="504" y="56"/>
                    </a:lnTo>
                    <a:lnTo>
                      <a:pt x="515" y="56"/>
                    </a:lnTo>
                    <a:lnTo>
                      <a:pt x="534" y="64"/>
                    </a:lnTo>
                    <a:lnTo>
                      <a:pt x="544" y="73"/>
                    </a:lnTo>
                    <a:lnTo>
                      <a:pt x="549" y="87"/>
                    </a:lnTo>
                    <a:lnTo>
                      <a:pt x="556" y="87"/>
                    </a:lnTo>
                    <a:lnTo>
                      <a:pt x="572" y="104"/>
                    </a:lnTo>
                    <a:lnTo>
                      <a:pt x="568" y="116"/>
                    </a:lnTo>
                    <a:lnTo>
                      <a:pt x="572" y="144"/>
                    </a:lnTo>
                    <a:lnTo>
                      <a:pt x="568" y="156"/>
                    </a:lnTo>
                    <a:lnTo>
                      <a:pt x="572" y="158"/>
                    </a:lnTo>
                    <a:lnTo>
                      <a:pt x="582" y="158"/>
                    </a:lnTo>
                    <a:lnTo>
                      <a:pt x="584" y="175"/>
                    </a:lnTo>
                    <a:lnTo>
                      <a:pt x="579" y="180"/>
                    </a:lnTo>
                    <a:lnTo>
                      <a:pt x="579" y="189"/>
                    </a:lnTo>
                    <a:lnTo>
                      <a:pt x="603" y="222"/>
                    </a:lnTo>
                    <a:lnTo>
                      <a:pt x="598" y="253"/>
                    </a:lnTo>
                    <a:lnTo>
                      <a:pt x="591" y="265"/>
                    </a:lnTo>
                    <a:lnTo>
                      <a:pt x="598" y="288"/>
                    </a:lnTo>
                    <a:lnTo>
                      <a:pt x="608" y="293"/>
                    </a:lnTo>
                    <a:lnTo>
                      <a:pt x="624" y="329"/>
                    </a:lnTo>
                    <a:lnTo>
                      <a:pt x="617" y="336"/>
                    </a:lnTo>
                    <a:lnTo>
                      <a:pt x="610" y="336"/>
                    </a:lnTo>
                    <a:lnTo>
                      <a:pt x="601" y="333"/>
                    </a:lnTo>
                    <a:lnTo>
                      <a:pt x="594" y="336"/>
                    </a:lnTo>
                    <a:lnTo>
                      <a:pt x="584" y="336"/>
                    </a:lnTo>
                    <a:lnTo>
                      <a:pt x="579" y="343"/>
                    </a:lnTo>
                    <a:lnTo>
                      <a:pt x="572" y="340"/>
                    </a:lnTo>
                    <a:lnTo>
                      <a:pt x="568" y="338"/>
                    </a:lnTo>
                    <a:lnTo>
                      <a:pt x="563" y="333"/>
                    </a:lnTo>
                    <a:lnTo>
                      <a:pt x="560" y="333"/>
                    </a:lnTo>
                    <a:lnTo>
                      <a:pt x="563" y="338"/>
                    </a:lnTo>
                    <a:lnTo>
                      <a:pt x="558" y="340"/>
                    </a:lnTo>
                    <a:lnTo>
                      <a:pt x="551" y="340"/>
                    </a:lnTo>
                    <a:lnTo>
                      <a:pt x="549" y="333"/>
                    </a:lnTo>
                    <a:lnTo>
                      <a:pt x="544" y="333"/>
                    </a:lnTo>
                    <a:lnTo>
                      <a:pt x="546" y="350"/>
                    </a:lnTo>
                    <a:lnTo>
                      <a:pt x="549" y="362"/>
                    </a:lnTo>
                    <a:lnTo>
                      <a:pt x="549" y="369"/>
                    </a:lnTo>
                    <a:lnTo>
                      <a:pt x="539" y="369"/>
                    </a:lnTo>
                    <a:lnTo>
                      <a:pt x="530" y="371"/>
                    </a:lnTo>
                    <a:lnTo>
                      <a:pt x="532" y="374"/>
                    </a:lnTo>
                    <a:lnTo>
                      <a:pt x="534" y="378"/>
                    </a:lnTo>
                    <a:lnTo>
                      <a:pt x="532" y="383"/>
                    </a:lnTo>
                    <a:lnTo>
                      <a:pt x="527" y="388"/>
                    </a:lnTo>
                    <a:lnTo>
                      <a:pt x="515" y="388"/>
                    </a:lnTo>
                    <a:lnTo>
                      <a:pt x="511" y="390"/>
                    </a:lnTo>
                    <a:lnTo>
                      <a:pt x="508" y="397"/>
                    </a:lnTo>
                    <a:lnTo>
                      <a:pt x="518" y="414"/>
                    </a:lnTo>
                    <a:lnTo>
                      <a:pt x="515" y="426"/>
                    </a:lnTo>
                    <a:lnTo>
                      <a:pt x="504" y="440"/>
                    </a:lnTo>
                    <a:lnTo>
                      <a:pt x="497" y="449"/>
                    </a:lnTo>
                    <a:lnTo>
                      <a:pt x="506" y="456"/>
                    </a:lnTo>
                    <a:lnTo>
                      <a:pt x="508" y="461"/>
                    </a:lnTo>
                    <a:lnTo>
                      <a:pt x="506" y="468"/>
                    </a:lnTo>
                    <a:lnTo>
                      <a:pt x="513" y="473"/>
                    </a:lnTo>
                    <a:lnTo>
                      <a:pt x="523" y="478"/>
                    </a:lnTo>
                    <a:lnTo>
                      <a:pt x="520" y="485"/>
                    </a:lnTo>
                    <a:lnTo>
                      <a:pt x="525" y="487"/>
                    </a:lnTo>
                    <a:lnTo>
                      <a:pt x="511" y="508"/>
                    </a:lnTo>
                    <a:lnTo>
                      <a:pt x="501" y="525"/>
                    </a:lnTo>
                    <a:lnTo>
                      <a:pt x="494" y="544"/>
                    </a:lnTo>
                    <a:lnTo>
                      <a:pt x="487" y="558"/>
                    </a:lnTo>
                    <a:lnTo>
                      <a:pt x="482" y="563"/>
                    </a:lnTo>
                    <a:lnTo>
                      <a:pt x="473" y="575"/>
                    </a:lnTo>
                    <a:lnTo>
                      <a:pt x="463" y="577"/>
                    </a:lnTo>
                    <a:lnTo>
                      <a:pt x="459" y="579"/>
                    </a:lnTo>
                    <a:lnTo>
                      <a:pt x="447" y="591"/>
                    </a:lnTo>
                    <a:lnTo>
                      <a:pt x="449" y="598"/>
                    </a:lnTo>
                    <a:lnTo>
                      <a:pt x="442" y="601"/>
                    </a:lnTo>
                    <a:lnTo>
                      <a:pt x="440" y="594"/>
                    </a:lnTo>
                    <a:lnTo>
                      <a:pt x="435" y="589"/>
                    </a:lnTo>
                    <a:lnTo>
                      <a:pt x="433" y="589"/>
                    </a:lnTo>
                    <a:lnTo>
                      <a:pt x="435" y="601"/>
                    </a:lnTo>
                    <a:lnTo>
                      <a:pt x="428" y="601"/>
                    </a:lnTo>
                    <a:lnTo>
                      <a:pt x="423" y="615"/>
                    </a:lnTo>
                    <a:lnTo>
                      <a:pt x="414" y="627"/>
                    </a:lnTo>
                    <a:lnTo>
                      <a:pt x="402" y="629"/>
                    </a:lnTo>
                    <a:lnTo>
                      <a:pt x="390" y="641"/>
                    </a:lnTo>
                    <a:lnTo>
                      <a:pt x="388" y="650"/>
                    </a:lnTo>
                    <a:lnTo>
                      <a:pt x="390" y="657"/>
                    </a:lnTo>
                    <a:lnTo>
                      <a:pt x="383" y="667"/>
                    </a:lnTo>
                    <a:lnTo>
                      <a:pt x="378" y="674"/>
                    </a:lnTo>
                    <a:lnTo>
                      <a:pt x="371" y="669"/>
                    </a:lnTo>
                    <a:lnTo>
                      <a:pt x="364" y="674"/>
                    </a:lnTo>
                    <a:lnTo>
                      <a:pt x="364" y="691"/>
                    </a:lnTo>
                    <a:lnTo>
                      <a:pt x="359" y="707"/>
                    </a:lnTo>
                    <a:lnTo>
                      <a:pt x="352" y="705"/>
                    </a:lnTo>
                    <a:lnTo>
                      <a:pt x="350" y="710"/>
                    </a:lnTo>
                    <a:lnTo>
                      <a:pt x="350" y="712"/>
                    </a:lnTo>
                    <a:lnTo>
                      <a:pt x="343" y="712"/>
                    </a:lnTo>
                    <a:lnTo>
                      <a:pt x="343" y="707"/>
                    </a:lnTo>
                    <a:lnTo>
                      <a:pt x="336" y="707"/>
                    </a:lnTo>
                    <a:lnTo>
                      <a:pt x="338" y="724"/>
                    </a:lnTo>
                    <a:lnTo>
                      <a:pt x="348" y="736"/>
                    </a:lnTo>
                    <a:lnTo>
                      <a:pt x="340" y="762"/>
                    </a:lnTo>
                    <a:lnTo>
                      <a:pt x="338" y="771"/>
                    </a:lnTo>
                    <a:lnTo>
                      <a:pt x="338" y="783"/>
                    </a:lnTo>
                    <a:lnTo>
                      <a:pt x="348" y="788"/>
                    </a:lnTo>
                    <a:lnTo>
                      <a:pt x="345" y="797"/>
                    </a:lnTo>
                    <a:lnTo>
                      <a:pt x="340" y="799"/>
                    </a:lnTo>
                    <a:lnTo>
                      <a:pt x="336" y="792"/>
                    </a:lnTo>
                    <a:lnTo>
                      <a:pt x="331" y="797"/>
                    </a:lnTo>
                    <a:lnTo>
                      <a:pt x="329" y="807"/>
                    </a:lnTo>
                    <a:lnTo>
                      <a:pt x="326" y="825"/>
                    </a:lnTo>
                    <a:lnTo>
                      <a:pt x="329" y="842"/>
                    </a:lnTo>
                    <a:lnTo>
                      <a:pt x="331" y="868"/>
                    </a:lnTo>
                    <a:lnTo>
                      <a:pt x="333" y="878"/>
                    </a:lnTo>
                    <a:lnTo>
                      <a:pt x="338" y="887"/>
                    </a:lnTo>
                    <a:lnTo>
                      <a:pt x="336" y="899"/>
                    </a:lnTo>
                    <a:lnTo>
                      <a:pt x="345" y="906"/>
                    </a:lnTo>
                    <a:lnTo>
                      <a:pt x="350" y="901"/>
                    </a:lnTo>
                    <a:lnTo>
                      <a:pt x="355" y="906"/>
                    </a:lnTo>
                    <a:lnTo>
                      <a:pt x="355" y="913"/>
                    </a:lnTo>
                    <a:lnTo>
                      <a:pt x="359" y="915"/>
                    </a:lnTo>
                    <a:lnTo>
                      <a:pt x="371" y="908"/>
                    </a:lnTo>
                    <a:lnTo>
                      <a:pt x="374" y="908"/>
                    </a:lnTo>
                    <a:lnTo>
                      <a:pt x="376" y="918"/>
                    </a:lnTo>
                    <a:lnTo>
                      <a:pt x="388" y="930"/>
                    </a:lnTo>
                    <a:lnTo>
                      <a:pt x="400" y="934"/>
                    </a:lnTo>
                    <a:lnTo>
                      <a:pt x="407" y="944"/>
                    </a:lnTo>
                    <a:lnTo>
                      <a:pt x="421" y="958"/>
                    </a:lnTo>
                    <a:lnTo>
                      <a:pt x="428" y="975"/>
                    </a:lnTo>
                    <a:lnTo>
                      <a:pt x="433" y="993"/>
                    </a:lnTo>
                    <a:lnTo>
                      <a:pt x="433" y="1001"/>
                    </a:lnTo>
                    <a:lnTo>
                      <a:pt x="419" y="1012"/>
                    </a:lnTo>
                    <a:lnTo>
                      <a:pt x="404" y="1027"/>
                    </a:lnTo>
                    <a:lnTo>
                      <a:pt x="395" y="1034"/>
                    </a:lnTo>
                    <a:lnTo>
                      <a:pt x="385" y="1036"/>
                    </a:lnTo>
                    <a:lnTo>
                      <a:pt x="392" y="1050"/>
                    </a:lnTo>
                    <a:lnTo>
                      <a:pt x="404" y="1062"/>
                    </a:lnTo>
                    <a:lnTo>
                      <a:pt x="392" y="1069"/>
                    </a:lnTo>
                    <a:lnTo>
                      <a:pt x="381" y="1081"/>
                    </a:lnTo>
                    <a:lnTo>
                      <a:pt x="378" y="1088"/>
                    </a:lnTo>
                    <a:lnTo>
                      <a:pt x="376" y="1095"/>
                    </a:lnTo>
                    <a:lnTo>
                      <a:pt x="374" y="1091"/>
                    </a:lnTo>
                    <a:lnTo>
                      <a:pt x="364" y="1083"/>
                    </a:lnTo>
                    <a:lnTo>
                      <a:pt x="352" y="1098"/>
                    </a:lnTo>
                    <a:lnTo>
                      <a:pt x="345" y="1107"/>
                    </a:lnTo>
                    <a:lnTo>
                      <a:pt x="331" y="1112"/>
                    </a:lnTo>
                    <a:lnTo>
                      <a:pt x="329" y="1119"/>
                    </a:lnTo>
                    <a:lnTo>
                      <a:pt x="324" y="1121"/>
                    </a:lnTo>
                    <a:lnTo>
                      <a:pt x="314" y="1124"/>
                    </a:lnTo>
                    <a:lnTo>
                      <a:pt x="324" y="1133"/>
                    </a:lnTo>
                    <a:lnTo>
                      <a:pt x="312" y="1143"/>
                    </a:lnTo>
                    <a:lnTo>
                      <a:pt x="319" y="1150"/>
                    </a:lnTo>
                    <a:lnTo>
                      <a:pt x="317" y="1157"/>
                    </a:lnTo>
                    <a:lnTo>
                      <a:pt x="317" y="1164"/>
                    </a:lnTo>
                    <a:lnTo>
                      <a:pt x="314" y="1185"/>
                    </a:lnTo>
                    <a:lnTo>
                      <a:pt x="310" y="1202"/>
                    </a:lnTo>
                    <a:lnTo>
                      <a:pt x="307" y="1214"/>
                    </a:lnTo>
                    <a:lnTo>
                      <a:pt x="305" y="1230"/>
                    </a:lnTo>
                    <a:lnTo>
                      <a:pt x="310" y="1242"/>
                    </a:lnTo>
                    <a:lnTo>
                      <a:pt x="303" y="1256"/>
                    </a:lnTo>
                    <a:lnTo>
                      <a:pt x="298" y="1263"/>
                    </a:lnTo>
                    <a:lnTo>
                      <a:pt x="298" y="1275"/>
                    </a:lnTo>
                    <a:lnTo>
                      <a:pt x="303" y="1285"/>
                    </a:lnTo>
                    <a:lnTo>
                      <a:pt x="298" y="1296"/>
                    </a:lnTo>
                    <a:lnTo>
                      <a:pt x="291" y="1318"/>
                    </a:lnTo>
                    <a:lnTo>
                      <a:pt x="293" y="1325"/>
                    </a:lnTo>
                    <a:lnTo>
                      <a:pt x="284" y="1334"/>
                    </a:lnTo>
                    <a:lnTo>
                      <a:pt x="277" y="1358"/>
                    </a:lnTo>
                    <a:lnTo>
                      <a:pt x="274" y="1370"/>
                    </a:lnTo>
                    <a:lnTo>
                      <a:pt x="262" y="1391"/>
                    </a:lnTo>
                    <a:lnTo>
                      <a:pt x="253" y="1384"/>
                    </a:lnTo>
                    <a:lnTo>
                      <a:pt x="234" y="1382"/>
                    </a:lnTo>
                    <a:lnTo>
                      <a:pt x="215" y="1382"/>
                    </a:lnTo>
                    <a:lnTo>
                      <a:pt x="203" y="1382"/>
                    </a:lnTo>
                    <a:lnTo>
                      <a:pt x="191" y="1382"/>
                    </a:lnTo>
                    <a:lnTo>
                      <a:pt x="191" y="1389"/>
                    </a:lnTo>
                    <a:lnTo>
                      <a:pt x="196" y="1393"/>
                    </a:lnTo>
                    <a:lnTo>
                      <a:pt x="194" y="1398"/>
                    </a:lnTo>
                    <a:lnTo>
                      <a:pt x="189" y="1400"/>
                    </a:lnTo>
                    <a:lnTo>
                      <a:pt x="180" y="1398"/>
                    </a:lnTo>
                    <a:lnTo>
                      <a:pt x="168" y="1408"/>
                    </a:lnTo>
                    <a:lnTo>
                      <a:pt x="163" y="1422"/>
                    </a:lnTo>
                    <a:lnTo>
                      <a:pt x="163" y="1429"/>
                    </a:lnTo>
                    <a:lnTo>
                      <a:pt x="168" y="1434"/>
                    </a:lnTo>
                    <a:lnTo>
                      <a:pt x="173" y="1445"/>
                    </a:lnTo>
                    <a:lnTo>
                      <a:pt x="170" y="1453"/>
                    </a:lnTo>
                    <a:lnTo>
                      <a:pt x="165" y="1457"/>
                    </a:lnTo>
                    <a:lnTo>
                      <a:pt x="161" y="1464"/>
                    </a:lnTo>
                    <a:lnTo>
                      <a:pt x="154" y="1464"/>
                    </a:lnTo>
                    <a:lnTo>
                      <a:pt x="144" y="1457"/>
                    </a:lnTo>
                    <a:lnTo>
                      <a:pt x="132" y="1457"/>
                    </a:lnTo>
                    <a:lnTo>
                      <a:pt x="123" y="1462"/>
                    </a:lnTo>
                    <a:lnTo>
                      <a:pt x="120" y="1462"/>
                    </a:lnTo>
                    <a:lnTo>
                      <a:pt x="111" y="1467"/>
                    </a:lnTo>
                    <a:lnTo>
                      <a:pt x="102" y="1464"/>
                    </a:lnTo>
                    <a:lnTo>
                      <a:pt x="94" y="1462"/>
                    </a:lnTo>
                    <a:lnTo>
                      <a:pt x="90" y="1460"/>
                    </a:lnTo>
                    <a:lnTo>
                      <a:pt x="87" y="1455"/>
                    </a:lnTo>
                    <a:lnTo>
                      <a:pt x="85" y="1445"/>
                    </a:lnTo>
                    <a:lnTo>
                      <a:pt x="85" y="1441"/>
                    </a:lnTo>
                    <a:lnTo>
                      <a:pt x="90" y="1436"/>
                    </a:lnTo>
                    <a:lnTo>
                      <a:pt x="94" y="1429"/>
                    </a:lnTo>
                    <a:lnTo>
                      <a:pt x="90" y="1427"/>
                    </a:lnTo>
                    <a:lnTo>
                      <a:pt x="85" y="1422"/>
                    </a:lnTo>
                    <a:lnTo>
                      <a:pt x="87" y="1419"/>
                    </a:lnTo>
                    <a:lnTo>
                      <a:pt x="85" y="1412"/>
                    </a:lnTo>
                    <a:lnTo>
                      <a:pt x="80" y="1410"/>
                    </a:lnTo>
                    <a:lnTo>
                      <a:pt x="80" y="1405"/>
                    </a:lnTo>
                    <a:lnTo>
                      <a:pt x="76" y="1396"/>
                    </a:lnTo>
                    <a:lnTo>
                      <a:pt x="73" y="1386"/>
                    </a:lnTo>
                    <a:lnTo>
                      <a:pt x="68" y="1379"/>
                    </a:lnTo>
                    <a:lnTo>
                      <a:pt x="66" y="1372"/>
                    </a:lnTo>
                    <a:lnTo>
                      <a:pt x="64" y="1363"/>
                    </a:lnTo>
                    <a:lnTo>
                      <a:pt x="73" y="1365"/>
                    </a:lnTo>
                    <a:lnTo>
                      <a:pt x="80" y="1370"/>
                    </a:lnTo>
                    <a:lnTo>
                      <a:pt x="83" y="1370"/>
                    </a:lnTo>
                    <a:lnTo>
                      <a:pt x="83" y="1367"/>
                    </a:lnTo>
                    <a:lnTo>
                      <a:pt x="80" y="1365"/>
                    </a:lnTo>
                    <a:lnTo>
                      <a:pt x="80" y="1358"/>
                    </a:lnTo>
                    <a:lnTo>
                      <a:pt x="73" y="1353"/>
                    </a:lnTo>
                    <a:lnTo>
                      <a:pt x="73" y="1348"/>
                    </a:lnTo>
                    <a:lnTo>
                      <a:pt x="78" y="1346"/>
                    </a:lnTo>
                    <a:lnTo>
                      <a:pt x="87" y="1348"/>
                    </a:lnTo>
                    <a:lnTo>
                      <a:pt x="90" y="1341"/>
                    </a:lnTo>
                    <a:lnTo>
                      <a:pt x="92" y="1334"/>
                    </a:lnTo>
                    <a:lnTo>
                      <a:pt x="90" y="1330"/>
                    </a:lnTo>
                    <a:lnTo>
                      <a:pt x="80" y="1327"/>
                    </a:lnTo>
                    <a:lnTo>
                      <a:pt x="73" y="1313"/>
                    </a:lnTo>
                    <a:lnTo>
                      <a:pt x="73" y="1308"/>
                    </a:lnTo>
                    <a:lnTo>
                      <a:pt x="64" y="1301"/>
                    </a:lnTo>
                    <a:lnTo>
                      <a:pt x="59" y="1296"/>
                    </a:lnTo>
                    <a:lnTo>
                      <a:pt x="57" y="1287"/>
                    </a:lnTo>
                    <a:lnTo>
                      <a:pt x="52" y="1273"/>
                    </a:lnTo>
                    <a:lnTo>
                      <a:pt x="47" y="1261"/>
                    </a:lnTo>
                    <a:lnTo>
                      <a:pt x="50" y="1254"/>
                    </a:lnTo>
                    <a:lnTo>
                      <a:pt x="47" y="1249"/>
                    </a:lnTo>
                    <a:lnTo>
                      <a:pt x="38" y="1249"/>
                    </a:lnTo>
                    <a:lnTo>
                      <a:pt x="38" y="1235"/>
                    </a:lnTo>
                    <a:lnTo>
                      <a:pt x="38" y="1221"/>
                    </a:lnTo>
                    <a:lnTo>
                      <a:pt x="33" y="1214"/>
                    </a:lnTo>
                    <a:lnTo>
                      <a:pt x="23" y="1209"/>
                    </a:lnTo>
                    <a:lnTo>
                      <a:pt x="28" y="1202"/>
                    </a:lnTo>
                    <a:lnTo>
                      <a:pt x="23" y="1195"/>
                    </a:lnTo>
                    <a:lnTo>
                      <a:pt x="33" y="1183"/>
                    </a:lnTo>
                    <a:lnTo>
                      <a:pt x="35" y="1169"/>
                    </a:lnTo>
                    <a:lnTo>
                      <a:pt x="40" y="1157"/>
                    </a:lnTo>
                    <a:lnTo>
                      <a:pt x="38" y="1145"/>
                    </a:lnTo>
                    <a:lnTo>
                      <a:pt x="33" y="1143"/>
                    </a:lnTo>
                    <a:lnTo>
                      <a:pt x="26" y="1147"/>
                    </a:lnTo>
                    <a:lnTo>
                      <a:pt x="12" y="1154"/>
                    </a:lnTo>
                    <a:lnTo>
                      <a:pt x="14" y="1143"/>
                    </a:lnTo>
                    <a:lnTo>
                      <a:pt x="5" y="1138"/>
                    </a:lnTo>
                    <a:lnTo>
                      <a:pt x="9" y="1128"/>
                    </a:lnTo>
                    <a:lnTo>
                      <a:pt x="5" y="1117"/>
                    </a:lnTo>
                    <a:lnTo>
                      <a:pt x="5" y="1098"/>
                    </a:lnTo>
                    <a:lnTo>
                      <a:pt x="5" y="1086"/>
                    </a:lnTo>
                    <a:lnTo>
                      <a:pt x="2" y="1074"/>
                    </a:lnTo>
                    <a:lnTo>
                      <a:pt x="0" y="1069"/>
                    </a:lnTo>
                    <a:lnTo>
                      <a:pt x="5" y="1064"/>
                    </a:lnTo>
                    <a:lnTo>
                      <a:pt x="14" y="1062"/>
                    </a:lnTo>
                    <a:lnTo>
                      <a:pt x="19" y="1067"/>
                    </a:lnTo>
                    <a:lnTo>
                      <a:pt x="21" y="1072"/>
                    </a:lnTo>
                    <a:lnTo>
                      <a:pt x="19" y="1083"/>
                    </a:lnTo>
                    <a:lnTo>
                      <a:pt x="23" y="1086"/>
                    </a:lnTo>
                    <a:lnTo>
                      <a:pt x="31" y="1081"/>
                    </a:lnTo>
                    <a:lnTo>
                      <a:pt x="33" y="1076"/>
                    </a:lnTo>
                    <a:lnTo>
                      <a:pt x="35" y="1069"/>
                    </a:lnTo>
                    <a:lnTo>
                      <a:pt x="38" y="1062"/>
                    </a:lnTo>
                    <a:lnTo>
                      <a:pt x="42" y="1048"/>
                    </a:lnTo>
                    <a:lnTo>
                      <a:pt x="42" y="1036"/>
                    </a:lnTo>
                    <a:lnTo>
                      <a:pt x="38" y="1012"/>
                    </a:lnTo>
                    <a:lnTo>
                      <a:pt x="38" y="1008"/>
                    </a:lnTo>
                    <a:lnTo>
                      <a:pt x="52" y="1001"/>
                    </a:lnTo>
                    <a:lnTo>
                      <a:pt x="52" y="989"/>
                    </a:lnTo>
                    <a:lnTo>
                      <a:pt x="47" y="984"/>
                    </a:lnTo>
                    <a:lnTo>
                      <a:pt x="54" y="977"/>
                    </a:lnTo>
                    <a:lnTo>
                      <a:pt x="59" y="979"/>
                    </a:lnTo>
                    <a:lnTo>
                      <a:pt x="66" y="979"/>
                    </a:lnTo>
                    <a:lnTo>
                      <a:pt x="76" y="970"/>
                    </a:lnTo>
                    <a:lnTo>
                      <a:pt x="85" y="960"/>
                    </a:lnTo>
                    <a:lnTo>
                      <a:pt x="87" y="949"/>
                    </a:lnTo>
                    <a:lnTo>
                      <a:pt x="85" y="934"/>
                    </a:lnTo>
                    <a:lnTo>
                      <a:pt x="92" y="925"/>
                    </a:lnTo>
                    <a:lnTo>
                      <a:pt x="92" y="911"/>
                    </a:lnTo>
                    <a:lnTo>
                      <a:pt x="87" y="906"/>
                    </a:lnTo>
                    <a:lnTo>
                      <a:pt x="87" y="901"/>
                    </a:lnTo>
                    <a:lnTo>
                      <a:pt x="83" y="889"/>
                    </a:lnTo>
                    <a:lnTo>
                      <a:pt x="78" y="873"/>
                    </a:lnTo>
                    <a:lnTo>
                      <a:pt x="73" y="859"/>
                    </a:lnTo>
                    <a:lnTo>
                      <a:pt x="87" y="859"/>
                    </a:lnTo>
                    <a:lnTo>
                      <a:pt x="97" y="859"/>
                    </a:lnTo>
                    <a:lnTo>
                      <a:pt x="102" y="847"/>
                    </a:lnTo>
                    <a:lnTo>
                      <a:pt x="104" y="842"/>
                    </a:lnTo>
                    <a:lnTo>
                      <a:pt x="109" y="825"/>
                    </a:lnTo>
                    <a:lnTo>
                      <a:pt x="94" y="802"/>
                    </a:lnTo>
                    <a:lnTo>
                      <a:pt x="87" y="802"/>
                    </a:lnTo>
                    <a:lnTo>
                      <a:pt x="76" y="785"/>
                    </a:lnTo>
                    <a:lnTo>
                      <a:pt x="85" y="728"/>
                    </a:lnTo>
                    <a:lnTo>
                      <a:pt x="76" y="688"/>
                    </a:lnTo>
                    <a:lnTo>
                      <a:pt x="80" y="676"/>
                    </a:lnTo>
                    <a:lnTo>
                      <a:pt x="78" y="660"/>
                    </a:lnTo>
                    <a:lnTo>
                      <a:pt x="85" y="648"/>
                    </a:lnTo>
                    <a:lnTo>
                      <a:pt x="78" y="620"/>
                    </a:lnTo>
                    <a:lnTo>
                      <a:pt x="90" y="598"/>
                    </a:lnTo>
                    <a:lnTo>
                      <a:pt x="87" y="584"/>
                    </a:lnTo>
                    <a:lnTo>
                      <a:pt x="113" y="546"/>
                    </a:lnTo>
                    <a:lnTo>
                      <a:pt x="125" y="537"/>
                    </a:lnTo>
                    <a:lnTo>
                      <a:pt x="137" y="534"/>
                    </a:lnTo>
                    <a:lnTo>
                      <a:pt x="158" y="539"/>
                    </a:lnTo>
                    <a:lnTo>
                      <a:pt x="173" y="544"/>
                    </a:lnTo>
                    <a:lnTo>
                      <a:pt x="182" y="525"/>
                    </a:lnTo>
                    <a:lnTo>
                      <a:pt x="180" y="494"/>
                    </a:lnTo>
                    <a:lnTo>
                      <a:pt x="173" y="492"/>
                    </a:lnTo>
                    <a:lnTo>
                      <a:pt x="161" y="482"/>
                    </a:lnTo>
                    <a:lnTo>
                      <a:pt x="163" y="478"/>
                    </a:lnTo>
                    <a:lnTo>
                      <a:pt x="194" y="428"/>
                    </a:lnTo>
                    <a:lnTo>
                      <a:pt x="196" y="414"/>
                    </a:lnTo>
                    <a:lnTo>
                      <a:pt x="203" y="407"/>
                    </a:lnTo>
                    <a:lnTo>
                      <a:pt x="203" y="385"/>
                    </a:lnTo>
                    <a:lnTo>
                      <a:pt x="203" y="366"/>
                    </a:lnTo>
                    <a:lnTo>
                      <a:pt x="208" y="355"/>
                    </a:lnTo>
                    <a:lnTo>
                      <a:pt x="203" y="321"/>
                    </a:lnTo>
                    <a:lnTo>
                      <a:pt x="227" y="317"/>
                    </a:lnTo>
                    <a:lnTo>
                      <a:pt x="246" y="303"/>
                    </a:lnTo>
                    <a:lnTo>
                      <a:pt x="241" y="281"/>
                    </a:lnTo>
                    <a:lnTo>
                      <a:pt x="251" y="272"/>
                    </a:lnTo>
                    <a:lnTo>
                      <a:pt x="269" y="236"/>
                    </a:lnTo>
                    <a:lnTo>
                      <a:pt x="284" y="222"/>
                    </a:lnTo>
                    <a:lnTo>
                      <a:pt x="284" y="206"/>
                    </a:lnTo>
                    <a:lnTo>
                      <a:pt x="272" y="180"/>
                    </a:lnTo>
                    <a:lnTo>
                      <a:pt x="274" y="172"/>
                    </a:lnTo>
                    <a:lnTo>
                      <a:pt x="281" y="170"/>
                    </a:lnTo>
                    <a:lnTo>
                      <a:pt x="288" y="156"/>
                    </a:lnTo>
                    <a:lnTo>
                      <a:pt x="296" y="127"/>
                    </a:lnTo>
                    <a:lnTo>
                      <a:pt x="314" y="116"/>
                    </a:lnTo>
                    <a:lnTo>
                      <a:pt x="317" y="109"/>
                    </a:lnTo>
                    <a:lnTo>
                      <a:pt x="343" y="123"/>
                    </a:lnTo>
                    <a:lnTo>
                      <a:pt x="352" y="97"/>
                    </a:lnTo>
                    <a:lnTo>
                      <a:pt x="350" y="78"/>
                    </a:lnTo>
                    <a:lnTo>
                      <a:pt x="350" y="61"/>
                    </a:lnTo>
                    <a:lnTo>
                      <a:pt x="362" y="56"/>
                    </a:lnTo>
                    <a:lnTo>
                      <a:pt x="369" y="64"/>
                    </a:lnTo>
                    <a:lnTo>
                      <a:pt x="383" y="61"/>
                    </a:lnTo>
                    <a:lnTo>
                      <a:pt x="421" y="78"/>
                    </a:lnTo>
                    <a:lnTo>
                      <a:pt x="430" y="61"/>
                    </a:lnTo>
                    <a:lnTo>
                      <a:pt x="421" y="54"/>
                    </a:lnTo>
                    <a:lnTo>
                      <a:pt x="430" y="45"/>
                    </a:lnTo>
                    <a:lnTo>
                      <a:pt x="435" y="28"/>
                    </a:lnTo>
                    <a:lnTo>
                      <a:pt x="433" y="16"/>
                    </a:lnTo>
                    <a:lnTo>
                      <a:pt x="421" y="2"/>
                    </a:lnTo>
                    <a:lnTo>
                      <a:pt x="440" y="0"/>
                    </a:lnTo>
                    <a:lnTo>
                      <a:pt x="447" y="2"/>
                    </a:lnTo>
                    <a:lnTo>
                      <a:pt x="454" y="16"/>
                    </a:lnTo>
                    <a:lnTo>
                      <a:pt x="459" y="16"/>
                    </a:lnTo>
                    <a:lnTo>
                      <a:pt x="478" y="38"/>
                    </a:lnTo>
                    <a:lnTo>
                      <a:pt x="494" y="47"/>
                    </a:lnTo>
                    <a:close/>
                    <a:moveTo>
                      <a:pt x="118" y="1062"/>
                    </a:moveTo>
                    <a:lnTo>
                      <a:pt x="120" y="1076"/>
                    </a:lnTo>
                    <a:lnTo>
                      <a:pt x="123" y="1091"/>
                    </a:lnTo>
                    <a:lnTo>
                      <a:pt x="118" y="1093"/>
                    </a:lnTo>
                    <a:lnTo>
                      <a:pt x="116" y="1093"/>
                    </a:lnTo>
                    <a:lnTo>
                      <a:pt x="113" y="1086"/>
                    </a:lnTo>
                    <a:lnTo>
                      <a:pt x="111" y="1083"/>
                    </a:lnTo>
                    <a:lnTo>
                      <a:pt x="111" y="1079"/>
                    </a:lnTo>
                    <a:lnTo>
                      <a:pt x="111" y="1076"/>
                    </a:lnTo>
                    <a:lnTo>
                      <a:pt x="106" y="1074"/>
                    </a:lnTo>
                    <a:lnTo>
                      <a:pt x="104" y="1069"/>
                    </a:lnTo>
                    <a:lnTo>
                      <a:pt x="102" y="1069"/>
                    </a:lnTo>
                    <a:lnTo>
                      <a:pt x="97" y="1069"/>
                    </a:lnTo>
                    <a:lnTo>
                      <a:pt x="92" y="1079"/>
                    </a:lnTo>
                    <a:lnTo>
                      <a:pt x="87" y="1088"/>
                    </a:lnTo>
                    <a:lnTo>
                      <a:pt x="83" y="1095"/>
                    </a:lnTo>
                    <a:lnTo>
                      <a:pt x="80" y="1102"/>
                    </a:lnTo>
                    <a:lnTo>
                      <a:pt x="80" y="1114"/>
                    </a:lnTo>
                    <a:lnTo>
                      <a:pt x="85" y="1114"/>
                    </a:lnTo>
                    <a:lnTo>
                      <a:pt x="87" y="1119"/>
                    </a:lnTo>
                    <a:lnTo>
                      <a:pt x="83" y="1126"/>
                    </a:lnTo>
                    <a:lnTo>
                      <a:pt x="73" y="1133"/>
                    </a:lnTo>
                    <a:lnTo>
                      <a:pt x="68" y="1140"/>
                    </a:lnTo>
                    <a:lnTo>
                      <a:pt x="76" y="1140"/>
                    </a:lnTo>
                    <a:lnTo>
                      <a:pt x="85" y="1140"/>
                    </a:lnTo>
                    <a:lnTo>
                      <a:pt x="94" y="1135"/>
                    </a:lnTo>
                    <a:lnTo>
                      <a:pt x="109" y="1121"/>
                    </a:lnTo>
                    <a:lnTo>
                      <a:pt x="116" y="1119"/>
                    </a:lnTo>
                    <a:lnTo>
                      <a:pt x="116" y="1126"/>
                    </a:lnTo>
                    <a:lnTo>
                      <a:pt x="118" y="1133"/>
                    </a:lnTo>
                    <a:lnTo>
                      <a:pt x="123" y="1133"/>
                    </a:lnTo>
                    <a:lnTo>
                      <a:pt x="128" y="1119"/>
                    </a:lnTo>
                    <a:lnTo>
                      <a:pt x="137" y="1114"/>
                    </a:lnTo>
                    <a:lnTo>
                      <a:pt x="146" y="1112"/>
                    </a:lnTo>
                    <a:lnTo>
                      <a:pt x="156" y="1107"/>
                    </a:lnTo>
                    <a:lnTo>
                      <a:pt x="161" y="1095"/>
                    </a:lnTo>
                    <a:lnTo>
                      <a:pt x="165" y="1079"/>
                    </a:lnTo>
                    <a:lnTo>
                      <a:pt x="168" y="1053"/>
                    </a:lnTo>
                    <a:lnTo>
                      <a:pt x="163" y="1048"/>
                    </a:lnTo>
                    <a:lnTo>
                      <a:pt x="158" y="1048"/>
                    </a:lnTo>
                    <a:lnTo>
                      <a:pt x="149" y="1043"/>
                    </a:lnTo>
                    <a:lnTo>
                      <a:pt x="144" y="1041"/>
                    </a:lnTo>
                    <a:lnTo>
                      <a:pt x="135" y="1041"/>
                    </a:lnTo>
                    <a:lnTo>
                      <a:pt x="125" y="1041"/>
                    </a:lnTo>
                    <a:lnTo>
                      <a:pt x="118" y="1041"/>
                    </a:lnTo>
                    <a:lnTo>
                      <a:pt x="116" y="1043"/>
                    </a:lnTo>
                    <a:lnTo>
                      <a:pt x="116" y="1053"/>
                    </a:lnTo>
                    <a:lnTo>
                      <a:pt x="118" y="106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6" name="Freeform 92"/>
              <p:cNvSpPr>
                <a:spLocks/>
              </p:cNvSpPr>
              <p:nvPr/>
            </p:nvSpPr>
            <p:spPr bwMode="auto">
              <a:xfrm>
                <a:off x="2889" y="1885"/>
                <a:ext cx="26" cy="36"/>
              </a:xfrm>
              <a:custGeom>
                <a:avLst/>
                <a:gdLst/>
                <a:ahLst/>
                <a:cxnLst>
                  <a:cxn ang="0">
                    <a:pos x="24" y="34"/>
                  </a:cxn>
                  <a:cxn ang="0">
                    <a:pos x="22" y="36"/>
                  </a:cxn>
                  <a:cxn ang="0">
                    <a:pos x="17" y="34"/>
                  </a:cxn>
                  <a:cxn ang="0">
                    <a:pos x="5" y="29"/>
                  </a:cxn>
                  <a:cxn ang="0">
                    <a:pos x="0" y="24"/>
                  </a:cxn>
                  <a:cxn ang="0">
                    <a:pos x="3" y="8"/>
                  </a:cxn>
                  <a:cxn ang="0">
                    <a:pos x="5" y="3"/>
                  </a:cxn>
                  <a:cxn ang="0">
                    <a:pos x="8" y="0"/>
                  </a:cxn>
                  <a:cxn ang="0">
                    <a:pos x="10" y="5"/>
                  </a:cxn>
                  <a:cxn ang="0">
                    <a:pos x="17" y="10"/>
                  </a:cxn>
                  <a:cxn ang="0">
                    <a:pos x="22" y="15"/>
                  </a:cxn>
                  <a:cxn ang="0">
                    <a:pos x="26" y="19"/>
                  </a:cxn>
                  <a:cxn ang="0">
                    <a:pos x="26" y="22"/>
                  </a:cxn>
                  <a:cxn ang="0">
                    <a:pos x="26" y="27"/>
                  </a:cxn>
                  <a:cxn ang="0">
                    <a:pos x="24" y="34"/>
                  </a:cxn>
                </a:cxnLst>
                <a:rect l="0" t="0" r="r" b="b"/>
                <a:pathLst>
                  <a:path w="26" h="36">
                    <a:moveTo>
                      <a:pt x="24" y="34"/>
                    </a:moveTo>
                    <a:lnTo>
                      <a:pt x="22" y="36"/>
                    </a:lnTo>
                    <a:lnTo>
                      <a:pt x="17" y="34"/>
                    </a:lnTo>
                    <a:lnTo>
                      <a:pt x="5" y="29"/>
                    </a:lnTo>
                    <a:lnTo>
                      <a:pt x="0" y="24"/>
                    </a:lnTo>
                    <a:lnTo>
                      <a:pt x="3" y="8"/>
                    </a:lnTo>
                    <a:lnTo>
                      <a:pt x="5" y="3"/>
                    </a:lnTo>
                    <a:lnTo>
                      <a:pt x="8" y="0"/>
                    </a:lnTo>
                    <a:lnTo>
                      <a:pt x="10" y="5"/>
                    </a:lnTo>
                    <a:lnTo>
                      <a:pt x="17" y="10"/>
                    </a:lnTo>
                    <a:lnTo>
                      <a:pt x="22" y="15"/>
                    </a:lnTo>
                    <a:lnTo>
                      <a:pt x="26" y="19"/>
                    </a:lnTo>
                    <a:lnTo>
                      <a:pt x="26" y="22"/>
                    </a:lnTo>
                    <a:lnTo>
                      <a:pt x="26" y="27"/>
                    </a:lnTo>
                    <a:lnTo>
                      <a:pt x="24" y="3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7" name="Freeform 93"/>
              <p:cNvSpPr>
                <a:spLocks/>
              </p:cNvSpPr>
              <p:nvPr/>
            </p:nvSpPr>
            <p:spPr bwMode="auto">
              <a:xfrm>
                <a:off x="2991" y="1668"/>
                <a:ext cx="45" cy="123"/>
              </a:xfrm>
              <a:custGeom>
                <a:avLst/>
                <a:gdLst/>
                <a:ahLst/>
                <a:cxnLst>
                  <a:cxn ang="0">
                    <a:pos x="7" y="120"/>
                  </a:cxn>
                  <a:cxn ang="0">
                    <a:pos x="3" y="123"/>
                  </a:cxn>
                  <a:cxn ang="0">
                    <a:pos x="3" y="118"/>
                  </a:cxn>
                  <a:cxn ang="0">
                    <a:pos x="3" y="109"/>
                  </a:cxn>
                  <a:cxn ang="0">
                    <a:pos x="0" y="99"/>
                  </a:cxn>
                  <a:cxn ang="0">
                    <a:pos x="0" y="87"/>
                  </a:cxn>
                  <a:cxn ang="0">
                    <a:pos x="7" y="68"/>
                  </a:cxn>
                  <a:cxn ang="0">
                    <a:pos x="17" y="52"/>
                  </a:cxn>
                  <a:cxn ang="0">
                    <a:pos x="21" y="49"/>
                  </a:cxn>
                  <a:cxn ang="0">
                    <a:pos x="24" y="38"/>
                  </a:cxn>
                  <a:cxn ang="0">
                    <a:pos x="31" y="16"/>
                  </a:cxn>
                  <a:cxn ang="0">
                    <a:pos x="36" y="2"/>
                  </a:cxn>
                  <a:cxn ang="0">
                    <a:pos x="40" y="0"/>
                  </a:cxn>
                  <a:cxn ang="0">
                    <a:pos x="45" y="5"/>
                  </a:cxn>
                  <a:cxn ang="0">
                    <a:pos x="40" y="21"/>
                  </a:cxn>
                  <a:cxn ang="0">
                    <a:pos x="33" y="33"/>
                  </a:cxn>
                  <a:cxn ang="0">
                    <a:pos x="29" y="54"/>
                  </a:cxn>
                  <a:cxn ang="0">
                    <a:pos x="21" y="71"/>
                  </a:cxn>
                  <a:cxn ang="0">
                    <a:pos x="17" y="106"/>
                  </a:cxn>
                  <a:cxn ang="0">
                    <a:pos x="7" y="120"/>
                  </a:cxn>
                </a:cxnLst>
                <a:rect l="0" t="0" r="r" b="b"/>
                <a:pathLst>
                  <a:path w="45" h="123">
                    <a:moveTo>
                      <a:pt x="7" y="120"/>
                    </a:moveTo>
                    <a:lnTo>
                      <a:pt x="3" y="123"/>
                    </a:lnTo>
                    <a:lnTo>
                      <a:pt x="3" y="118"/>
                    </a:lnTo>
                    <a:lnTo>
                      <a:pt x="3" y="109"/>
                    </a:lnTo>
                    <a:lnTo>
                      <a:pt x="0" y="99"/>
                    </a:lnTo>
                    <a:lnTo>
                      <a:pt x="0" y="87"/>
                    </a:lnTo>
                    <a:lnTo>
                      <a:pt x="7" y="68"/>
                    </a:lnTo>
                    <a:lnTo>
                      <a:pt x="17" y="52"/>
                    </a:lnTo>
                    <a:lnTo>
                      <a:pt x="21" y="49"/>
                    </a:lnTo>
                    <a:lnTo>
                      <a:pt x="24" y="38"/>
                    </a:lnTo>
                    <a:lnTo>
                      <a:pt x="31" y="16"/>
                    </a:lnTo>
                    <a:lnTo>
                      <a:pt x="36" y="2"/>
                    </a:lnTo>
                    <a:lnTo>
                      <a:pt x="40" y="0"/>
                    </a:lnTo>
                    <a:lnTo>
                      <a:pt x="45" y="5"/>
                    </a:lnTo>
                    <a:lnTo>
                      <a:pt x="40" y="21"/>
                    </a:lnTo>
                    <a:lnTo>
                      <a:pt x="33" y="33"/>
                    </a:lnTo>
                    <a:lnTo>
                      <a:pt x="29" y="54"/>
                    </a:lnTo>
                    <a:lnTo>
                      <a:pt x="21" y="71"/>
                    </a:lnTo>
                    <a:lnTo>
                      <a:pt x="17" y="106"/>
                    </a:lnTo>
                    <a:lnTo>
                      <a:pt x="7" y="120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8" name="Freeform 94"/>
              <p:cNvSpPr>
                <a:spLocks/>
              </p:cNvSpPr>
              <p:nvPr/>
            </p:nvSpPr>
            <p:spPr bwMode="auto">
              <a:xfrm>
                <a:off x="3086" y="1597"/>
                <a:ext cx="71" cy="116"/>
              </a:xfrm>
              <a:custGeom>
                <a:avLst/>
                <a:gdLst/>
                <a:ahLst/>
                <a:cxnLst>
                  <a:cxn ang="0">
                    <a:pos x="14" y="113"/>
                  </a:cxn>
                  <a:cxn ang="0">
                    <a:pos x="7" y="116"/>
                  </a:cxn>
                  <a:cxn ang="0">
                    <a:pos x="7" y="113"/>
                  </a:cxn>
                  <a:cxn ang="0">
                    <a:pos x="9" y="106"/>
                  </a:cxn>
                  <a:cxn ang="0">
                    <a:pos x="9" y="99"/>
                  </a:cxn>
                  <a:cxn ang="0">
                    <a:pos x="4" y="80"/>
                  </a:cxn>
                  <a:cxn ang="0">
                    <a:pos x="9" y="66"/>
                  </a:cxn>
                  <a:cxn ang="0">
                    <a:pos x="0" y="52"/>
                  </a:cxn>
                  <a:cxn ang="0">
                    <a:pos x="7" y="47"/>
                  </a:cxn>
                  <a:cxn ang="0">
                    <a:pos x="14" y="38"/>
                  </a:cxn>
                  <a:cxn ang="0">
                    <a:pos x="23" y="19"/>
                  </a:cxn>
                  <a:cxn ang="0">
                    <a:pos x="38" y="7"/>
                  </a:cxn>
                  <a:cxn ang="0">
                    <a:pos x="52" y="9"/>
                  </a:cxn>
                  <a:cxn ang="0">
                    <a:pos x="66" y="0"/>
                  </a:cxn>
                  <a:cxn ang="0">
                    <a:pos x="71" y="5"/>
                  </a:cxn>
                  <a:cxn ang="0">
                    <a:pos x="61" y="12"/>
                  </a:cxn>
                  <a:cxn ang="0">
                    <a:pos x="59" y="16"/>
                  </a:cxn>
                  <a:cxn ang="0">
                    <a:pos x="54" y="26"/>
                  </a:cxn>
                  <a:cxn ang="0">
                    <a:pos x="45" y="31"/>
                  </a:cxn>
                  <a:cxn ang="0">
                    <a:pos x="42" y="42"/>
                  </a:cxn>
                  <a:cxn ang="0">
                    <a:pos x="42" y="54"/>
                  </a:cxn>
                  <a:cxn ang="0">
                    <a:pos x="54" y="61"/>
                  </a:cxn>
                  <a:cxn ang="0">
                    <a:pos x="40" y="68"/>
                  </a:cxn>
                  <a:cxn ang="0">
                    <a:pos x="40" y="80"/>
                  </a:cxn>
                  <a:cxn ang="0">
                    <a:pos x="23" y="94"/>
                  </a:cxn>
                  <a:cxn ang="0">
                    <a:pos x="21" y="109"/>
                  </a:cxn>
                  <a:cxn ang="0">
                    <a:pos x="14" y="113"/>
                  </a:cxn>
                </a:cxnLst>
                <a:rect l="0" t="0" r="r" b="b"/>
                <a:pathLst>
                  <a:path w="71" h="116">
                    <a:moveTo>
                      <a:pt x="14" y="113"/>
                    </a:moveTo>
                    <a:lnTo>
                      <a:pt x="7" y="116"/>
                    </a:lnTo>
                    <a:lnTo>
                      <a:pt x="7" y="113"/>
                    </a:lnTo>
                    <a:lnTo>
                      <a:pt x="9" y="106"/>
                    </a:lnTo>
                    <a:lnTo>
                      <a:pt x="9" y="99"/>
                    </a:lnTo>
                    <a:lnTo>
                      <a:pt x="4" y="80"/>
                    </a:lnTo>
                    <a:lnTo>
                      <a:pt x="9" y="66"/>
                    </a:lnTo>
                    <a:lnTo>
                      <a:pt x="0" y="52"/>
                    </a:lnTo>
                    <a:lnTo>
                      <a:pt x="7" y="47"/>
                    </a:lnTo>
                    <a:lnTo>
                      <a:pt x="14" y="38"/>
                    </a:lnTo>
                    <a:lnTo>
                      <a:pt x="23" y="19"/>
                    </a:lnTo>
                    <a:lnTo>
                      <a:pt x="38" y="7"/>
                    </a:lnTo>
                    <a:lnTo>
                      <a:pt x="52" y="9"/>
                    </a:lnTo>
                    <a:lnTo>
                      <a:pt x="66" y="0"/>
                    </a:lnTo>
                    <a:lnTo>
                      <a:pt x="71" y="5"/>
                    </a:lnTo>
                    <a:lnTo>
                      <a:pt x="61" y="12"/>
                    </a:lnTo>
                    <a:lnTo>
                      <a:pt x="59" y="16"/>
                    </a:lnTo>
                    <a:lnTo>
                      <a:pt x="54" y="26"/>
                    </a:lnTo>
                    <a:lnTo>
                      <a:pt x="45" y="31"/>
                    </a:lnTo>
                    <a:lnTo>
                      <a:pt x="42" y="42"/>
                    </a:lnTo>
                    <a:lnTo>
                      <a:pt x="42" y="54"/>
                    </a:lnTo>
                    <a:lnTo>
                      <a:pt x="54" y="61"/>
                    </a:lnTo>
                    <a:lnTo>
                      <a:pt x="40" y="68"/>
                    </a:lnTo>
                    <a:lnTo>
                      <a:pt x="40" y="80"/>
                    </a:lnTo>
                    <a:lnTo>
                      <a:pt x="23" y="94"/>
                    </a:lnTo>
                    <a:lnTo>
                      <a:pt x="21" y="109"/>
                    </a:lnTo>
                    <a:lnTo>
                      <a:pt x="14" y="113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19" name="Freeform 95"/>
              <p:cNvSpPr>
                <a:spLocks/>
              </p:cNvSpPr>
              <p:nvPr/>
            </p:nvSpPr>
            <p:spPr bwMode="auto">
              <a:xfrm>
                <a:off x="2710" y="1561"/>
                <a:ext cx="23" cy="38"/>
              </a:xfrm>
              <a:custGeom>
                <a:avLst/>
                <a:gdLst/>
                <a:ahLst/>
                <a:cxnLst>
                  <a:cxn ang="0">
                    <a:pos x="14" y="36"/>
                  </a:cxn>
                  <a:cxn ang="0">
                    <a:pos x="9" y="38"/>
                  </a:cxn>
                  <a:cxn ang="0">
                    <a:pos x="7" y="33"/>
                  </a:cxn>
                  <a:cxn ang="0">
                    <a:pos x="4" y="29"/>
                  </a:cxn>
                  <a:cxn ang="0">
                    <a:pos x="2" y="22"/>
                  </a:cxn>
                  <a:cxn ang="0">
                    <a:pos x="0" y="17"/>
                  </a:cxn>
                  <a:cxn ang="0">
                    <a:pos x="4" y="12"/>
                  </a:cxn>
                  <a:cxn ang="0">
                    <a:pos x="11" y="7"/>
                  </a:cxn>
                  <a:cxn ang="0">
                    <a:pos x="19" y="0"/>
                  </a:cxn>
                  <a:cxn ang="0">
                    <a:pos x="23" y="3"/>
                  </a:cxn>
                  <a:cxn ang="0">
                    <a:pos x="23" y="10"/>
                  </a:cxn>
                  <a:cxn ang="0">
                    <a:pos x="19" y="22"/>
                  </a:cxn>
                  <a:cxn ang="0">
                    <a:pos x="19" y="29"/>
                  </a:cxn>
                  <a:cxn ang="0">
                    <a:pos x="14" y="36"/>
                  </a:cxn>
                </a:cxnLst>
                <a:rect l="0" t="0" r="r" b="b"/>
                <a:pathLst>
                  <a:path w="23" h="38">
                    <a:moveTo>
                      <a:pt x="14" y="36"/>
                    </a:moveTo>
                    <a:lnTo>
                      <a:pt x="9" y="38"/>
                    </a:lnTo>
                    <a:lnTo>
                      <a:pt x="7" y="33"/>
                    </a:lnTo>
                    <a:lnTo>
                      <a:pt x="4" y="29"/>
                    </a:lnTo>
                    <a:lnTo>
                      <a:pt x="2" y="22"/>
                    </a:lnTo>
                    <a:lnTo>
                      <a:pt x="0" y="17"/>
                    </a:lnTo>
                    <a:lnTo>
                      <a:pt x="4" y="12"/>
                    </a:lnTo>
                    <a:lnTo>
                      <a:pt x="11" y="7"/>
                    </a:lnTo>
                    <a:lnTo>
                      <a:pt x="19" y="0"/>
                    </a:lnTo>
                    <a:lnTo>
                      <a:pt x="23" y="3"/>
                    </a:lnTo>
                    <a:lnTo>
                      <a:pt x="23" y="10"/>
                    </a:lnTo>
                    <a:lnTo>
                      <a:pt x="19" y="22"/>
                    </a:lnTo>
                    <a:lnTo>
                      <a:pt x="19" y="29"/>
                    </a:lnTo>
                    <a:lnTo>
                      <a:pt x="14" y="36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0" name="Freeform 96"/>
              <p:cNvSpPr>
                <a:spLocks/>
              </p:cNvSpPr>
              <p:nvPr/>
            </p:nvSpPr>
            <p:spPr bwMode="auto">
              <a:xfrm>
                <a:off x="3152" y="1334"/>
                <a:ext cx="43" cy="50"/>
              </a:xfrm>
              <a:custGeom>
                <a:avLst/>
                <a:gdLst/>
                <a:ahLst/>
                <a:cxnLst>
                  <a:cxn ang="0">
                    <a:pos x="31" y="29"/>
                  </a:cxn>
                  <a:cxn ang="0">
                    <a:pos x="38" y="36"/>
                  </a:cxn>
                  <a:cxn ang="0">
                    <a:pos x="43" y="29"/>
                  </a:cxn>
                  <a:cxn ang="0">
                    <a:pos x="38" y="50"/>
                  </a:cxn>
                  <a:cxn ang="0">
                    <a:pos x="35" y="43"/>
                  </a:cxn>
                  <a:cxn ang="0">
                    <a:pos x="28" y="40"/>
                  </a:cxn>
                  <a:cxn ang="0">
                    <a:pos x="14" y="36"/>
                  </a:cxn>
                  <a:cxn ang="0">
                    <a:pos x="12" y="31"/>
                  </a:cxn>
                  <a:cxn ang="0">
                    <a:pos x="2" y="31"/>
                  </a:cxn>
                  <a:cxn ang="0">
                    <a:pos x="0" y="21"/>
                  </a:cxn>
                  <a:cxn ang="0">
                    <a:pos x="5" y="17"/>
                  </a:cxn>
                  <a:cxn ang="0">
                    <a:pos x="14" y="12"/>
                  </a:cxn>
                  <a:cxn ang="0">
                    <a:pos x="14" y="5"/>
                  </a:cxn>
                  <a:cxn ang="0">
                    <a:pos x="19" y="0"/>
                  </a:cxn>
                  <a:cxn ang="0">
                    <a:pos x="33" y="3"/>
                  </a:cxn>
                  <a:cxn ang="0">
                    <a:pos x="38" y="7"/>
                  </a:cxn>
                  <a:cxn ang="0">
                    <a:pos x="43" y="14"/>
                  </a:cxn>
                  <a:cxn ang="0">
                    <a:pos x="43" y="21"/>
                  </a:cxn>
                  <a:cxn ang="0">
                    <a:pos x="31" y="29"/>
                  </a:cxn>
                </a:cxnLst>
                <a:rect l="0" t="0" r="r" b="b"/>
                <a:pathLst>
                  <a:path w="43" h="50">
                    <a:moveTo>
                      <a:pt x="31" y="29"/>
                    </a:moveTo>
                    <a:lnTo>
                      <a:pt x="38" y="36"/>
                    </a:lnTo>
                    <a:lnTo>
                      <a:pt x="43" y="29"/>
                    </a:lnTo>
                    <a:lnTo>
                      <a:pt x="38" y="50"/>
                    </a:lnTo>
                    <a:lnTo>
                      <a:pt x="35" y="43"/>
                    </a:lnTo>
                    <a:lnTo>
                      <a:pt x="28" y="40"/>
                    </a:lnTo>
                    <a:lnTo>
                      <a:pt x="14" y="36"/>
                    </a:lnTo>
                    <a:lnTo>
                      <a:pt x="12" y="31"/>
                    </a:lnTo>
                    <a:lnTo>
                      <a:pt x="2" y="31"/>
                    </a:lnTo>
                    <a:lnTo>
                      <a:pt x="0" y="21"/>
                    </a:lnTo>
                    <a:lnTo>
                      <a:pt x="5" y="17"/>
                    </a:lnTo>
                    <a:lnTo>
                      <a:pt x="14" y="12"/>
                    </a:lnTo>
                    <a:lnTo>
                      <a:pt x="14" y="5"/>
                    </a:lnTo>
                    <a:lnTo>
                      <a:pt x="19" y="0"/>
                    </a:lnTo>
                    <a:lnTo>
                      <a:pt x="33" y="3"/>
                    </a:lnTo>
                    <a:lnTo>
                      <a:pt x="38" y="7"/>
                    </a:lnTo>
                    <a:lnTo>
                      <a:pt x="43" y="14"/>
                    </a:lnTo>
                    <a:lnTo>
                      <a:pt x="43" y="21"/>
                    </a:lnTo>
                    <a:lnTo>
                      <a:pt x="31" y="2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1" name="Freeform 97"/>
              <p:cNvSpPr>
                <a:spLocks/>
              </p:cNvSpPr>
              <p:nvPr/>
            </p:nvSpPr>
            <p:spPr bwMode="auto">
              <a:xfrm>
                <a:off x="3211" y="1017"/>
                <a:ext cx="19" cy="21"/>
              </a:xfrm>
              <a:custGeom>
                <a:avLst/>
                <a:gdLst/>
                <a:ahLst/>
                <a:cxnLst>
                  <a:cxn ang="0">
                    <a:pos x="14" y="19"/>
                  </a:cxn>
                  <a:cxn ang="0">
                    <a:pos x="12" y="21"/>
                  </a:cxn>
                  <a:cxn ang="0">
                    <a:pos x="7" y="21"/>
                  </a:cxn>
                  <a:cxn ang="0">
                    <a:pos x="2" y="19"/>
                  </a:cxn>
                  <a:cxn ang="0">
                    <a:pos x="0" y="10"/>
                  </a:cxn>
                  <a:cxn ang="0">
                    <a:pos x="0" y="5"/>
                  </a:cxn>
                  <a:cxn ang="0">
                    <a:pos x="2" y="2"/>
                  </a:cxn>
                  <a:cxn ang="0">
                    <a:pos x="10" y="0"/>
                  </a:cxn>
                  <a:cxn ang="0">
                    <a:pos x="12" y="0"/>
                  </a:cxn>
                  <a:cxn ang="0">
                    <a:pos x="14" y="0"/>
                  </a:cxn>
                  <a:cxn ang="0">
                    <a:pos x="14" y="7"/>
                  </a:cxn>
                  <a:cxn ang="0">
                    <a:pos x="17" y="10"/>
                  </a:cxn>
                  <a:cxn ang="0">
                    <a:pos x="19" y="17"/>
                  </a:cxn>
                  <a:cxn ang="0">
                    <a:pos x="14" y="19"/>
                  </a:cxn>
                </a:cxnLst>
                <a:rect l="0" t="0" r="r" b="b"/>
                <a:pathLst>
                  <a:path w="19" h="21">
                    <a:moveTo>
                      <a:pt x="14" y="19"/>
                    </a:moveTo>
                    <a:lnTo>
                      <a:pt x="12" y="21"/>
                    </a:lnTo>
                    <a:lnTo>
                      <a:pt x="7" y="21"/>
                    </a:lnTo>
                    <a:lnTo>
                      <a:pt x="2" y="19"/>
                    </a:lnTo>
                    <a:lnTo>
                      <a:pt x="0" y="10"/>
                    </a:lnTo>
                    <a:lnTo>
                      <a:pt x="0" y="5"/>
                    </a:lnTo>
                    <a:lnTo>
                      <a:pt x="2" y="2"/>
                    </a:lnTo>
                    <a:lnTo>
                      <a:pt x="10" y="0"/>
                    </a:lnTo>
                    <a:lnTo>
                      <a:pt x="12" y="0"/>
                    </a:lnTo>
                    <a:lnTo>
                      <a:pt x="14" y="0"/>
                    </a:lnTo>
                    <a:lnTo>
                      <a:pt x="14" y="7"/>
                    </a:lnTo>
                    <a:lnTo>
                      <a:pt x="17" y="10"/>
                    </a:lnTo>
                    <a:lnTo>
                      <a:pt x="19" y="17"/>
                    </a:lnTo>
                    <a:lnTo>
                      <a:pt x="14" y="1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2" name="Freeform 98"/>
              <p:cNvSpPr>
                <a:spLocks/>
              </p:cNvSpPr>
              <p:nvPr/>
            </p:nvSpPr>
            <p:spPr bwMode="auto">
              <a:xfrm>
                <a:off x="3138" y="267"/>
                <a:ext cx="579" cy="1119"/>
              </a:xfrm>
              <a:custGeom>
                <a:avLst/>
                <a:gdLst/>
                <a:ahLst/>
                <a:cxnLst>
                  <a:cxn ang="0">
                    <a:pos x="310" y="161"/>
                  </a:cxn>
                  <a:cxn ang="0">
                    <a:pos x="369" y="317"/>
                  </a:cxn>
                  <a:cxn ang="0">
                    <a:pos x="496" y="592"/>
                  </a:cxn>
                  <a:cxn ang="0">
                    <a:pos x="572" y="771"/>
                  </a:cxn>
                  <a:cxn ang="0">
                    <a:pos x="440" y="1010"/>
                  </a:cxn>
                  <a:cxn ang="0">
                    <a:pos x="404" y="1017"/>
                  </a:cxn>
                  <a:cxn ang="0">
                    <a:pos x="374" y="1034"/>
                  </a:cxn>
                  <a:cxn ang="0">
                    <a:pos x="359" y="1048"/>
                  </a:cxn>
                  <a:cxn ang="0">
                    <a:pos x="336" y="1053"/>
                  </a:cxn>
                  <a:cxn ang="0">
                    <a:pos x="295" y="1072"/>
                  </a:cxn>
                  <a:cxn ang="0">
                    <a:pos x="265" y="1086"/>
                  </a:cxn>
                  <a:cxn ang="0">
                    <a:pos x="224" y="1107"/>
                  </a:cxn>
                  <a:cxn ang="0">
                    <a:pos x="201" y="1119"/>
                  </a:cxn>
                  <a:cxn ang="0">
                    <a:pos x="196" y="1105"/>
                  </a:cxn>
                  <a:cxn ang="0">
                    <a:pos x="201" y="1065"/>
                  </a:cxn>
                  <a:cxn ang="0">
                    <a:pos x="175" y="1074"/>
                  </a:cxn>
                  <a:cxn ang="0">
                    <a:pos x="161" y="1062"/>
                  </a:cxn>
                  <a:cxn ang="0">
                    <a:pos x="132" y="1053"/>
                  </a:cxn>
                  <a:cxn ang="0">
                    <a:pos x="123" y="1048"/>
                  </a:cxn>
                  <a:cxn ang="0">
                    <a:pos x="113" y="977"/>
                  </a:cxn>
                  <a:cxn ang="0">
                    <a:pos x="101" y="902"/>
                  </a:cxn>
                  <a:cxn ang="0">
                    <a:pos x="78" y="838"/>
                  </a:cxn>
                  <a:cxn ang="0">
                    <a:pos x="92" y="781"/>
                  </a:cxn>
                  <a:cxn ang="0">
                    <a:pos x="113" y="757"/>
                  </a:cxn>
                  <a:cxn ang="0">
                    <a:pos x="132" y="748"/>
                  </a:cxn>
                  <a:cxn ang="0">
                    <a:pos x="142" y="705"/>
                  </a:cxn>
                  <a:cxn ang="0">
                    <a:pos x="172" y="679"/>
                  </a:cxn>
                  <a:cxn ang="0">
                    <a:pos x="182" y="665"/>
                  </a:cxn>
                  <a:cxn ang="0">
                    <a:pos x="196" y="629"/>
                  </a:cxn>
                  <a:cxn ang="0">
                    <a:pos x="215" y="584"/>
                  </a:cxn>
                  <a:cxn ang="0">
                    <a:pos x="239" y="563"/>
                  </a:cxn>
                  <a:cxn ang="0">
                    <a:pos x="253" y="566"/>
                  </a:cxn>
                  <a:cxn ang="0">
                    <a:pos x="253" y="554"/>
                  </a:cxn>
                  <a:cxn ang="0">
                    <a:pos x="239" y="513"/>
                  </a:cxn>
                  <a:cxn ang="0">
                    <a:pos x="208" y="492"/>
                  </a:cxn>
                  <a:cxn ang="0">
                    <a:pos x="168" y="440"/>
                  </a:cxn>
                  <a:cxn ang="0">
                    <a:pos x="163" y="369"/>
                  </a:cxn>
                  <a:cxn ang="0">
                    <a:pos x="142" y="305"/>
                  </a:cxn>
                  <a:cxn ang="0">
                    <a:pos x="128" y="263"/>
                  </a:cxn>
                  <a:cxn ang="0">
                    <a:pos x="104" y="220"/>
                  </a:cxn>
                  <a:cxn ang="0">
                    <a:pos x="54" y="194"/>
                  </a:cxn>
                  <a:cxn ang="0">
                    <a:pos x="7" y="149"/>
                  </a:cxn>
                  <a:cxn ang="0">
                    <a:pos x="19" y="142"/>
                  </a:cxn>
                  <a:cxn ang="0">
                    <a:pos x="38" y="121"/>
                  </a:cxn>
                  <a:cxn ang="0">
                    <a:pos x="80" y="173"/>
                  </a:cxn>
                  <a:cxn ang="0">
                    <a:pos x="123" y="173"/>
                  </a:cxn>
                  <a:cxn ang="0">
                    <a:pos x="146" y="168"/>
                  </a:cxn>
                  <a:cxn ang="0">
                    <a:pos x="172" y="182"/>
                  </a:cxn>
                  <a:cxn ang="0">
                    <a:pos x="182" y="149"/>
                  </a:cxn>
                  <a:cxn ang="0">
                    <a:pos x="198" y="128"/>
                  </a:cxn>
                  <a:cxn ang="0">
                    <a:pos x="196" y="61"/>
                  </a:cxn>
                  <a:cxn ang="0">
                    <a:pos x="208" y="35"/>
                  </a:cxn>
                  <a:cxn ang="0">
                    <a:pos x="236" y="19"/>
                  </a:cxn>
                  <a:cxn ang="0">
                    <a:pos x="251" y="5"/>
                  </a:cxn>
                  <a:cxn ang="0">
                    <a:pos x="274" y="19"/>
                  </a:cxn>
                  <a:cxn ang="0">
                    <a:pos x="319" y="61"/>
                  </a:cxn>
                </a:cxnLst>
                <a:rect l="0" t="0" r="r" b="b"/>
                <a:pathLst>
                  <a:path w="579" h="1119">
                    <a:moveTo>
                      <a:pt x="317" y="102"/>
                    </a:moveTo>
                    <a:lnTo>
                      <a:pt x="300" y="123"/>
                    </a:lnTo>
                    <a:lnTo>
                      <a:pt x="314" y="123"/>
                    </a:lnTo>
                    <a:lnTo>
                      <a:pt x="310" y="161"/>
                    </a:lnTo>
                    <a:lnTo>
                      <a:pt x="326" y="192"/>
                    </a:lnTo>
                    <a:lnTo>
                      <a:pt x="355" y="199"/>
                    </a:lnTo>
                    <a:lnTo>
                      <a:pt x="390" y="237"/>
                    </a:lnTo>
                    <a:lnTo>
                      <a:pt x="369" y="317"/>
                    </a:lnTo>
                    <a:lnTo>
                      <a:pt x="440" y="431"/>
                    </a:lnTo>
                    <a:lnTo>
                      <a:pt x="428" y="450"/>
                    </a:lnTo>
                    <a:lnTo>
                      <a:pt x="444" y="535"/>
                    </a:lnTo>
                    <a:lnTo>
                      <a:pt x="496" y="592"/>
                    </a:lnTo>
                    <a:lnTo>
                      <a:pt x="501" y="603"/>
                    </a:lnTo>
                    <a:lnTo>
                      <a:pt x="482" y="646"/>
                    </a:lnTo>
                    <a:lnTo>
                      <a:pt x="579" y="717"/>
                    </a:lnTo>
                    <a:lnTo>
                      <a:pt x="572" y="771"/>
                    </a:lnTo>
                    <a:lnTo>
                      <a:pt x="487" y="944"/>
                    </a:lnTo>
                    <a:lnTo>
                      <a:pt x="468" y="968"/>
                    </a:lnTo>
                    <a:lnTo>
                      <a:pt x="447" y="1006"/>
                    </a:lnTo>
                    <a:lnTo>
                      <a:pt x="440" y="1010"/>
                    </a:lnTo>
                    <a:lnTo>
                      <a:pt x="430" y="1013"/>
                    </a:lnTo>
                    <a:lnTo>
                      <a:pt x="423" y="1015"/>
                    </a:lnTo>
                    <a:lnTo>
                      <a:pt x="414" y="1010"/>
                    </a:lnTo>
                    <a:lnTo>
                      <a:pt x="404" y="1017"/>
                    </a:lnTo>
                    <a:lnTo>
                      <a:pt x="400" y="1022"/>
                    </a:lnTo>
                    <a:lnTo>
                      <a:pt x="388" y="1029"/>
                    </a:lnTo>
                    <a:lnTo>
                      <a:pt x="383" y="1034"/>
                    </a:lnTo>
                    <a:lnTo>
                      <a:pt x="374" y="1034"/>
                    </a:lnTo>
                    <a:lnTo>
                      <a:pt x="364" y="1034"/>
                    </a:lnTo>
                    <a:lnTo>
                      <a:pt x="359" y="1034"/>
                    </a:lnTo>
                    <a:lnTo>
                      <a:pt x="359" y="1041"/>
                    </a:lnTo>
                    <a:lnTo>
                      <a:pt x="359" y="1048"/>
                    </a:lnTo>
                    <a:lnTo>
                      <a:pt x="352" y="1053"/>
                    </a:lnTo>
                    <a:lnTo>
                      <a:pt x="350" y="1058"/>
                    </a:lnTo>
                    <a:lnTo>
                      <a:pt x="340" y="1053"/>
                    </a:lnTo>
                    <a:lnTo>
                      <a:pt x="336" y="1053"/>
                    </a:lnTo>
                    <a:lnTo>
                      <a:pt x="324" y="1055"/>
                    </a:lnTo>
                    <a:lnTo>
                      <a:pt x="317" y="1060"/>
                    </a:lnTo>
                    <a:lnTo>
                      <a:pt x="307" y="1067"/>
                    </a:lnTo>
                    <a:lnTo>
                      <a:pt x="295" y="1072"/>
                    </a:lnTo>
                    <a:lnTo>
                      <a:pt x="288" y="1079"/>
                    </a:lnTo>
                    <a:lnTo>
                      <a:pt x="281" y="1088"/>
                    </a:lnTo>
                    <a:lnTo>
                      <a:pt x="274" y="1088"/>
                    </a:lnTo>
                    <a:lnTo>
                      <a:pt x="265" y="1086"/>
                    </a:lnTo>
                    <a:lnTo>
                      <a:pt x="251" y="1093"/>
                    </a:lnTo>
                    <a:lnTo>
                      <a:pt x="243" y="1100"/>
                    </a:lnTo>
                    <a:lnTo>
                      <a:pt x="234" y="1103"/>
                    </a:lnTo>
                    <a:lnTo>
                      <a:pt x="224" y="1107"/>
                    </a:lnTo>
                    <a:lnTo>
                      <a:pt x="220" y="1112"/>
                    </a:lnTo>
                    <a:lnTo>
                      <a:pt x="217" y="1114"/>
                    </a:lnTo>
                    <a:lnTo>
                      <a:pt x="208" y="1119"/>
                    </a:lnTo>
                    <a:lnTo>
                      <a:pt x="201" y="1119"/>
                    </a:lnTo>
                    <a:lnTo>
                      <a:pt x="201" y="1117"/>
                    </a:lnTo>
                    <a:lnTo>
                      <a:pt x="210" y="1107"/>
                    </a:lnTo>
                    <a:lnTo>
                      <a:pt x="206" y="1107"/>
                    </a:lnTo>
                    <a:lnTo>
                      <a:pt x="196" y="1105"/>
                    </a:lnTo>
                    <a:lnTo>
                      <a:pt x="194" y="1096"/>
                    </a:lnTo>
                    <a:lnTo>
                      <a:pt x="201" y="1086"/>
                    </a:lnTo>
                    <a:lnTo>
                      <a:pt x="194" y="1081"/>
                    </a:lnTo>
                    <a:lnTo>
                      <a:pt x="201" y="1065"/>
                    </a:lnTo>
                    <a:lnTo>
                      <a:pt x="196" y="1062"/>
                    </a:lnTo>
                    <a:lnTo>
                      <a:pt x="189" y="1065"/>
                    </a:lnTo>
                    <a:lnTo>
                      <a:pt x="187" y="1074"/>
                    </a:lnTo>
                    <a:lnTo>
                      <a:pt x="175" y="1074"/>
                    </a:lnTo>
                    <a:lnTo>
                      <a:pt x="172" y="1074"/>
                    </a:lnTo>
                    <a:lnTo>
                      <a:pt x="177" y="1060"/>
                    </a:lnTo>
                    <a:lnTo>
                      <a:pt x="172" y="1058"/>
                    </a:lnTo>
                    <a:lnTo>
                      <a:pt x="161" y="1062"/>
                    </a:lnTo>
                    <a:lnTo>
                      <a:pt x="151" y="1058"/>
                    </a:lnTo>
                    <a:lnTo>
                      <a:pt x="142" y="1051"/>
                    </a:lnTo>
                    <a:lnTo>
                      <a:pt x="137" y="1053"/>
                    </a:lnTo>
                    <a:lnTo>
                      <a:pt x="132" y="1053"/>
                    </a:lnTo>
                    <a:lnTo>
                      <a:pt x="132" y="1043"/>
                    </a:lnTo>
                    <a:lnTo>
                      <a:pt x="130" y="1039"/>
                    </a:lnTo>
                    <a:lnTo>
                      <a:pt x="125" y="1046"/>
                    </a:lnTo>
                    <a:lnTo>
                      <a:pt x="123" y="1048"/>
                    </a:lnTo>
                    <a:lnTo>
                      <a:pt x="113" y="1036"/>
                    </a:lnTo>
                    <a:lnTo>
                      <a:pt x="106" y="1027"/>
                    </a:lnTo>
                    <a:lnTo>
                      <a:pt x="104" y="1006"/>
                    </a:lnTo>
                    <a:lnTo>
                      <a:pt x="113" y="977"/>
                    </a:lnTo>
                    <a:lnTo>
                      <a:pt x="111" y="961"/>
                    </a:lnTo>
                    <a:lnTo>
                      <a:pt x="111" y="939"/>
                    </a:lnTo>
                    <a:lnTo>
                      <a:pt x="109" y="918"/>
                    </a:lnTo>
                    <a:lnTo>
                      <a:pt x="101" y="902"/>
                    </a:lnTo>
                    <a:lnTo>
                      <a:pt x="94" y="894"/>
                    </a:lnTo>
                    <a:lnTo>
                      <a:pt x="97" y="868"/>
                    </a:lnTo>
                    <a:lnTo>
                      <a:pt x="87" y="852"/>
                    </a:lnTo>
                    <a:lnTo>
                      <a:pt x="78" y="838"/>
                    </a:lnTo>
                    <a:lnTo>
                      <a:pt x="83" y="809"/>
                    </a:lnTo>
                    <a:lnTo>
                      <a:pt x="85" y="800"/>
                    </a:lnTo>
                    <a:lnTo>
                      <a:pt x="90" y="797"/>
                    </a:lnTo>
                    <a:lnTo>
                      <a:pt x="92" y="781"/>
                    </a:lnTo>
                    <a:lnTo>
                      <a:pt x="97" y="778"/>
                    </a:lnTo>
                    <a:lnTo>
                      <a:pt x="97" y="762"/>
                    </a:lnTo>
                    <a:lnTo>
                      <a:pt x="104" y="752"/>
                    </a:lnTo>
                    <a:lnTo>
                      <a:pt x="113" y="757"/>
                    </a:lnTo>
                    <a:lnTo>
                      <a:pt x="116" y="764"/>
                    </a:lnTo>
                    <a:lnTo>
                      <a:pt x="128" y="755"/>
                    </a:lnTo>
                    <a:lnTo>
                      <a:pt x="132" y="752"/>
                    </a:lnTo>
                    <a:lnTo>
                      <a:pt x="132" y="748"/>
                    </a:lnTo>
                    <a:lnTo>
                      <a:pt x="125" y="741"/>
                    </a:lnTo>
                    <a:lnTo>
                      <a:pt x="125" y="734"/>
                    </a:lnTo>
                    <a:lnTo>
                      <a:pt x="130" y="722"/>
                    </a:lnTo>
                    <a:lnTo>
                      <a:pt x="142" y="705"/>
                    </a:lnTo>
                    <a:lnTo>
                      <a:pt x="142" y="696"/>
                    </a:lnTo>
                    <a:lnTo>
                      <a:pt x="149" y="686"/>
                    </a:lnTo>
                    <a:lnTo>
                      <a:pt x="161" y="686"/>
                    </a:lnTo>
                    <a:lnTo>
                      <a:pt x="172" y="679"/>
                    </a:lnTo>
                    <a:lnTo>
                      <a:pt x="175" y="672"/>
                    </a:lnTo>
                    <a:lnTo>
                      <a:pt x="172" y="663"/>
                    </a:lnTo>
                    <a:lnTo>
                      <a:pt x="175" y="663"/>
                    </a:lnTo>
                    <a:lnTo>
                      <a:pt x="182" y="665"/>
                    </a:lnTo>
                    <a:lnTo>
                      <a:pt x="184" y="663"/>
                    </a:lnTo>
                    <a:lnTo>
                      <a:pt x="182" y="660"/>
                    </a:lnTo>
                    <a:lnTo>
                      <a:pt x="187" y="651"/>
                    </a:lnTo>
                    <a:lnTo>
                      <a:pt x="196" y="629"/>
                    </a:lnTo>
                    <a:lnTo>
                      <a:pt x="208" y="610"/>
                    </a:lnTo>
                    <a:lnTo>
                      <a:pt x="210" y="601"/>
                    </a:lnTo>
                    <a:lnTo>
                      <a:pt x="215" y="592"/>
                    </a:lnTo>
                    <a:lnTo>
                      <a:pt x="215" y="584"/>
                    </a:lnTo>
                    <a:lnTo>
                      <a:pt x="215" y="580"/>
                    </a:lnTo>
                    <a:lnTo>
                      <a:pt x="222" y="573"/>
                    </a:lnTo>
                    <a:lnTo>
                      <a:pt x="232" y="568"/>
                    </a:lnTo>
                    <a:lnTo>
                      <a:pt x="239" y="563"/>
                    </a:lnTo>
                    <a:lnTo>
                      <a:pt x="241" y="568"/>
                    </a:lnTo>
                    <a:lnTo>
                      <a:pt x="248" y="573"/>
                    </a:lnTo>
                    <a:lnTo>
                      <a:pt x="253" y="570"/>
                    </a:lnTo>
                    <a:lnTo>
                      <a:pt x="253" y="566"/>
                    </a:lnTo>
                    <a:lnTo>
                      <a:pt x="248" y="563"/>
                    </a:lnTo>
                    <a:lnTo>
                      <a:pt x="243" y="561"/>
                    </a:lnTo>
                    <a:lnTo>
                      <a:pt x="243" y="556"/>
                    </a:lnTo>
                    <a:lnTo>
                      <a:pt x="253" y="554"/>
                    </a:lnTo>
                    <a:lnTo>
                      <a:pt x="248" y="547"/>
                    </a:lnTo>
                    <a:lnTo>
                      <a:pt x="239" y="539"/>
                    </a:lnTo>
                    <a:lnTo>
                      <a:pt x="243" y="528"/>
                    </a:lnTo>
                    <a:lnTo>
                      <a:pt x="239" y="513"/>
                    </a:lnTo>
                    <a:lnTo>
                      <a:pt x="239" y="504"/>
                    </a:lnTo>
                    <a:lnTo>
                      <a:pt x="227" y="495"/>
                    </a:lnTo>
                    <a:lnTo>
                      <a:pt x="215" y="490"/>
                    </a:lnTo>
                    <a:lnTo>
                      <a:pt x="208" y="492"/>
                    </a:lnTo>
                    <a:lnTo>
                      <a:pt x="198" y="483"/>
                    </a:lnTo>
                    <a:lnTo>
                      <a:pt x="189" y="476"/>
                    </a:lnTo>
                    <a:lnTo>
                      <a:pt x="184" y="476"/>
                    </a:lnTo>
                    <a:lnTo>
                      <a:pt x="168" y="440"/>
                    </a:lnTo>
                    <a:lnTo>
                      <a:pt x="158" y="435"/>
                    </a:lnTo>
                    <a:lnTo>
                      <a:pt x="151" y="412"/>
                    </a:lnTo>
                    <a:lnTo>
                      <a:pt x="158" y="400"/>
                    </a:lnTo>
                    <a:lnTo>
                      <a:pt x="163" y="369"/>
                    </a:lnTo>
                    <a:lnTo>
                      <a:pt x="139" y="336"/>
                    </a:lnTo>
                    <a:lnTo>
                      <a:pt x="139" y="327"/>
                    </a:lnTo>
                    <a:lnTo>
                      <a:pt x="144" y="322"/>
                    </a:lnTo>
                    <a:lnTo>
                      <a:pt x="142" y="305"/>
                    </a:lnTo>
                    <a:lnTo>
                      <a:pt x="132" y="305"/>
                    </a:lnTo>
                    <a:lnTo>
                      <a:pt x="128" y="303"/>
                    </a:lnTo>
                    <a:lnTo>
                      <a:pt x="132" y="291"/>
                    </a:lnTo>
                    <a:lnTo>
                      <a:pt x="128" y="263"/>
                    </a:lnTo>
                    <a:lnTo>
                      <a:pt x="132" y="251"/>
                    </a:lnTo>
                    <a:lnTo>
                      <a:pt x="116" y="234"/>
                    </a:lnTo>
                    <a:lnTo>
                      <a:pt x="109" y="234"/>
                    </a:lnTo>
                    <a:lnTo>
                      <a:pt x="104" y="220"/>
                    </a:lnTo>
                    <a:lnTo>
                      <a:pt x="94" y="211"/>
                    </a:lnTo>
                    <a:lnTo>
                      <a:pt x="75" y="203"/>
                    </a:lnTo>
                    <a:lnTo>
                      <a:pt x="64" y="203"/>
                    </a:lnTo>
                    <a:lnTo>
                      <a:pt x="54" y="194"/>
                    </a:lnTo>
                    <a:lnTo>
                      <a:pt x="38" y="185"/>
                    </a:lnTo>
                    <a:lnTo>
                      <a:pt x="19" y="163"/>
                    </a:lnTo>
                    <a:lnTo>
                      <a:pt x="14" y="163"/>
                    </a:lnTo>
                    <a:lnTo>
                      <a:pt x="7" y="149"/>
                    </a:lnTo>
                    <a:lnTo>
                      <a:pt x="0" y="147"/>
                    </a:lnTo>
                    <a:lnTo>
                      <a:pt x="7" y="142"/>
                    </a:lnTo>
                    <a:lnTo>
                      <a:pt x="19" y="149"/>
                    </a:lnTo>
                    <a:lnTo>
                      <a:pt x="19" y="142"/>
                    </a:lnTo>
                    <a:lnTo>
                      <a:pt x="14" y="132"/>
                    </a:lnTo>
                    <a:lnTo>
                      <a:pt x="16" y="128"/>
                    </a:lnTo>
                    <a:lnTo>
                      <a:pt x="26" y="118"/>
                    </a:lnTo>
                    <a:lnTo>
                      <a:pt x="38" y="121"/>
                    </a:lnTo>
                    <a:lnTo>
                      <a:pt x="54" y="142"/>
                    </a:lnTo>
                    <a:lnTo>
                      <a:pt x="68" y="166"/>
                    </a:lnTo>
                    <a:lnTo>
                      <a:pt x="73" y="175"/>
                    </a:lnTo>
                    <a:lnTo>
                      <a:pt x="80" y="173"/>
                    </a:lnTo>
                    <a:lnTo>
                      <a:pt x="92" y="177"/>
                    </a:lnTo>
                    <a:lnTo>
                      <a:pt x="99" y="175"/>
                    </a:lnTo>
                    <a:lnTo>
                      <a:pt x="106" y="182"/>
                    </a:lnTo>
                    <a:lnTo>
                      <a:pt x="123" y="173"/>
                    </a:lnTo>
                    <a:lnTo>
                      <a:pt x="125" y="161"/>
                    </a:lnTo>
                    <a:lnTo>
                      <a:pt x="128" y="159"/>
                    </a:lnTo>
                    <a:lnTo>
                      <a:pt x="132" y="159"/>
                    </a:lnTo>
                    <a:lnTo>
                      <a:pt x="146" y="168"/>
                    </a:lnTo>
                    <a:lnTo>
                      <a:pt x="158" y="170"/>
                    </a:lnTo>
                    <a:lnTo>
                      <a:pt x="165" y="175"/>
                    </a:lnTo>
                    <a:lnTo>
                      <a:pt x="170" y="182"/>
                    </a:lnTo>
                    <a:lnTo>
                      <a:pt x="172" y="182"/>
                    </a:lnTo>
                    <a:lnTo>
                      <a:pt x="172" y="175"/>
                    </a:lnTo>
                    <a:lnTo>
                      <a:pt x="180" y="173"/>
                    </a:lnTo>
                    <a:lnTo>
                      <a:pt x="177" y="154"/>
                    </a:lnTo>
                    <a:lnTo>
                      <a:pt x="182" y="149"/>
                    </a:lnTo>
                    <a:lnTo>
                      <a:pt x="189" y="144"/>
                    </a:lnTo>
                    <a:lnTo>
                      <a:pt x="194" y="144"/>
                    </a:lnTo>
                    <a:lnTo>
                      <a:pt x="196" y="142"/>
                    </a:lnTo>
                    <a:lnTo>
                      <a:pt x="198" y="128"/>
                    </a:lnTo>
                    <a:lnTo>
                      <a:pt x="191" y="109"/>
                    </a:lnTo>
                    <a:lnTo>
                      <a:pt x="194" y="85"/>
                    </a:lnTo>
                    <a:lnTo>
                      <a:pt x="194" y="71"/>
                    </a:lnTo>
                    <a:lnTo>
                      <a:pt x="196" y="61"/>
                    </a:lnTo>
                    <a:lnTo>
                      <a:pt x="194" y="59"/>
                    </a:lnTo>
                    <a:lnTo>
                      <a:pt x="196" y="52"/>
                    </a:lnTo>
                    <a:lnTo>
                      <a:pt x="198" y="50"/>
                    </a:lnTo>
                    <a:lnTo>
                      <a:pt x="208" y="35"/>
                    </a:lnTo>
                    <a:lnTo>
                      <a:pt x="208" y="26"/>
                    </a:lnTo>
                    <a:lnTo>
                      <a:pt x="213" y="24"/>
                    </a:lnTo>
                    <a:lnTo>
                      <a:pt x="229" y="26"/>
                    </a:lnTo>
                    <a:lnTo>
                      <a:pt x="236" y="19"/>
                    </a:lnTo>
                    <a:lnTo>
                      <a:pt x="236" y="17"/>
                    </a:lnTo>
                    <a:lnTo>
                      <a:pt x="243" y="9"/>
                    </a:lnTo>
                    <a:lnTo>
                      <a:pt x="246" y="5"/>
                    </a:lnTo>
                    <a:lnTo>
                      <a:pt x="251" y="5"/>
                    </a:lnTo>
                    <a:lnTo>
                      <a:pt x="258" y="0"/>
                    </a:lnTo>
                    <a:lnTo>
                      <a:pt x="260" y="7"/>
                    </a:lnTo>
                    <a:lnTo>
                      <a:pt x="269" y="17"/>
                    </a:lnTo>
                    <a:lnTo>
                      <a:pt x="274" y="19"/>
                    </a:lnTo>
                    <a:lnTo>
                      <a:pt x="279" y="26"/>
                    </a:lnTo>
                    <a:lnTo>
                      <a:pt x="310" y="33"/>
                    </a:lnTo>
                    <a:lnTo>
                      <a:pt x="321" y="54"/>
                    </a:lnTo>
                    <a:lnTo>
                      <a:pt x="319" y="61"/>
                    </a:lnTo>
                    <a:lnTo>
                      <a:pt x="307" y="83"/>
                    </a:lnTo>
                    <a:lnTo>
                      <a:pt x="310" y="97"/>
                    </a:lnTo>
                    <a:lnTo>
                      <a:pt x="317" y="10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3" name="Freeform 99"/>
              <p:cNvSpPr>
                <a:spLocks/>
              </p:cNvSpPr>
              <p:nvPr/>
            </p:nvSpPr>
            <p:spPr bwMode="auto">
              <a:xfrm>
                <a:off x="2109" y="37"/>
                <a:ext cx="50" cy="22"/>
              </a:xfrm>
              <a:custGeom>
                <a:avLst/>
                <a:gdLst/>
                <a:ahLst/>
                <a:cxnLst>
                  <a:cxn ang="0">
                    <a:pos x="50" y="3"/>
                  </a:cxn>
                  <a:cxn ang="0">
                    <a:pos x="50" y="5"/>
                  </a:cxn>
                  <a:cxn ang="0">
                    <a:pos x="45" y="8"/>
                  </a:cxn>
                  <a:cxn ang="0">
                    <a:pos x="42" y="15"/>
                  </a:cxn>
                  <a:cxn ang="0">
                    <a:pos x="40" y="15"/>
                  </a:cxn>
                  <a:cxn ang="0">
                    <a:pos x="35" y="15"/>
                  </a:cxn>
                  <a:cxn ang="0">
                    <a:pos x="26" y="15"/>
                  </a:cxn>
                  <a:cxn ang="0">
                    <a:pos x="21" y="12"/>
                  </a:cxn>
                  <a:cxn ang="0">
                    <a:pos x="16" y="12"/>
                  </a:cxn>
                  <a:cxn ang="0">
                    <a:pos x="14" y="15"/>
                  </a:cxn>
                  <a:cxn ang="0">
                    <a:pos x="12" y="15"/>
                  </a:cxn>
                  <a:cxn ang="0">
                    <a:pos x="9" y="15"/>
                  </a:cxn>
                  <a:cxn ang="0">
                    <a:pos x="7" y="19"/>
                  </a:cxn>
                  <a:cxn ang="0">
                    <a:pos x="5" y="19"/>
                  </a:cxn>
                  <a:cxn ang="0">
                    <a:pos x="5" y="19"/>
                  </a:cxn>
                  <a:cxn ang="0">
                    <a:pos x="2" y="22"/>
                  </a:cxn>
                  <a:cxn ang="0">
                    <a:pos x="0" y="19"/>
                  </a:cxn>
                  <a:cxn ang="0">
                    <a:pos x="0" y="15"/>
                  </a:cxn>
                  <a:cxn ang="0">
                    <a:pos x="2" y="15"/>
                  </a:cxn>
                  <a:cxn ang="0">
                    <a:pos x="5" y="12"/>
                  </a:cxn>
                  <a:cxn ang="0">
                    <a:pos x="9" y="10"/>
                  </a:cxn>
                  <a:cxn ang="0">
                    <a:pos x="12" y="12"/>
                  </a:cxn>
                  <a:cxn ang="0">
                    <a:pos x="14" y="10"/>
                  </a:cxn>
                  <a:cxn ang="0">
                    <a:pos x="16" y="10"/>
                  </a:cxn>
                  <a:cxn ang="0">
                    <a:pos x="21" y="10"/>
                  </a:cxn>
                  <a:cxn ang="0">
                    <a:pos x="26" y="10"/>
                  </a:cxn>
                  <a:cxn ang="0">
                    <a:pos x="31" y="5"/>
                  </a:cxn>
                  <a:cxn ang="0">
                    <a:pos x="33" y="5"/>
                  </a:cxn>
                  <a:cxn ang="0">
                    <a:pos x="33" y="3"/>
                  </a:cxn>
                  <a:cxn ang="0">
                    <a:pos x="35" y="0"/>
                  </a:cxn>
                  <a:cxn ang="0">
                    <a:pos x="38" y="3"/>
                  </a:cxn>
                  <a:cxn ang="0">
                    <a:pos x="45" y="3"/>
                  </a:cxn>
                  <a:cxn ang="0">
                    <a:pos x="45" y="0"/>
                  </a:cxn>
                  <a:cxn ang="0">
                    <a:pos x="50" y="3"/>
                  </a:cxn>
                </a:cxnLst>
                <a:rect l="0" t="0" r="r" b="b"/>
                <a:pathLst>
                  <a:path w="50" h="22">
                    <a:moveTo>
                      <a:pt x="50" y="3"/>
                    </a:moveTo>
                    <a:lnTo>
                      <a:pt x="50" y="5"/>
                    </a:lnTo>
                    <a:lnTo>
                      <a:pt x="45" y="8"/>
                    </a:lnTo>
                    <a:lnTo>
                      <a:pt x="42" y="15"/>
                    </a:lnTo>
                    <a:lnTo>
                      <a:pt x="40" y="15"/>
                    </a:lnTo>
                    <a:lnTo>
                      <a:pt x="35" y="15"/>
                    </a:lnTo>
                    <a:lnTo>
                      <a:pt x="26" y="15"/>
                    </a:lnTo>
                    <a:lnTo>
                      <a:pt x="21" y="12"/>
                    </a:lnTo>
                    <a:lnTo>
                      <a:pt x="16" y="12"/>
                    </a:lnTo>
                    <a:lnTo>
                      <a:pt x="14" y="15"/>
                    </a:lnTo>
                    <a:lnTo>
                      <a:pt x="12" y="15"/>
                    </a:lnTo>
                    <a:lnTo>
                      <a:pt x="9" y="15"/>
                    </a:lnTo>
                    <a:lnTo>
                      <a:pt x="7" y="19"/>
                    </a:lnTo>
                    <a:lnTo>
                      <a:pt x="5" y="19"/>
                    </a:lnTo>
                    <a:lnTo>
                      <a:pt x="5" y="19"/>
                    </a:lnTo>
                    <a:lnTo>
                      <a:pt x="2" y="22"/>
                    </a:lnTo>
                    <a:lnTo>
                      <a:pt x="0" y="19"/>
                    </a:lnTo>
                    <a:lnTo>
                      <a:pt x="0" y="15"/>
                    </a:lnTo>
                    <a:lnTo>
                      <a:pt x="2" y="15"/>
                    </a:lnTo>
                    <a:lnTo>
                      <a:pt x="5" y="12"/>
                    </a:lnTo>
                    <a:lnTo>
                      <a:pt x="9" y="10"/>
                    </a:lnTo>
                    <a:lnTo>
                      <a:pt x="12" y="12"/>
                    </a:lnTo>
                    <a:lnTo>
                      <a:pt x="14" y="10"/>
                    </a:lnTo>
                    <a:lnTo>
                      <a:pt x="16" y="10"/>
                    </a:lnTo>
                    <a:lnTo>
                      <a:pt x="21" y="10"/>
                    </a:lnTo>
                    <a:lnTo>
                      <a:pt x="26" y="10"/>
                    </a:lnTo>
                    <a:lnTo>
                      <a:pt x="31" y="5"/>
                    </a:lnTo>
                    <a:lnTo>
                      <a:pt x="33" y="5"/>
                    </a:lnTo>
                    <a:lnTo>
                      <a:pt x="33" y="3"/>
                    </a:lnTo>
                    <a:lnTo>
                      <a:pt x="35" y="0"/>
                    </a:lnTo>
                    <a:lnTo>
                      <a:pt x="38" y="3"/>
                    </a:lnTo>
                    <a:lnTo>
                      <a:pt x="45" y="3"/>
                    </a:lnTo>
                    <a:lnTo>
                      <a:pt x="45" y="0"/>
                    </a:lnTo>
                    <a:lnTo>
                      <a:pt x="50" y="3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4" name="Freeform 100"/>
              <p:cNvSpPr>
                <a:spLocks/>
              </p:cNvSpPr>
              <p:nvPr/>
            </p:nvSpPr>
            <p:spPr bwMode="auto">
              <a:xfrm>
                <a:off x="1927" y="1363"/>
                <a:ext cx="12" cy="14"/>
              </a:xfrm>
              <a:custGeom>
                <a:avLst/>
                <a:gdLst/>
                <a:ahLst/>
                <a:cxnLst>
                  <a:cxn ang="0">
                    <a:pos x="7" y="7"/>
                  </a:cxn>
                  <a:cxn ang="0">
                    <a:pos x="4" y="14"/>
                  </a:cxn>
                  <a:cxn ang="0">
                    <a:pos x="2" y="11"/>
                  </a:cxn>
                  <a:cxn ang="0">
                    <a:pos x="0" y="9"/>
                  </a:cxn>
                  <a:cxn ang="0">
                    <a:pos x="0" y="2"/>
                  </a:cxn>
                  <a:cxn ang="0">
                    <a:pos x="4" y="0"/>
                  </a:cxn>
                  <a:cxn ang="0">
                    <a:pos x="9" y="0"/>
                  </a:cxn>
                  <a:cxn ang="0">
                    <a:pos x="12" y="2"/>
                  </a:cxn>
                  <a:cxn ang="0">
                    <a:pos x="7" y="7"/>
                  </a:cxn>
                </a:cxnLst>
                <a:rect l="0" t="0" r="r" b="b"/>
                <a:pathLst>
                  <a:path w="12" h="14">
                    <a:moveTo>
                      <a:pt x="7" y="7"/>
                    </a:moveTo>
                    <a:lnTo>
                      <a:pt x="4" y="14"/>
                    </a:lnTo>
                    <a:lnTo>
                      <a:pt x="2" y="11"/>
                    </a:lnTo>
                    <a:lnTo>
                      <a:pt x="0" y="9"/>
                    </a:lnTo>
                    <a:lnTo>
                      <a:pt x="0" y="2"/>
                    </a:lnTo>
                    <a:lnTo>
                      <a:pt x="4" y="0"/>
                    </a:lnTo>
                    <a:lnTo>
                      <a:pt x="9" y="0"/>
                    </a:lnTo>
                    <a:lnTo>
                      <a:pt x="12" y="2"/>
                    </a:lnTo>
                    <a:lnTo>
                      <a:pt x="7" y="7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5" name="Freeform 101"/>
              <p:cNvSpPr>
                <a:spLocks/>
              </p:cNvSpPr>
              <p:nvPr/>
            </p:nvSpPr>
            <p:spPr bwMode="auto">
              <a:xfrm>
                <a:off x="1905" y="1348"/>
                <a:ext cx="15" cy="19"/>
              </a:xfrm>
              <a:custGeom>
                <a:avLst/>
                <a:gdLst/>
                <a:ahLst/>
                <a:cxnLst>
                  <a:cxn ang="0">
                    <a:pos x="15" y="15"/>
                  </a:cxn>
                  <a:cxn ang="0">
                    <a:pos x="15" y="19"/>
                  </a:cxn>
                  <a:cxn ang="0">
                    <a:pos x="10" y="19"/>
                  </a:cxn>
                  <a:cxn ang="0">
                    <a:pos x="8" y="17"/>
                  </a:cxn>
                  <a:cxn ang="0">
                    <a:pos x="0" y="5"/>
                  </a:cxn>
                  <a:cxn ang="0">
                    <a:pos x="5" y="0"/>
                  </a:cxn>
                  <a:cxn ang="0">
                    <a:pos x="10" y="0"/>
                  </a:cxn>
                  <a:cxn ang="0">
                    <a:pos x="12" y="5"/>
                  </a:cxn>
                  <a:cxn ang="0">
                    <a:pos x="15" y="15"/>
                  </a:cxn>
                </a:cxnLst>
                <a:rect l="0" t="0" r="r" b="b"/>
                <a:pathLst>
                  <a:path w="15" h="19">
                    <a:moveTo>
                      <a:pt x="15" y="15"/>
                    </a:moveTo>
                    <a:lnTo>
                      <a:pt x="15" y="19"/>
                    </a:lnTo>
                    <a:lnTo>
                      <a:pt x="10" y="19"/>
                    </a:lnTo>
                    <a:lnTo>
                      <a:pt x="8" y="17"/>
                    </a:lnTo>
                    <a:lnTo>
                      <a:pt x="0" y="5"/>
                    </a:lnTo>
                    <a:lnTo>
                      <a:pt x="5" y="0"/>
                    </a:lnTo>
                    <a:lnTo>
                      <a:pt x="10" y="0"/>
                    </a:lnTo>
                    <a:lnTo>
                      <a:pt x="12" y="5"/>
                    </a:lnTo>
                    <a:lnTo>
                      <a:pt x="15" y="15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6" name="Freeform 102"/>
              <p:cNvSpPr>
                <a:spLocks/>
              </p:cNvSpPr>
              <p:nvPr/>
            </p:nvSpPr>
            <p:spPr bwMode="auto">
              <a:xfrm>
                <a:off x="1915" y="1329"/>
                <a:ext cx="33" cy="31"/>
              </a:xfrm>
              <a:custGeom>
                <a:avLst/>
                <a:gdLst/>
                <a:ahLst/>
                <a:cxnLst>
                  <a:cxn ang="0">
                    <a:pos x="24" y="22"/>
                  </a:cxn>
                  <a:cxn ang="0">
                    <a:pos x="28" y="26"/>
                  </a:cxn>
                  <a:cxn ang="0">
                    <a:pos x="33" y="26"/>
                  </a:cxn>
                  <a:cxn ang="0">
                    <a:pos x="31" y="31"/>
                  </a:cxn>
                  <a:cxn ang="0">
                    <a:pos x="28" y="31"/>
                  </a:cxn>
                  <a:cxn ang="0">
                    <a:pos x="26" y="31"/>
                  </a:cxn>
                  <a:cxn ang="0">
                    <a:pos x="21" y="31"/>
                  </a:cxn>
                  <a:cxn ang="0">
                    <a:pos x="19" y="24"/>
                  </a:cxn>
                  <a:cxn ang="0">
                    <a:pos x="7" y="24"/>
                  </a:cxn>
                  <a:cxn ang="0">
                    <a:pos x="5" y="19"/>
                  </a:cxn>
                  <a:cxn ang="0">
                    <a:pos x="0" y="17"/>
                  </a:cxn>
                  <a:cxn ang="0">
                    <a:pos x="2" y="10"/>
                  </a:cxn>
                  <a:cxn ang="0">
                    <a:pos x="5" y="0"/>
                  </a:cxn>
                  <a:cxn ang="0">
                    <a:pos x="12" y="0"/>
                  </a:cxn>
                  <a:cxn ang="0">
                    <a:pos x="19" y="8"/>
                  </a:cxn>
                  <a:cxn ang="0">
                    <a:pos x="21" y="10"/>
                  </a:cxn>
                  <a:cxn ang="0">
                    <a:pos x="21" y="12"/>
                  </a:cxn>
                  <a:cxn ang="0">
                    <a:pos x="16" y="17"/>
                  </a:cxn>
                  <a:cxn ang="0">
                    <a:pos x="24" y="22"/>
                  </a:cxn>
                </a:cxnLst>
                <a:rect l="0" t="0" r="r" b="b"/>
                <a:pathLst>
                  <a:path w="33" h="31">
                    <a:moveTo>
                      <a:pt x="24" y="22"/>
                    </a:moveTo>
                    <a:lnTo>
                      <a:pt x="28" y="26"/>
                    </a:lnTo>
                    <a:lnTo>
                      <a:pt x="33" y="26"/>
                    </a:lnTo>
                    <a:lnTo>
                      <a:pt x="31" y="31"/>
                    </a:lnTo>
                    <a:lnTo>
                      <a:pt x="28" y="31"/>
                    </a:lnTo>
                    <a:lnTo>
                      <a:pt x="26" y="31"/>
                    </a:lnTo>
                    <a:lnTo>
                      <a:pt x="21" y="31"/>
                    </a:lnTo>
                    <a:lnTo>
                      <a:pt x="19" y="24"/>
                    </a:lnTo>
                    <a:lnTo>
                      <a:pt x="7" y="24"/>
                    </a:lnTo>
                    <a:lnTo>
                      <a:pt x="5" y="19"/>
                    </a:lnTo>
                    <a:lnTo>
                      <a:pt x="0" y="17"/>
                    </a:lnTo>
                    <a:lnTo>
                      <a:pt x="2" y="10"/>
                    </a:lnTo>
                    <a:lnTo>
                      <a:pt x="5" y="0"/>
                    </a:lnTo>
                    <a:lnTo>
                      <a:pt x="12" y="0"/>
                    </a:lnTo>
                    <a:lnTo>
                      <a:pt x="19" y="8"/>
                    </a:lnTo>
                    <a:lnTo>
                      <a:pt x="21" y="10"/>
                    </a:lnTo>
                    <a:lnTo>
                      <a:pt x="21" y="12"/>
                    </a:lnTo>
                    <a:lnTo>
                      <a:pt x="16" y="17"/>
                    </a:lnTo>
                    <a:lnTo>
                      <a:pt x="24" y="2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7" name="Freeform 103"/>
              <p:cNvSpPr>
                <a:spLocks/>
              </p:cNvSpPr>
              <p:nvPr/>
            </p:nvSpPr>
            <p:spPr bwMode="auto">
              <a:xfrm>
                <a:off x="1941" y="1308"/>
                <a:ext cx="33" cy="40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2" y="19"/>
                  </a:cxn>
                  <a:cxn ang="0">
                    <a:pos x="14" y="19"/>
                  </a:cxn>
                  <a:cxn ang="0">
                    <a:pos x="26" y="14"/>
                  </a:cxn>
                  <a:cxn ang="0">
                    <a:pos x="33" y="17"/>
                  </a:cxn>
                  <a:cxn ang="0">
                    <a:pos x="33" y="19"/>
                  </a:cxn>
                  <a:cxn ang="0">
                    <a:pos x="19" y="31"/>
                  </a:cxn>
                  <a:cxn ang="0">
                    <a:pos x="17" y="40"/>
                  </a:cxn>
                  <a:cxn ang="0">
                    <a:pos x="14" y="31"/>
                  </a:cxn>
                  <a:cxn ang="0">
                    <a:pos x="9" y="24"/>
                  </a:cxn>
                  <a:cxn ang="0">
                    <a:pos x="7" y="17"/>
                  </a:cxn>
                  <a:cxn ang="0">
                    <a:pos x="0" y="10"/>
                  </a:cxn>
                  <a:cxn ang="0">
                    <a:pos x="0" y="0"/>
                  </a:cxn>
                  <a:cxn ang="0">
                    <a:pos x="7" y="2"/>
                  </a:cxn>
                  <a:cxn ang="0">
                    <a:pos x="12" y="12"/>
                  </a:cxn>
                </a:cxnLst>
                <a:rect l="0" t="0" r="r" b="b"/>
                <a:pathLst>
                  <a:path w="33" h="40">
                    <a:moveTo>
                      <a:pt x="12" y="12"/>
                    </a:moveTo>
                    <a:lnTo>
                      <a:pt x="12" y="19"/>
                    </a:lnTo>
                    <a:lnTo>
                      <a:pt x="14" y="19"/>
                    </a:lnTo>
                    <a:lnTo>
                      <a:pt x="26" y="14"/>
                    </a:lnTo>
                    <a:lnTo>
                      <a:pt x="33" y="17"/>
                    </a:lnTo>
                    <a:lnTo>
                      <a:pt x="33" y="19"/>
                    </a:lnTo>
                    <a:lnTo>
                      <a:pt x="19" y="31"/>
                    </a:lnTo>
                    <a:lnTo>
                      <a:pt x="17" y="40"/>
                    </a:lnTo>
                    <a:lnTo>
                      <a:pt x="14" y="31"/>
                    </a:lnTo>
                    <a:lnTo>
                      <a:pt x="9" y="24"/>
                    </a:lnTo>
                    <a:lnTo>
                      <a:pt x="7" y="17"/>
                    </a:lnTo>
                    <a:lnTo>
                      <a:pt x="0" y="10"/>
                    </a:lnTo>
                    <a:lnTo>
                      <a:pt x="0" y="0"/>
                    </a:lnTo>
                    <a:lnTo>
                      <a:pt x="7" y="2"/>
                    </a:lnTo>
                    <a:lnTo>
                      <a:pt x="12" y="1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8" name="Freeform 104"/>
              <p:cNvSpPr>
                <a:spLocks/>
              </p:cNvSpPr>
              <p:nvPr/>
            </p:nvSpPr>
            <p:spPr bwMode="auto">
              <a:xfrm>
                <a:off x="2088" y="1209"/>
                <a:ext cx="9" cy="9"/>
              </a:xfrm>
              <a:custGeom>
                <a:avLst/>
                <a:gdLst/>
                <a:ahLst/>
                <a:cxnLst>
                  <a:cxn ang="0">
                    <a:pos x="9" y="4"/>
                  </a:cxn>
                  <a:cxn ang="0">
                    <a:pos x="7" y="9"/>
                  </a:cxn>
                  <a:cxn ang="0">
                    <a:pos x="4" y="7"/>
                  </a:cxn>
                  <a:cxn ang="0">
                    <a:pos x="4" y="4"/>
                  </a:cxn>
                  <a:cxn ang="0">
                    <a:pos x="2" y="7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7" y="2"/>
                  </a:cxn>
                  <a:cxn ang="0">
                    <a:pos x="9" y="4"/>
                  </a:cxn>
                </a:cxnLst>
                <a:rect l="0" t="0" r="r" b="b"/>
                <a:pathLst>
                  <a:path w="9" h="9">
                    <a:moveTo>
                      <a:pt x="9" y="4"/>
                    </a:moveTo>
                    <a:lnTo>
                      <a:pt x="7" y="9"/>
                    </a:lnTo>
                    <a:lnTo>
                      <a:pt x="4" y="7"/>
                    </a:lnTo>
                    <a:lnTo>
                      <a:pt x="4" y="4"/>
                    </a:lnTo>
                    <a:lnTo>
                      <a:pt x="2" y="7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7" y="2"/>
                    </a:lnTo>
                    <a:lnTo>
                      <a:pt x="9" y="4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29" name="Freeform 105"/>
              <p:cNvSpPr>
                <a:spLocks/>
              </p:cNvSpPr>
              <p:nvPr/>
            </p:nvSpPr>
            <p:spPr bwMode="auto">
              <a:xfrm>
                <a:off x="2038" y="1202"/>
                <a:ext cx="35" cy="82"/>
              </a:xfrm>
              <a:custGeom>
                <a:avLst/>
                <a:gdLst/>
                <a:ahLst/>
                <a:cxnLst>
                  <a:cxn ang="0">
                    <a:pos x="26" y="16"/>
                  </a:cxn>
                  <a:cxn ang="0">
                    <a:pos x="28" y="19"/>
                  </a:cxn>
                  <a:cxn ang="0">
                    <a:pos x="31" y="19"/>
                  </a:cxn>
                  <a:cxn ang="0">
                    <a:pos x="35" y="30"/>
                  </a:cxn>
                  <a:cxn ang="0">
                    <a:pos x="35" y="37"/>
                  </a:cxn>
                  <a:cxn ang="0">
                    <a:pos x="33" y="37"/>
                  </a:cxn>
                  <a:cxn ang="0">
                    <a:pos x="26" y="45"/>
                  </a:cxn>
                  <a:cxn ang="0">
                    <a:pos x="26" y="52"/>
                  </a:cxn>
                  <a:cxn ang="0">
                    <a:pos x="21" y="61"/>
                  </a:cxn>
                  <a:cxn ang="0">
                    <a:pos x="16" y="68"/>
                  </a:cxn>
                  <a:cxn ang="0">
                    <a:pos x="12" y="82"/>
                  </a:cxn>
                  <a:cxn ang="0">
                    <a:pos x="7" y="78"/>
                  </a:cxn>
                  <a:cxn ang="0">
                    <a:pos x="9" y="71"/>
                  </a:cxn>
                  <a:cxn ang="0">
                    <a:pos x="14" y="64"/>
                  </a:cxn>
                  <a:cxn ang="0">
                    <a:pos x="16" y="56"/>
                  </a:cxn>
                  <a:cxn ang="0">
                    <a:pos x="19" y="49"/>
                  </a:cxn>
                  <a:cxn ang="0">
                    <a:pos x="14" y="42"/>
                  </a:cxn>
                  <a:cxn ang="0">
                    <a:pos x="9" y="49"/>
                  </a:cxn>
                  <a:cxn ang="0">
                    <a:pos x="5" y="42"/>
                  </a:cxn>
                  <a:cxn ang="0">
                    <a:pos x="0" y="37"/>
                  </a:cxn>
                  <a:cxn ang="0">
                    <a:pos x="0" y="33"/>
                  </a:cxn>
                  <a:cxn ang="0">
                    <a:pos x="2" y="30"/>
                  </a:cxn>
                  <a:cxn ang="0">
                    <a:pos x="12" y="30"/>
                  </a:cxn>
                  <a:cxn ang="0">
                    <a:pos x="19" y="30"/>
                  </a:cxn>
                  <a:cxn ang="0">
                    <a:pos x="21" y="23"/>
                  </a:cxn>
                  <a:cxn ang="0">
                    <a:pos x="16" y="16"/>
                  </a:cxn>
                  <a:cxn ang="0">
                    <a:pos x="9" y="14"/>
                  </a:cxn>
                  <a:cxn ang="0">
                    <a:pos x="16" y="7"/>
                  </a:cxn>
                  <a:cxn ang="0">
                    <a:pos x="24" y="4"/>
                  </a:cxn>
                  <a:cxn ang="0">
                    <a:pos x="31" y="0"/>
                  </a:cxn>
                  <a:cxn ang="0">
                    <a:pos x="31" y="2"/>
                  </a:cxn>
                  <a:cxn ang="0">
                    <a:pos x="28" y="9"/>
                  </a:cxn>
                  <a:cxn ang="0">
                    <a:pos x="26" y="16"/>
                  </a:cxn>
                </a:cxnLst>
                <a:rect l="0" t="0" r="r" b="b"/>
                <a:pathLst>
                  <a:path w="35" h="82">
                    <a:moveTo>
                      <a:pt x="26" y="16"/>
                    </a:moveTo>
                    <a:lnTo>
                      <a:pt x="28" y="19"/>
                    </a:lnTo>
                    <a:lnTo>
                      <a:pt x="31" y="19"/>
                    </a:lnTo>
                    <a:lnTo>
                      <a:pt x="35" y="30"/>
                    </a:lnTo>
                    <a:lnTo>
                      <a:pt x="35" y="37"/>
                    </a:lnTo>
                    <a:lnTo>
                      <a:pt x="33" y="37"/>
                    </a:lnTo>
                    <a:lnTo>
                      <a:pt x="26" y="45"/>
                    </a:lnTo>
                    <a:lnTo>
                      <a:pt x="26" y="52"/>
                    </a:lnTo>
                    <a:lnTo>
                      <a:pt x="21" y="61"/>
                    </a:lnTo>
                    <a:lnTo>
                      <a:pt x="16" y="68"/>
                    </a:lnTo>
                    <a:lnTo>
                      <a:pt x="12" y="82"/>
                    </a:lnTo>
                    <a:lnTo>
                      <a:pt x="7" y="78"/>
                    </a:lnTo>
                    <a:lnTo>
                      <a:pt x="9" y="71"/>
                    </a:lnTo>
                    <a:lnTo>
                      <a:pt x="14" y="64"/>
                    </a:lnTo>
                    <a:lnTo>
                      <a:pt x="16" y="56"/>
                    </a:lnTo>
                    <a:lnTo>
                      <a:pt x="19" y="49"/>
                    </a:lnTo>
                    <a:lnTo>
                      <a:pt x="14" y="42"/>
                    </a:lnTo>
                    <a:lnTo>
                      <a:pt x="9" y="49"/>
                    </a:lnTo>
                    <a:lnTo>
                      <a:pt x="5" y="42"/>
                    </a:lnTo>
                    <a:lnTo>
                      <a:pt x="0" y="37"/>
                    </a:lnTo>
                    <a:lnTo>
                      <a:pt x="0" y="33"/>
                    </a:lnTo>
                    <a:lnTo>
                      <a:pt x="2" y="30"/>
                    </a:lnTo>
                    <a:lnTo>
                      <a:pt x="12" y="30"/>
                    </a:lnTo>
                    <a:lnTo>
                      <a:pt x="19" y="30"/>
                    </a:lnTo>
                    <a:lnTo>
                      <a:pt x="21" y="23"/>
                    </a:lnTo>
                    <a:lnTo>
                      <a:pt x="16" y="16"/>
                    </a:lnTo>
                    <a:lnTo>
                      <a:pt x="9" y="14"/>
                    </a:lnTo>
                    <a:lnTo>
                      <a:pt x="16" y="7"/>
                    </a:lnTo>
                    <a:lnTo>
                      <a:pt x="24" y="4"/>
                    </a:lnTo>
                    <a:lnTo>
                      <a:pt x="31" y="0"/>
                    </a:lnTo>
                    <a:lnTo>
                      <a:pt x="31" y="2"/>
                    </a:lnTo>
                    <a:lnTo>
                      <a:pt x="28" y="9"/>
                    </a:lnTo>
                    <a:lnTo>
                      <a:pt x="26" y="16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0" name="Freeform 106"/>
              <p:cNvSpPr>
                <a:spLocks/>
              </p:cNvSpPr>
              <p:nvPr/>
            </p:nvSpPr>
            <p:spPr bwMode="auto">
              <a:xfrm>
                <a:off x="2073" y="1197"/>
                <a:ext cx="15" cy="26"/>
              </a:xfrm>
              <a:custGeom>
                <a:avLst/>
                <a:gdLst/>
                <a:ahLst/>
                <a:cxnLst>
                  <a:cxn ang="0">
                    <a:pos x="15" y="5"/>
                  </a:cxn>
                  <a:cxn ang="0">
                    <a:pos x="15" y="9"/>
                  </a:cxn>
                  <a:cxn ang="0">
                    <a:pos x="10" y="9"/>
                  </a:cxn>
                  <a:cxn ang="0">
                    <a:pos x="12" y="12"/>
                  </a:cxn>
                  <a:cxn ang="0">
                    <a:pos x="10" y="14"/>
                  </a:cxn>
                  <a:cxn ang="0">
                    <a:pos x="12" y="16"/>
                  </a:cxn>
                  <a:cxn ang="0">
                    <a:pos x="8" y="21"/>
                  </a:cxn>
                  <a:cxn ang="0">
                    <a:pos x="8" y="26"/>
                  </a:cxn>
                  <a:cxn ang="0">
                    <a:pos x="0" y="24"/>
                  </a:cxn>
                  <a:cxn ang="0">
                    <a:pos x="0" y="14"/>
                  </a:cxn>
                  <a:cxn ang="0">
                    <a:pos x="3" y="7"/>
                  </a:cxn>
                  <a:cxn ang="0">
                    <a:pos x="8" y="5"/>
                  </a:cxn>
                  <a:cxn ang="0">
                    <a:pos x="10" y="0"/>
                  </a:cxn>
                  <a:cxn ang="0">
                    <a:pos x="12" y="0"/>
                  </a:cxn>
                  <a:cxn ang="0">
                    <a:pos x="15" y="0"/>
                  </a:cxn>
                  <a:cxn ang="0">
                    <a:pos x="15" y="5"/>
                  </a:cxn>
                </a:cxnLst>
                <a:rect l="0" t="0" r="r" b="b"/>
                <a:pathLst>
                  <a:path w="15" h="26">
                    <a:moveTo>
                      <a:pt x="15" y="5"/>
                    </a:moveTo>
                    <a:lnTo>
                      <a:pt x="15" y="9"/>
                    </a:lnTo>
                    <a:lnTo>
                      <a:pt x="10" y="9"/>
                    </a:lnTo>
                    <a:lnTo>
                      <a:pt x="12" y="12"/>
                    </a:lnTo>
                    <a:lnTo>
                      <a:pt x="10" y="14"/>
                    </a:lnTo>
                    <a:lnTo>
                      <a:pt x="12" y="16"/>
                    </a:lnTo>
                    <a:lnTo>
                      <a:pt x="8" y="21"/>
                    </a:lnTo>
                    <a:lnTo>
                      <a:pt x="8" y="26"/>
                    </a:lnTo>
                    <a:lnTo>
                      <a:pt x="0" y="24"/>
                    </a:lnTo>
                    <a:lnTo>
                      <a:pt x="0" y="14"/>
                    </a:lnTo>
                    <a:lnTo>
                      <a:pt x="3" y="7"/>
                    </a:lnTo>
                    <a:lnTo>
                      <a:pt x="8" y="5"/>
                    </a:lnTo>
                    <a:lnTo>
                      <a:pt x="10" y="0"/>
                    </a:lnTo>
                    <a:lnTo>
                      <a:pt x="12" y="0"/>
                    </a:lnTo>
                    <a:lnTo>
                      <a:pt x="15" y="0"/>
                    </a:lnTo>
                    <a:lnTo>
                      <a:pt x="15" y="5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1" name="Freeform 107"/>
              <p:cNvSpPr>
                <a:spLocks/>
              </p:cNvSpPr>
              <p:nvPr/>
            </p:nvSpPr>
            <p:spPr bwMode="auto">
              <a:xfrm>
                <a:off x="2090" y="1185"/>
                <a:ext cx="14" cy="19"/>
              </a:xfrm>
              <a:custGeom>
                <a:avLst/>
                <a:gdLst/>
                <a:ahLst/>
                <a:cxnLst>
                  <a:cxn ang="0">
                    <a:pos x="9" y="2"/>
                  </a:cxn>
                  <a:cxn ang="0">
                    <a:pos x="7" y="5"/>
                  </a:cxn>
                  <a:cxn ang="0">
                    <a:pos x="9" y="2"/>
                  </a:cxn>
                  <a:cxn ang="0">
                    <a:pos x="14" y="5"/>
                  </a:cxn>
                  <a:cxn ang="0">
                    <a:pos x="12" y="7"/>
                  </a:cxn>
                  <a:cxn ang="0">
                    <a:pos x="12" y="10"/>
                  </a:cxn>
                  <a:cxn ang="0">
                    <a:pos x="9" y="10"/>
                  </a:cxn>
                  <a:cxn ang="0">
                    <a:pos x="9" y="12"/>
                  </a:cxn>
                  <a:cxn ang="0">
                    <a:pos x="5" y="17"/>
                  </a:cxn>
                  <a:cxn ang="0">
                    <a:pos x="7" y="19"/>
                  </a:cxn>
                  <a:cxn ang="0">
                    <a:pos x="5" y="19"/>
                  </a:cxn>
                  <a:cxn ang="0">
                    <a:pos x="2" y="19"/>
                  </a:cxn>
                  <a:cxn ang="0">
                    <a:pos x="0" y="19"/>
                  </a:cxn>
                  <a:cxn ang="0">
                    <a:pos x="0" y="14"/>
                  </a:cxn>
                  <a:cxn ang="0">
                    <a:pos x="2" y="10"/>
                  </a:cxn>
                  <a:cxn ang="0">
                    <a:pos x="2" y="5"/>
                  </a:cxn>
                  <a:cxn ang="0">
                    <a:pos x="7" y="0"/>
                  </a:cxn>
                  <a:cxn ang="0">
                    <a:pos x="9" y="2"/>
                  </a:cxn>
                  <a:cxn ang="0">
                    <a:pos x="9" y="2"/>
                  </a:cxn>
                </a:cxnLst>
                <a:rect l="0" t="0" r="r" b="b"/>
                <a:pathLst>
                  <a:path w="14" h="19">
                    <a:moveTo>
                      <a:pt x="9" y="2"/>
                    </a:moveTo>
                    <a:lnTo>
                      <a:pt x="7" y="5"/>
                    </a:lnTo>
                    <a:lnTo>
                      <a:pt x="9" y="2"/>
                    </a:lnTo>
                    <a:lnTo>
                      <a:pt x="14" y="5"/>
                    </a:lnTo>
                    <a:lnTo>
                      <a:pt x="12" y="7"/>
                    </a:lnTo>
                    <a:lnTo>
                      <a:pt x="12" y="10"/>
                    </a:lnTo>
                    <a:lnTo>
                      <a:pt x="9" y="10"/>
                    </a:lnTo>
                    <a:lnTo>
                      <a:pt x="9" y="12"/>
                    </a:lnTo>
                    <a:lnTo>
                      <a:pt x="5" y="17"/>
                    </a:lnTo>
                    <a:lnTo>
                      <a:pt x="7" y="19"/>
                    </a:lnTo>
                    <a:lnTo>
                      <a:pt x="5" y="19"/>
                    </a:lnTo>
                    <a:lnTo>
                      <a:pt x="2" y="19"/>
                    </a:lnTo>
                    <a:lnTo>
                      <a:pt x="0" y="19"/>
                    </a:lnTo>
                    <a:lnTo>
                      <a:pt x="0" y="14"/>
                    </a:lnTo>
                    <a:lnTo>
                      <a:pt x="2" y="10"/>
                    </a:lnTo>
                    <a:lnTo>
                      <a:pt x="2" y="5"/>
                    </a:lnTo>
                    <a:lnTo>
                      <a:pt x="7" y="0"/>
                    </a:lnTo>
                    <a:lnTo>
                      <a:pt x="9" y="2"/>
                    </a:lnTo>
                    <a:lnTo>
                      <a:pt x="9" y="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2" name="Freeform 108"/>
              <p:cNvSpPr>
                <a:spLocks/>
              </p:cNvSpPr>
              <p:nvPr/>
            </p:nvSpPr>
            <p:spPr bwMode="auto">
              <a:xfrm>
                <a:off x="1818" y="1010"/>
                <a:ext cx="12" cy="31"/>
              </a:xfrm>
              <a:custGeom>
                <a:avLst/>
                <a:gdLst/>
                <a:ahLst/>
                <a:cxnLst>
                  <a:cxn ang="0">
                    <a:pos x="9" y="21"/>
                  </a:cxn>
                  <a:cxn ang="0">
                    <a:pos x="7" y="31"/>
                  </a:cxn>
                  <a:cxn ang="0">
                    <a:pos x="5" y="26"/>
                  </a:cxn>
                  <a:cxn ang="0">
                    <a:pos x="0" y="17"/>
                  </a:cxn>
                  <a:cxn ang="0">
                    <a:pos x="2" y="14"/>
                  </a:cxn>
                  <a:cxn ang="0">
                    <a:pos x="2" y="5"/>
                  </a:cxn>
                  <a:cxn ang="0">
                    <a:pos x="5" y="0"/>
                  </a:cxn>
                  <a:cxn ang="0">
                    <a:pos x="5" y="0"/>
                  </a:cxn>
                  <a:cxn ang="0">
                    <a:pos x="7" y="5"/>
                  </a:cxn>
                  <a:cxn ang="0">
                    <a:pos x="5" y="7"/>
                  </a:cxn>
                  <a:cxn ang="0">
                    <a:pos x="9" y="9"/>
                  </a:cxn>
                  <a:cxn ang="0">
                    <a:pos x="12" y="14"/>
                  </a:cxn>
                  <a:cxn ang="0">
                    <a:pos x="9" y="21"/>
                  </a:cxn>
                </a:cxnLst>
                <a:rect l="0" t="0" r="r" b="b"/>
                <a:pathLst>
                  <a:path w="12" h="31">
                    <a:moveTo>
                      <a:pt x="9" y="21"/>
                    </a:moveTo>
                    <a:lnTo>
                      <a:pt x="7" y="31"/>
                    </a:lnTo>
                    <a:lnTo>
                      <a:pt x="5" y="26"/>
                    </a:lnTo>
                    <a:lnTo>
                      <a:pt x="0" y="17"/>
                    </a:lnTo>
                    <a:lnTo>
                      <a:pt x="2" y="14"/>
                    </a:lnTo>
                    <a:lnTo>
                      <a:pt x="2" y="5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7" y="5"/>
                    </a:lnTo>
                    <a:lnTo>
                      <a:pt x="5" y="7"/>
                    </a:lnTo>
                    <a:lnTo>
                      <a:pt x="9" y="9"/>
                    </a:lnTo>
                    <a:lnTo>
                      <a:pt x="12" y="14"/>
                    </a:lnTo>
                    <a:lnTo>
                      <a:pt x="9" y="21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3" name="Freeform 109"/>
              <p:cNvSpPr>
                <a:spLocks/>
              </p:cNvSpPr>
              <p:nvPr/>
            </p:nvSpPr>
            <p:spPr bwMode="auto">
              <a:xfrm>
                <a:off x="1830" y="982"/>
                <a:ext cx="14" cy="21"/>
              </a:xfrm>
              <a:custGeom>
                <a:avLst/>
                <a:gdLst/>
                <a:ahLst/>
                <a:cxnLst>
                  <a:cxn ang="0">
                    <a:pos x="14" y="14"/>
                  </a:cxn>
                  <a:cxn ang="0">
                    <a:pos x="9" y="21"/>
                  </a:cxn>
                  <a:cxn ang="0">
                    <a:pos x="7" y="16"/>
                  </a:cxn>
                  <a:cxn ang="0">
                    <a:pos x="7" y="11"/>
                  </a:cxn>
                  <a:cxn ang="0">
                    <a:pos x="0" y="11"/>
                  </a:cxn>
                  <a:cxn ang="0">
                    <a:pos x="2" y="0"/>
                  </a:cxn>
                  <a:cxn ang="0">
                    <a:pos x="7" y="4"/>
                  </a:cxn>
                  <a:cxn ang="0">
                    <a:pos x="9" y="7"/>
                  </a:cxn>
                  <a:cxn ang="0">
                    <a:pos x="12" y="9"/>
                  </a:cxn>
                  <a:cxn ang="0">
                    <a:pos x="14" y="14"/>
                  </a:cxn>
                </a:cxnLst>
                <a:rect l="0" t="0" r="r" b="b"/>
                <a:pathLst>
                  <a:path w="14" h="21">
                    <a:moveTo>
                      <a:pt x="14" y="14"/>
                    </a:moveTo>
                    <a:lnTo>
                      <a:pt x="9" y="21"/>
                    </a:lnTo>
                    <a:lnTo>
                      <a:pt x="7" y="16"/>
                    </a:lnTo>
                    <a:lnTo>
                      <a:pt x="7" y="11"/>
                    </a:lnTo>
                    <a:lnTo>
                      <a:pt x="0" y="11"/>
                    </a:lnTo>
                    <a:lnTo>
                      <a:pt x="2" y="0"/>
                    </a:lnTo>
                    <a:lnTo>
                      <a:pt x="7" y="4"/>
                    </a:lnTo>
                    <a:lnTo>
                      <a:pt x="9" y="7"/>
                    </a:lnTo>
                    <a:lnTo>
                      <a:pt x="12" y="9"/>
                    </a:lnTo>
                    <a:lnTo>
                      <a:pt x="14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4" name="Freeform 110"/>
              <p:cNvSpPr>
                <a:spLocks/>
              </p:cNvSpPr>
              <p:nvPr/>
            </p:nvSpPr>
            <p:spPr bwMode="auto">
              <a:xfrm>
                <a:off x="1858" y="939"/>
                <a:ext cx="19" cy="26"/>
              </a:xfrm>
              <a:custGeom>
                <a:avLst/>
                <a:gdLst/>
                <a:ahLst/>
                <a:cxnLst>
                  <a:cxn ang="0">
                    <a:pos x="12" y="5"/>
                  </a:cxn>
                  <a:cxn ang="0">
                    <a:pos x="12" y="9"/>
                  </a:cxn>
                  <a:cxn ang="0">
                    <a:pos x="14" y="12"/>
                  </a:cxn>
                  <a:cxn ang="0">
                    <a:pos x="19" y="14"/>
                  </a:cxn>
                  <a:cxn ang="0">
                    <a:pos x="17" y="21"/>
                  </a:cxn>
                  <a:cxn ang="0">
                    <a:pos x="10" y="21"/>
                  </a:cxn>
                  <a:cxn ang="0">
                    <a:pos x="10" y="26"/>
                  </a:cxn>
                  <a:cxn ang="0">
                    <a:pos x="3" y="26"/>
                  </a:cxn>
                  <a:cxn ang="0">
                    <a:pos x="3" y="19"/>
                  </a:cxn>
                  <a:cxn ang="0">
                    <a:pos x="0" y="5"/>
                  </a:cxn>
                  <a:cxn ang="0">
                    <a:pos x="3" y="2"/>
                  </a:cxn>
                  <a:cxn ang="0">
                    <a:pos x="7" y="5"/>
                  </a:cxn>
                  <a:cxn ang="0">
                    <a:pos x="10" y="0"/>
                  </a:cxn>
                  <a:cxn ang="0">
                    <a:pos x="12" y="5"/>
                  </a:cxn>
                </a:cxnLst>
                <a:rect l="0" t="0" r="r" b="b"/>
                <a:pathLst>
                  <a:path w="19" h="26">
                    <a:moveTo>
                      <a:pt x="12" y="5"/>
                    </a:moveTo>
                    <a:lnTo>
                      <a:pt x="12" y="9"/>
                    </a:lnTo>
                    <a:lnTo>
                      <a:pt x="14" y="12"/>
                    </a:lnTo>
                    <a:lnTo>
                      <a:pt x="19" y="14"/>
                    </a:lnTo>
                    <a:lnTo>
                      <a:pt x="17" y="21"/>
                    </a:lnTo>
                    <a:lnTo>
                      <a:pt x="10" y="21"/>
                    </a:lnTo>
                    <a:lnTo>
                      <a:pt x="10" y="26"/>
                    </a:lnTo>
                    <a:lnTo>
                      <a:pt x="3" y="26"/>
                    </a:lnTo>
                    <a:lnTo>
                      <a:pt x="3" y="19"/>
                    </a:lnTo>
                    <a:lnTo>
                      <a:pt x="0" y="5"/>
                    </a:lnTo>
                    <a:lnTo>
                      <a:pt x="3" y="2"/>
                    </a:lnTo>
                    <a:lnTo>
                      <a:pt x="7" y="5"/>
                    </a:lnTo>
                    <a:lnTo>
                      <a:pt x="10" y="0"/>
                    </a:lnTo>
                    <a:lnTo>
                      <a:pt x="12" y="5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5" name="Freeform 111"/>
              <p:cNvSpPr>
                <a:spLocks/>
              </p:cNvSpPr>
              <p:nvPr/>
            </p:nvSpPr>
            <p:spPr bwMode="auto">
              <a:xfrm>
                <a:off x="1816" y="939"/>
                <a:ext cx="42" cy="45"/>
              </a:xfrm>
              <a:custGeom>
                <a:avLst/>
                <a:gdLst/>
                <a:ahLst/>
                <a:cxnLst>
                  <a:cxn ang="0">
                    <a:pos x="37" y="9"/>
                  </a:cxn>
                  <a:cxn ang="0">
                    <a:pos x="42" y="21"/>
                  </a:cxn>
                  <a:cxn ang="0">
                    <a:pos x="40" y="28"/>
                  </a:cxn>
                  <a:cxn ang="0">
                    <a:pos x="35" y="33"/>
                  </a:cxn>
                  <a:cxn ang="0">
                    <a:pos x="30" y="38"/>
                  </a:cxn>
                  <a:cxn ang="0">
                    <a:pos x="28" y="45"/>
                  </a:cxn>
                  <a:cxn ang="0">
                    <a:pos x="26" y="43"/>
                  </a:cxn>
                  <a:cxn ang="0">
                    <a:pos x="21" y="38"/>
                  </a:cxn>
                  <a:cxn ang="0">
                    <a:pos x="21" y="33"/>
                  </a:cxn>
                  <a:cxn ang="0">
                    <a:pos x="16" y="28"/>
                  </a:cxn>
                  <a:cxn ang="0">
                    <a:pos x="7" y="28"/>
                  </a:cxn>
                  <a:cxn ang="0">
                    <a:pos x="2" y="21"/>
                  </a:cxn>
                  <a:cxn ang="0">
                    <a:pos x="0" y="14"/>
                  </a:cxn>
                  <a:cxn ang="0">
                    <a:pos x="2" y="12"/>
                  </a:cxn>
                  <a:cxn ang="0">
                    <a:pos x="7" y="14"/>
                  </a:cxn>
                  <a:cxn ang="0">
                    <a:pos x="11" y="14"/>
                  </a:cxn>
                  <a:cxn ang="0">
                    <a:pos x="16" y="7"/>
                  </a:cxn>
                  <a:cxn ang="0">
                    <a:pos x="21" y="0"/>
                  </a:cxn>
                  <a:cxn ang="0">
                    <a:pos x="30" y="0"/>
                  </a:cxn>
                  <a:cxn ang="0">
                    <a:pos x="33" y="5"/>
                  </a:cxn>
                  <a:cxn ang="0">
                    <a:pos x="37" y="9"/>
                  </a:cxn>
                </a:cxnLst>
                <a:rect l="0" t="0" r="r" b="b"/>
                <a:pathLst>
                  <a:path w="42" h="45">
                    <a:moveTo>
                      <a:pt x="37" y="9"/>
                    </a:moveTo>
                    <a:lnTo>
                      <a:pt x="42" y="21"/>
                    </a:lnTo>
                    <a:lnTo>
                      <a:pt x="40" y="28"/>
                    </a:lnTo>
                    <a:lnTo>
                      <a:pt x="35" y="33"/>
                    </a:lnTo>
                    <a:lnTo>
                      <a:pt x="30" y="38"/>
                    </a:lnTo>
                    <a:lnTo>
                      <a:pt x="28" y="45"/>
                    </a:lnTo>
                    <a:lnTo>
                      <a:pt x="26" y="43"/>
                    </a:lnTo>
                    <a:lnTo>
                      <a:pt x="21" y="38"/>
                    </a:lnTo>
                    <a:lnTo>
                      <a:pt x="21" y="33"/>
                    </a:lnTo>
                    <a:lnTo>
                      <a:pt x="16" y="28"/>
                    </a:lnTo>
                    <a:lnTo>
                      <a:pt x="7" y="28"/>
                    </a:lnTo>
                    <a:lnTo>
                      <a:pt x="2" y="21"/>
                    </a:lnTo>
                    <a:lnTo>
                      <a:pt x="0" y="14"/>
                    </a:lnTo>
                    <a:lnTo>
                      <a:pt x="2" y="12"/>
                    </a:lnTo>
                    <a:lnTo>
                      <a:pt x="7" y="14"/>
                    </a:lnTo>
                    <a:lnTo>
                      <a:pt x="11" y="14"/>
                    </a:lnTo>
                    <a:lnTo>
                      <a:pt x="16" y="7"/>
                    </a:lnTo>
                    <a:lnTo>
                      <a:pt x="21" y="0"/>
                    </a:lnTo>
                    <a:lnTo>
                      <a:pt x="30" y="0"/>
                    </a:lnTo>
                    <a:lnTo>
                      <a:pt x="33" y="5"/>
                    </a:lnTo>
                    <a:lnTo>
                      <a:pt x="37" y="9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6" name="Freeform 112"/>
              <p:cNvSpPr>
                <a:spLocks/>
              </p:cNvSpPr>
              <p:nvPr/>
            </p:nvSpPr>
            <p:spPr bwMode="auto">
              <a:xfrm>
                <a:off x="1253" y="1642"/>
                <a:ext cx="340" cy="362"/>
              </a:xfrm>
              <a:custGeom>
                <a:avLst/>
                <a:gdLst/>
                <a:ahLst/>
                <a:cxnLst>
                  <a:cxn ang="0">
                    <a:pos x="317" y="31"/>
                  </a:cxn>
                  <a:cxn ang="0">
                    <a:pos x="300" y="45"/>
                  </a:cxn>
                  <a:cxn ang="0">
                    <a:pos x="286" y="57"/>
                  </a:cxn>
                  <a:cxn ang="0">
                    <a:pos x="265" y="57"/>
                  </a:cxn>
                  <a:cxn ang="0">
                    <a:pos x="260" y="78"/>
                  </a:cxn>
                  <a:cxn ang="0">
                    <a:pos x="236" y="78"/>
                  </a:cxn>
                  <a:cxn ang="0">
                    <a:pos x="248" y="111"/>
                  </a:cxn>
                  <a:cxn ang="0">
                    <a:pos x="274" y="132"/>
                  </a:cxn>
                  <a:cxn ang="0">
                    <a:pos x="302" y="106"/>
                  </a:cxn>
                  <a:cxn ang="0">
                    <a:pos x="312" y="137"/>
                  </a:cxn>
                  <a:cxn ang="0">
                    <a:pos x="326" y="156"/>
                  </a:cxn>
                  <a:cxn ang="0">
                    <a:pos x="340" y="170"/>
                  </a:cxn>
                  <a:cxn ang="0">
                    <a:pos x="324" y="199"/>
                  </a:cxn>
                  <a:cxn ang="0">
                    <a:pos x="317" y="232"/>
                  </a:cxn>
                  <a:cxn ang="0">
                    <a:pos x="317" y="267"/>
                  </a:cxn>
                  <a:cxn ang="0">
                    <a:pos x="300" y="293"/>
                  </a:cxn>
                  <a:cxn ang="0">
                    <a:pos x="274" y="331"/>
                  </a:cxn>
                  <a:cxn ang="0">
                    <a:pos x="260" y="348"/>
                  </a:cxn>
                  <a:cxn ang="0">
                    <a:pos x="231" y="343"/>
                  </a:cxn>
                  <a:cxn ang="0">
                    <a:pos x="201" y="336"/>
                  </a:cxn>
                  <a:cxn ang="0">
                    <a:pos x="130" y="350"/>
                  </a:cxn>
                  <a:cxn ang="0">
                    <a:pos x="73" y="359"/>
                  </a:cxn>
                  <a:cxn ang="0">
                    <a:pos x="40" y="352"/>
                  </a:cxn>
                  <a:cxn ang="0">
                    <a:pos x="14" y="329"/>
                  </a:cxn>
                  <a:cxn ang="0">
                    <a:pos x="7" y="305"/>
                  </a:cxn>
                  <a:cxn ang="0">
                    <a:pos x="16" y="284"/>
                  </a:cxn>
                  <a:cxn ang="0">
                    <a:pos x="33" y="274"/>
                  </a:cxn>
                  <a:cxn ang="0">
                    <a:pos x="4" y="267"/>
                  </a:cxn>
                  <a:cxn ang="0">
                    <a:pos x="28" y="258"/>
                  </a:cxn>
                  <a:cxn ang="0">
                    <a:pos x="49" y="248"/>
                  </a:cxn>
                  <a:cxn ang="0">
                    <a:pos x="75" y="234"/>
                  </a:cxn>
                  <a:cxn ang="0">
                    <a:pos x="78" y="225"/>
                  </a:cxn>
                  <a:cxn ang="0">
                    <a:pos x="101" y="203"/>
                  </a:cxn>
                  <a:cxn ang="0">
                    <a:pos x="132" y="191"/>
                  </a:cxn>
                  <a:cxn ang="0">
                    <a:pos x="113" y="175"/>
                  </a:cxn>
                  <a:cxn ang="0">
                    <a:pos x="87" y="154"/>
                  </a:cxn>
                  <a:cxn ang="0">
                    <a:pos x="92" y="123"/>
                  </a:cxn>
                  <a:cxn ang="0">
                    <a:pos x="123" y="109"/>
                  </a:cxn>
                  <a:cxn ang="0">
                    <a:pos x="113" y="87"/>
                  </a:cxn>
                  <a:cxn ang="0">
                    <a:pos x="113" y="54"/>
                  </a:cxn>
                  <a:cxn ang="0">
                    <a:pos x="146" y="61"/>
                  </a:cxn>
                  <a:cxn ang="0">
                    <a:pos x="168" y="83"/>
                  </a:cxn>
                  <a:cxn ang="0">
                    <a:pos x="203" y="75"/>
                  </a:cxn>
                  <a:cxn ang="0">
                    <a:pos x="239" y="66"/>
                  </a:cxn>
                  <a:cxn ang="0">
                    <a:pos x="217" y="54"/>
                  </a:cxn>
                  <a:cxn ang="0">
                    <a:pos x="222" y="35"/>
                  </a:cxn>
                  <a:cxn ang="0">
                    <a:pos x="248" y="9"/>
                  </a:cxn>
                  <a:cxn ang="0">
                    <a:pos x="283" y="9"/>
                  </a:cxn>
                  <a:cxn ang="0">
                    <a:pos x="319" y="0"/>
                  </a:cxn>
                </a:cxnLst>
                <a:rect l="0" t="0" r="r" b="b"/>
                <a:pathLst>
                  <a:path w="340" h="362">
                    <a:moveTo>
                      <a:pt x="321" y="4"/>
                    </a:moveTo>
                    <a:lnTo>
                      <a:pt x="328" y="14"/>
                    </a:lnTo>
                    <a:lnTo>
                      <a:pt x="326" y="28"/>
                    </a:lnTo>
                    <a:lnTo>
                      <a:pt x="317" y="31"/>
                    </a:lnTo>
                    <a:lnTo>
                      <a:pt x="310" y="35"/>
                    </a:lnTo>
                    <a:lnTo>
                      <a:pt x="307" y="35"/>
                    </a:lnTo>
                    <a:lnTo>
                      <a:pt x="302" y="40"/>
                    </a:lnTo>
                    <a:lnTo>
                      <a:pt x="300" y="45"/>
                    </a:lnTo>
                    <a:lnTo>
                      <a:pt x="295" y="47"/>
                    </a:lnTo>
                    <a:lnTo>
                      <a:pt x="295" y="49"/>
                    </a:lnTo>
                    <a:lnTo>
                      <a:pt x="293" y="52"/>
                    </a:lnTo>
                    <a:lnTo>
                      <a:pt x="286" y="57"/>
                    </a:lnTo>
                    <a:lnTo>
                      <a:pt x="283" y="61"/>
                    </a:lnTo>
                    <a:lnTo>
                      <a:pt x="276" y="59"/>
                    </a:lnTo>
                    <a:lnTo>
                      <a:pt x="269" y="61"/>
                    </a:lnTo>
                    <a:lnTo>
                      <a:pt x="265" y="57"/>
                    </a:lnTo>
                    <a:lnTo>
                      <a:pt x="257" y="59"/>
                    </a:lnTo>
                    <a:lnTo>
                      <a:pt x="260" y="66"/>
                    </a:lnTo>
                    <a:lnTo>
                      <a:pt x="269" y="71"/>
                    </a:lnTo>
                    <a:lnTo>
                      <a:pt x="260" y="78"/>
                    </a:lnTo>
                    <a:lnTo>
                      <a:pt x="253" y="75"/>
                    </a:lnTo>
                    <a:lnTo>
                      <a:pt x="248" y="73"/>
                    </a:lnTo>
                    <a:lnTo>
                      <a:pt x="243" y="78"/>
                    </a:lnTo>
                    <a:lnTo>
                      <a:pt x="236" y="78"/>
                    </a:lnTo>
                    <a:lnTo>
                      <a:pt x="243" y="99"/>
                    </a:lnTo>
                    <a:lnTo>
                      <a:pt x="248" y="102"/>
                    </a:lnTo>
                    <a:lnTo>
                      <a:pt x="246" y="109"/>
                    </a:lnTo>
                    <a:lnTo>
                      <a:pt x="248" y="111"/>
                    </a:lnTo>
                    <a:lnTo>
                      <a:pt x="255" y="113"/>
                    </a:lnTo>
                    <a:lnTo>
                      <a:pt x="257" y="123"/>
                    </a:lnTo>
                    <a:lnTo>
                      <a:pt x="265" y="125"/>
                    </a:lnTo>
                    <a:lnTo>
                      <a:pt x="274" y="132"/>
                    </a:lnTo>
                    <a:lnTo>
                      <a:pt x="281" y="123"/>
                    </a:lnTo>
                    <a:lnTo>
                      <a:pt x="286" y="123"/>
                    </a:lnTo>
                    <a:lnTo>
                      <a:pt x="288" y="111"/>
                    </a:lnTo>
                    <a:lnTo>
                      <a:pt x="302" y="106"/>
                    </a:lnTo>
                    <a:lnTo>
                      <a:pt x="307" y="111"/>
                    </a:lnTo>
                    <a:lnTo>
                      <a:pt x="307" y="123"/>
                    </a:lnTo>
                    <a:lnTo>
                      <a:pt x="310" y="132"/>
                    </a:lnTo>
                    <a:lnTo>
                      <a:pt x="312" y="137"/>
                    </a:lnTo>
                    <a:lnTo>
                      <a:pt x="317" y="142"/>
                    </a:lnTo>
                    <a:lnTo>
                      <a:pt x="314" y="149"/>
                    </a:lnTo>
                    <a:lnTo>
                      <a:pt x="314" y="154"/>
                    </a:lnTo>
                    <a:lnTo>
                      <a:pt x="326" y="156"/>
                    </a:lnTo>
                    <a:lnTo>
                      <a:pt x="331" y="151"/>
                    </a:lnTo>
                    <a:lnTo>
                      <a:pt x="336" y="154"/>
                    </a:lnTo>
                    <a:lnTo>
                      <a:pt x="336" y="158"/>
                    </a:lnTo>
                    <a:lnTo>
                      <a:pt x="340" y="170"/>
                    </a:lnTo>
                    <a:lnTo>
                      <a:pt x="328" y="163"/>
                    </a:lnTo>
                    <a:lnTo>
                      <a:pt x="324" y="175"/>
                    </a:lnTo>
                    <a:lnTo>
                      <a:pt x="328" y="180"/>
                    </a:lnTo>
                    <a:lnTo>
                      <a:pt x="324" y="199"/>
                    </a:lnTo>
                    <a:lnTo>
                      <a:pt x="326" y="208"/>
                    </a:lnTo>
                    <a:lnTo>
                      <a:pt x="331" y="217"/>
                    </a:lnTo>
                    <a:lnTo>
                      <a:pt x="321" y="225"/>
                    </a:lnTo>
                    <a:lnTo>
                      <a:pt x="317" y="232"/>
                    </a:lnTo>
                    <a:lnTo>
                      <a:pt x="317" y="239"/>
                    </a:lnTo>
                    <a:lnTo>
                      <a:pt x="317" y="251"/>
                    </a:lnTo>
                    <a:lnTo>
                      <a:pt x="317" y="258"/>
                    </a:lnTo>
                    <a:lnTo>
                      <a:pt x="317" y="267"/>
                    </a:lnTo>
                    <a:lnTo>
                      <a:pt x="314" y="277"/>
                    </a:lnTo>
                    <a:lnTo>
                      <a:pt x="312" y="281"/>
                    </a:lnTo>
                    <a:lnTo>
                      <a:pt x="305" y="288"/>
                    </a:lnTo>
                    <a:lnTo>
                      <a:pt x="300" y="293"/>
                    </a:lnTo>
                    <a:lnTo>
                      <a:pt x="291" y="307"/>
                    </a:lnTo>
                    <a:lnTo>
                      <a:pt x="288" y="319"/>
                    </a:lnTo>
                    <a:lnTo>
                      <a:pt x="276" y="326"/>
                    </a:lnTo>
                    <a:lnTo>
                      <a:pt x="274" y="331"/>
                    </a:lnTo>
                    <a:lnTo>
                      <a:pt x="269" y="338"/>
                    </a:lnTo>
                    <a:lnTo>
                      <a:pt x="269" y="348"/>
                    </a:lnTo>
                    <a:lnTo>
                      <a:pt x="267" y="352"/>
                    </a:lnTo>
                    <a:lnTo>
                      <a:pt x="260" y="348"/>
                    </a:lnTo>
                    <a:lnTo>
                      <a:pt x="253" y="348"/>
                    </a:lnTo>
                    <a:lnTo>
                      <a:pt x="248" y="343"/>
                    </a:lnTo>
                    <a:lnTo>
                      <a:pt x="241" y="340"/>
                    </a:lnTo>
                    <a:lnTo>
                      <a:pt x="231" y="343"/>
                    </a:lnTo>
                    <a:lnTo>
                      <a:pt x="224" y="343"/>
                    </a:lnTo>
                    <a:lnTo>
                      <a:pt x="217" y="343"/>
                    </a:lnTo>
                    <a:lnTo>
                      <a:pt x="208" y="336"/>
                    </a:lnTo>
                    <a:lnTo>
                      <a:pt x="201" y="336"/>
                    </a:lnTo>
                    <a:lnTo>
                      <a:pt x="187" y="340"/>
                    </a:lnTo>
                    <a:lnTo>
                      <a:pt x="179" y="348"/>
                    </a:lnTo>
                    <a:lnTo>
                      <a:pt x="156" y="350"/>
                    </a:lnTo>
                    <a:lnTo>
                      <a:pt x="130" y="350"/>
                    </a:lnTo>
                    <a:lnTo>
                      <a:pt x="108" y="357"/>
                    </a:lnTo>
                    <a:lnTo>
                      <a:pt x="90" y="359"/>
                    </a:lnTo>
                    <a:lnTo>
                      <a:pt x="80" y="362"/>
                    </a:lnTo>
                    <a:lnTo>
                      <a:pt x="73" y="359"/>
                    </a:lnTo>
                    <a:lnTo>
                      <a:pt x="66" y="359"/>
                    </a:lnTo>
                    <a:lnTo>
                      <a:pt x="56" y="359"/>
                    </a:lnTo>
                    <a:lnTo>
                      <a:pt x="45" y="357"/>
                    </a:lnTo>
                    <a:lnTo>
                      <a:pt x="40" y="352"/>
                    </a:lnTo>
                    <a:lnTo>
                      <a:pt x="21" y="352"/>
                    </a:lnTo>
                    <a:lnTo>
                      <a:pt x="47" y="333"/>
                    </a:lnTo>
                    <a:lnTo>
                      <a:pt x="47" y="326"/>
                    </a:lnTo>
                    <a:lnTo>
                      <a:pt x="14" y="329"/>
                    </a:lnTo>
                    <a:lnTo>
                      <a:pt x="9" y="324"/>
                    </a:lnTo>
                    <a:lnTo>
                      <a:pt x="23" y="310"/>
                    </a:lnTo>
                    <a:lnTo>
                      <a:pt x="11" y="310"/>
                    </a:lnTo>
                    <a:lnTo>
                      <a:pt x="7" y="305"/>
                    </a:lnTo>
                    <a:lnTo>
                      <a:pt x="2" y="298"/>
                    </a:lnTo>
                    <a:lnTo>
                      <a:pt x="0" y="291"/>
                    </a:lnTo>
                    <a:lnTo>
                      <a:pt x="7" y="286"/>
                    </a:lnTo>
                    <a:lnTo>
                      <a:pt x="16" y="284"/>
                    </a:lnTo>
                    <a:lnTo>
                      <a:pt x="23" y="284"/>
                    </a:lnTo>
                    <a:lnTo>
                      <a:pt x="33" y="281"/>
                    </a:lnTo>
                    <a:lnTo>
                      <a:pt x="40" y="279"/>
                    </a:lnTo>
                    <a:lnTo>
                      <a:pt x="33" y="274"/>
                    </a:lnTo>
                    <a:lnTo>
                      <a:pt x="26" y="274"/>
                    </a:lnTo>
                    <a:lnTo>
                      <a:pt x="19" y="272"/>
                    </a:lnTo>
                    <a:lnTo>
                      <a:pt x="11" y="267"/>
                    </a:lnTo>
                    <a:lnTo>
                      <a:pt x="4" y="267"/>
                    </a:lnTo>
                    <a:lnTo>
                      <a:pt x="7" y="258"/>
                    </a:lnTo>
                    <a:lnTo>
                      <a:pt x="14" y="255"/>
                    </a:lnTo>
                    <a:lnTo>
                      <a:pt x="21" y="253"/>
                    </a:lnTo>
                    <a:lnTo>
                      <a:pt x="28" y="258"/>
                    </a:lnTo>
                    <a:lnTo>
                      <a:pt x="40" y="262"/>
                    </a:lnTo>
                    <a:lnTo>
                      <a:pt x="54" y="267"/>
                    </a:lnTo>
                    <a:lnTo>
                      <a:pt x="52" y="258"/>
                    </a:lnTo>
                    <a:lnTo>
                      <a:pt x="49" y="248"/>
                    </a:lnTo>
                    <a:lnTo>
                      <a:pt x="68" y="243"/>
                    </a:lnTo>
                    <a:lnTo>
                      <a:pt x="108" y="246"/>
                    </a:lnTo>
                    <a:lnTo>
                      <a:pt x="82" y="234"/>
                    </a:lnTo>
                    <a:lnTo>
                      <a:pt x="75" y="234"/>
                    </a:lnTo>
                    <a:lnTo>
                      <a:pt x="68" y="236"/>
                    </a:lnTo>
                    <a:lnTo>
                      <a:pt x="59" y="232"/>
                    </a:lnTo>
                    <a:lnTo>
                      <a:pt x="68" y="229"/>
                    </a:lnTo>
                    <a:lnTo>
                      <a:pt x="78" y="225"/>
                    </a:lnTo>
                    <a:lnTo>
                      <a:pt x="82" y="222"/>
                    </a:lnTo>
                    <a:lnTo>
                      <a:pt x="90" y="215"/>
                    </a:lnTo>
                    <a:lnTo>
                      <a:pt x="99" y="213"/>
                    </a:lnTo>
                    <a:lnTo>
                      <a:pt x="101" y="203"/>
                    </a:lnTo>
                    <a:lnTo>
                      <a:pt x="108" y="196"/>
                    </a:lnTo>
                    <a:lnTo>
                      <a:pt x="116" y="191"/>
                    </a:lnTo>
                    <a:lnTo>
                      <a:pt x="125" y="191"/>
                    </a:lnTo>
                    <a:lnTo>
                      <a:pt x="132" y="191"/>
                    </a:lnTo>
                    <a:lnTo>
                      <a:pt x="137" y="184"/>
                    </a:lnTo>
                    <a:lnTo>
                      <a:pt x="130" y="180"/>
                    </a:lnTo>
                    <a:lnTo>
                      <a:pt x="120" y="177"/>
                    </a:lnTo>
                    <a:lnTo>
                      <a:pt x="113" y="175"/>
                    </a:lnTo>
                    <a:lnTo>
                      <a:pt x="104" y="172"/>
                    </a:lnTo>
                    <a:lnTo>
                      <a:pt x="99" y="168"/>
                    </a:lnTo>
                    <a:lnTo>
                      <a:pt x="94" y="161"/>
                    </a:lnTo>
                    <a:lnTo>
                      <a:pt x="87" y="154"/>
                    </a:lnTo>
                    <a:lnTo>
                      <a:pt x="82" y="146"/>
                    </a:lnTo>
                    <a:lnTo>
                      <a:pt x="78" y="137"/>
                    </a:lnTo>
                    <a:lnTo>
                      <a:pt x="80" y="130"/>
                    </a:lnTo>
                    <a:lnTo>
                      <a:pt x="92" y="123"/>
                    </a:lnTo>
                    <a:lnTo>
                      <a:pt x="101" y="113"/>
                    </a:lnTo>
                    <a:lnTo>
                      <a:pt x="108" y="111"/>
                    </a:lnTo>
                    <a:lnTo>
                      <a:pt x="116" y="113"/>
                    </a:lnTo>
                    <a:lnTo>
                      <a:pt x="123" y="109"/>
                    </a:lnTo>
                    <a:lnTo>
                      <a:pt x="120" y="102"/>
                    </a:lnTo>
                    <a:lnTo>
                      <a:pt x="113" y="102"/>
                    </a:lnTo>
                    <a:lnTo>
                      <a:pt x="111" y="94"/>
                    </a:lnTo>
                    <a:lnTo>
                      <a:pt x="113" y="87"/>
                    </a:lnTo>
                    <a:lnTo>
                      <a:pt x="113" y="78"/>
                    </a:lnTo>
                    <a:lnTo>
                      <a:pt x="108" y="71"/>
                    </a:lnTo>
                    <a:lnTo>
                      <a:pt x="111" y="61"/>
                    </a:lnTo>
                    <a:lnTo>
                      <a:pt x="113" y="54"/>
                    </a:lnTo>
                    <a:lnTo>
                      <a:pt x="120" y="52"/>
                    </a:lnTo>
                    <a:lnTo>
                      <a:pt x="132" y="54"/>
                    </a:lnTo>
                    <a:lnTo>
                      <a:pt x="139" y="57"/>
                    </a:lnTo>
                    <a:lnTo>
                      <a:pt x="146" y="61"/>
                    </a:lnTo>
                    <a:lnTo>
                      <a:pt x="153" y="64"/>
                    </a:lnTo>
                    <a:lnTo>
                      <a:pt x="163" y="66"/>
                    </a:lnTo>
                    <a:lnTo>
                      <a:pt x="165" y="78"/>
                    </a:lnTo>
                    <a:lnTo>
                      <a:pt x="168" y="83"/>
                    </a:lnTo>
                    <a:lnTo>
                      <a:pt x="177" y="75"/>
                    </a:lnTo>
                    <a:lnTo>
                      <a:pt x="187" y="83"/>
                    </a:lnTo>
                    <a:lnTo>
                      <a:pt x="194" y="85"/>
                    </a:lnTo>
                    <a:lnTo>
                      <a:pt x="203" y="75"/>
                    </a:lnTo>
                    <a:lnTo>
                      <a:pt x="217" y="75"/>
                    </a:lnTo>
                    <a:lnTo>
                      <a:pt x="224" y="73"/>
                    </a:lnTo>
                    <a:lnTo>
                      <a:pt x="231" y="71"/>
                    </a:lnTo>
                    <a:lnTo>
                      <a:pt x="239" y="66"/>
                    </a:lnTo>
                    <a:lnTo>
                      <a:pt x="243" y="59"/>
                    </a:lnTo>
                    <a:lnTo>
                      <a:pt x="234" y="57"/>
                    </a:lnTo>
                    <a:lnTo>
                      <a:pt x="227" y="54"/>
                    </a:lnTo>
                    <a:lnTo>
                      <a:pt x="217" y="54"/>
                    </a:lnTo>
                    <a:lnTo>
                      <a:pt x="210" y="47"/>
                    </a:lnTo>
                    <a:lnTo>
                      <a:pt x="205" y="40"/>
                    </a:lnTo>
                    <a:lnTo>
                      <a:pt x="213" y="35"/>
                    </a:lnTo>
                    <a:lnTo>
                      <a:pt x="222" y="35"/>
                    </a:lnTo>
                    <a:lnTo>
                      <a:pt x="231" y="31"/>
                    </a:lnTo>
                    <a:lnTo>
                      <a:pt x="236" y="26"/>
                    </a:lnTo>
                    <a:lnTo>
                      <a:pt x="243" y="16"/>
                    </a:lnTo>
                    <a:lnTo>
                      <a:pt x="248" y="9"/>
                    </a:lnTo>
                    <a:lnTo>
                      <a:pt x="257" y="4"/>
                    </a:lnTo>
                    <a:lnTo>
                      <a:pt x="267" y="7"/>
                    </a:lnTo>
                    <a:lnTo>
                      <a:pt x="276" y="7"/>
                    </a:lnTo>
                    <a:lnTo>
                      <a:pt x="283" y="9"/>
                    </a:lnTo>
                    <a:lnTo>
                      <a:pt x="293" y="7"/>
                    </a:lnTo>
                    <a:lnTo>
                      <a:pt x="305" y="9"/>
                    </a:lnTo>
                    <a:lnTo>
                      <a:pt x="312" y="7"/>
                    </a:lnTo>
                    <a:lnTo>
                      <a:pt x="319" y="0"/>
                    </a:lnTo>
                    <a:lnTo>
                      <a:pt x="321" y="4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7" name="Freeform 113"/>
              <p:cNvSpPr>
                <a:spLocks/>
              </p:cNvSpPr>
              <p:nvPr/>
            </p:nvSpPr>
            <p:spPr bwMode="auto">
              <a:xfrm>
                <a:off x="1489" y="1673"/>
                <a:ext cx="163" cy="137"/>
              </a:xfrm>
              <a:custGeom>
                <a:avLst/>
                <a:gdLst/>
                <a:ahLst/>
                <a:cxnLst>
                  <a:cxn ang="0">
                    <a:pos x="95" y="120"/>
                  </a:cxn>
                  <a:cxn ang="0">
                    <a:pos x="78" y="123"/>
                  </a:cxn>
                  <a:cxn ang="0">
                    <a:pos x="81" y="111"/>
                  </a:cxn>
                  <a:cxn ang="0">
                    <a:pos x="74" y="101"/>
                  </a:cxn>
                  <a:cxn ang="0">
                    <a:pos x="71" y="80"/>
                  </a:cxn>
                  <a:cxn ang="0">
                    <a:pos x="52" y="80"/>
                  </a:cxn>
                  <a:cxn ang="0">
                    <a:pos x="45" y="92"/>
                  </a:cxn>
                  <a:cxn ang="0">
                    <a:pos x="29" y="94"/>
                  </a:cxn>
                  <a:cxn ang="0">
                    <a:pos x="19" y="82"/>
                  </a:cxn>
                  <a:cxn ang="0">
                    <a:pos x="10" y="78"/>
                  </a:cxn>
                  <a:cxn ang="0">
                    <a:pos x="7" y="68"/>
                  </a:cxn>
                  <a:cxn ang="0">
                    <a:pos x="7" y="47"/>
                  </a:cxn>
                  <a:cxn ang="0">
                    <a:pos x="17" y="44"/>
                  </a:cxn>
                  <a:cxn ang="0">
                    <a:pos x="33" y="40"/>
                  </a:cxn>
                  <a:cxn ang="0">
                    <a:pos x="21" y="28"/>
                  </a:cxn>
                  <a:cxn ang="0">
                    <a:pos x="33" y="30"/>
                  </a:cxn>
                  <a:cxn ang="0">
                    <a:pos x="47" y="30"/>
                  </a:cxn>
                  <a:cxn ang="0">
                    <a:pos x="57" y="21"/>
                  </a:cxn>
                  <a:cxn ang="0">
                    <a:pos x="59" y="16"/>
                  </a:cxn>
                  <a:cxn ang="0">
                    <a:pos x="66" y="9"/>
                  </a:cxn>
                  <a:cxn ang="0">
                    <a:pos x="74" y="4"/>
                  </a:cxn>
                  <a:cxn ang="0">
                    <a:pos x="85" y="9"/>
                  </a:cxn>
                  <a:cxn ang="0">
                    <a:pos x="100" y="0"/>
                  </a:cxn>
                  <a:cxn ang="0">
                    <a:pos x="116" y="2"/>
                  </a:cxn>
                  <a:cxn ang="0">
                    <a:pos x="130" y="2"/>
                  </a:cxn>
                  <a:cxn ang="0">
                    <a:pos x="144" y="4"/>
                  </a:cxn>
                  <a:cxn ang="0">
                    <a:pos x="149" y="23"/>
                  </a:cxn>
                  <a:cxn ang="0">
                    <a:pos x="152" y="42"/>
                  </a:cxn>
                  <a:cxn ang="0">
                    <a:pos x="156" y="52"/>
                  </a:cxn>
                  <a:cxn ang="0">
                    <a:pos x="152" y="75"/>
                  </a:cxn>
                  <a:cxn ang="0">
                    <a:pos x="163" y="80"/>
                  </a:cxn>
                  <a:cxn ang="0">
                    <a:pos x="163" y="97"/>
                  </a:cxn>
                  <a:cxn ang="0">
                    <a:pos x="159" y="108"/>
                  </a:cxn>
                  <a:cxn ang="0">
                    <a:pos x="149" y="120"/>
                  </a:cxn>
                  <a:cxn ang="0">
                    <a:pos x="135" y="118"/>
                  </a:cxn>
                  <a:cxn ang="0">
                    <a:pos x="126" y="130"/>
                  </a:cxn>
                  <a:cxn ang="0">
                    <a:pos x="114" y="137"/>
                  </a:cxn>
                  <a:cxn ang="0">
                    <a:pos x="104" y="130"/>
                  </a:cxn>
                </a:cxnLst>
                <a:rect l="0" t="0" r="r" b="b"/>
                <a:pathLst>
                  <a:path w="163" h="137">
                    <a:moveTo>
                      <a:pt x="100" y="123"/>
                    </a:moveTo>
                    <a:lnTo>
                      <a:pt x="95" y="120"/>
                    </a:lnTo>
                    <a:lnTo>
                      <a:pt x="90" y="125"/>
                    </a:lnTo>
                    <a:lnTo>
                      <a:pt x="78" y="123"/>
                    </a:lnTo>
                    <a:lnTo>
                      <a:pt x="78" y="118"/>
                    </a:lnTo>
                    <a:lnTo>
                      <a:pt x="81" y="111"/>
                    </a:lnTo>
                    <a:lnTo>
                      <a:pt x="76" y="106"/>
                    </a:lnTo>
                    <a:lnTo>
                      <a:pt x="74" y="101"/>
                    </a:lnTo>
                    <a:lnTo>
                      <a:pt x="71" y="92"/>
                    </a:lnTo>
                    <a:lnTo>
                      <a:pt x="71" y="80"/>
                    </a:lnTo>
                    <a:lnTo>
                      <a:pt x="66" y="75"/>
                    </a:lnTo>
                    <a:lnTo>
                      <a:pt x="52" y="80"/>
                    </a:lnTo>
                    <a:lnTo>
                      <a:pt x="50" y="92"/>
                    </a:lnTo>
                    <a:lnTo>
                      <a:pt x="45" y="92"/>
                    </a:lnTo>
                    <a:lnTo>
                      <a:pt x="38" y="101"/>
                    </a:lnTo>
                    <a:lnTo>
                      <a:pt x="29" y="94"/>
                    </a:lnTo>
                    <a:lnTo>
                      <a:pt x="21" y="92"/>
                    </a:lnTo>
                    <a:lnTo>
                      <a:pt x="19" y="82"/>
                    </a:lnTo>
                    <a:lnTo>
                      <a:pt x="12" y="80"/>
                    </a:lnTo>
                    <a:lnTo>
                      <a:pt x="10" y="78"/>
                    </a:lnTo>
                    <a:lnTo>
                      <a:pt x="12" y="71"/>
                    </a:lnTo>
                    <a:lnTo>
                      <a:pt x="7" y="68"/>
                    </a:lnTo>
                    <a:lnTo>
                      <a:pt x="0" y="47"/>
                    </a:lnTo>
                    <a:lnTo>
                      <a:pt x="7" y="47"/>
                    </a:lnTo>
                    <a:lnTo>
                      <a:pt x="12" y="42"/>
                    </a:lnTo>
                    <a:lnTo>
                      <a:pt x="17" y="44"/>
                    </a:lnTo>
                    <a:lnTo>
                      <a:pt x="24" y="47"/>
                    </a:lnTo>
                    <a:lnTo>
                      <a:pt x="33" y="40"/>
                    </a:lnTo>
                    <a:lnTo>
                      <a:pt x="24" y="35"/>
                    </a:lnTo>
                    <a:lnTo>
                      <a:pt x="21" y="28"/>
                    </a:lnTo>
                    <a:lnTo>
                      <a:pt x="29" y="26"/>
                    </a:lnTo>
                    <a:lnTo>
                      <a:pt x="33" y="30"/>
                    </a:lnTo>
                    <a:lnTo>
                      <a:pt x="40" y="28"/>
                    </a:lnTo>
                    <a:lnTo>
                      <a:pt x="47" y="30"/>
                    </a:lnTo>
                    <a:lnTo>
                      <a:pt x="50" y="26"/>
                    </a:lnTo>
                    <a:lnTo>
                      <a:pt x="57" y="21"/>
                    </a:lnTo>
                    <a:lnTo>
                      <a:pt x="59" y="18"/>
                    </a:lnTo>
                    <a:lnTo>
                      <a:pt x="59" y="16"/>
                    </a:lnTo>
                    <a:lnTo>
                      <a:pt x="64" y="14"/>
                    </a:lnTo>
                    <a:lnTo>
                      <a:pt x="66" y="9"/>
                    </a:lnTo>
                    <a:lnTo>
                      <a:pt x="71" y="4"/>
                    </a:lnTo>
                    <a:lnTo>
                      <a:pt x="74" y="4"/>
                    </a:lnTo>
                    <a:lnTo>
                      <a:pt x="78" y="7"/>
                    </a:lnTo>
                    <a:lnTo>
                      <a:pt x="85" y="9"/>
                    </a:lnTo>
                    <a:lnTo>
                      <a:pt x="92" y="4"/>
                    </a:lnTo>
                    <a:lnTo>
                      <a:pt x="100" y="0"/>
                    </a:lnTo>
                    <a:lnTo>
                      <a:pt x="107" y="2"/>
                    </a:lnTo>
                    <a:lnTo>
                      <a:pt x="116" y="2"/>
                    </a:lnTo>
                    <a:lnTo>
                      <a:pt x="123" y="2"/>
                    </a:lnTo>
                    <a:lnTo>
                      <a:pt x="130" y="2"/>
                    </a:lnTo>
                    <a:lnTo>
                      <a:pt x="135" y="4"/>
                    </a:lnTo>
                    <a:lnTo>
                      <a:pt x="144" y="4"/>
                    </a:lnTo>
                    <a:lnTo>
                      <a:pt x="152" y="14"/>
                    </a:lnTo>
                    <a:lnTo>
                      <a:pt x="149" y="23"/>
                    </a:lnTo>
                    <a:lnTo>
                      <a:pt x="149" y="30"/>
                    </a:lnTo>
                    <a:lnTo>
                      <a:pt x="152" y="42"/>
                    </a:lnTo>
                    <a:lnTo>
                      <a:pt x="156" y="47"/>
                    </a:lnTo>
                    <a:lnTo>
                      <a:pt x="156" y="52"/>
                    </a:lnTo>
                    <a:lnTo>
                      <a:pt x="159" y="61"/>
                    </a:lnTo>
                    <a:lnTo>
                      <a:pt x="152" y="75"/>
                    </a:lnTo>
                    <a:lnTo>
                      <a:pt x="161" y="75"/>
                    </a:lnTo>
                    <a:lnTo>
                      <a:pt x="163" y="80"/>
                    </a:lnTo>
                    <a:lnTo>
                      <a:pt x="163" y="89"/>
                    </a:lnTo>
                    <a:lnTo>
                      <a:pt x="163" y="97"/>
                    </a:lnTo>
                    <a:lnTo>
                      <a:pt x="163" y="104"/>
                    </a:lnTo>
                    <a:lnTo>
                      <a:pt x="159" y="108"/>
                    </a:lnTo>
                    <a:lnTo>
                      <a:pt x="154" y="113"/>
                    </a:lnTo>
                    <a:lnTo>
                      <a:pt x="149" y="120"/>
                    </a:lnTo>
                    <a:lnTo>
                      <a:pt x="142" y="120"/>
                    </a:lnTo>
                    <a:lnTo>
                      <a:pt x="135" y="118"/>
                    </a:lnTo>
                    <a:lnTo>
                      <a:pt x="128" y="123"/>
                    </a:lnTo>
                    <a:lnTo>
                      <a:pt x="126" y="130"/>
                    </a:lnTo>
                    <a:lnTo>
                      <a:pt x="118" y="134"/>
                    </a:lnTo>
                    <a:lnTo>
                      <a:pt x="114" y="137"/>
                    </a:lnTo>
                    <a:lnTo>
                      <a:pt x="111" y="134"/>
                    </a:lnTo>
                    <a:lnTo>
                      <a:pt x="104" y="130"/>
                    </a:lnTo>
                    <a:lnTo>
                      <a:pt x="100" y="123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8" name="Freeform 114"/>
              <p:cNvSpPr>
                <a:spLocks/>
              </p:cNvSpPr>
              <p:nvPr/>
            </p:nvSpPr>
            <p:spPr bwMode="auto">
              <a:xfrm>
                <a:off x="1617" y="1469"/>
                <a:ext cx="9" cy="14"/>
              </a:xfrm>
              <a:custGeom>
                <a:avLst/>
                <a:gdLst/>
                <a:ahLst/>
                <a:cxnLst>
                  <a:cxn ang="0">
                    <a:pos x="5" y="12"/>
                  </a:cxn>
                  <a:cxn ang="0">
                    <a:pos x="0" y="14"/>
                  </a:cxn>
                  <a:cxn ang="0">
                    <a:pos x="0" y="12"/>
                  </a:cxn>
                  <a:cxn ang="0">
                    <a:pos x="2" y="7"/>
                  </a:cxn>
                  <a:cxn ang="0">
                    <a:pos x="9" y="0"/>
                  </a:cxn>
                  <a:cxn ang="0">
                    <a:pos x="9" y="7"/>
                  </a:cxn>
                  <a:cxn ang="0">
                    <a:pos x="5" y="12"/>
                  </a:cxn>
                </a:cxnLst>
                <a:rect l="0" t="0" r="r" b="b"/>
                <a:pathLst>
                  <a:path w="9" h="14">
                    <a:moveTo>
                      <a:pt x="5" y="12"/>
                    </a:moveTo>
                    <a:lnTo>
                      <a:pt x="0" y="14"/>
                    </a:lnTo>
                    <a:lnTo>
                      <a:pt x="0" y="12"/>
                    </a:lnTo>
                    <a:lnTo>
                      <a:pt x="2" y="7"/>
                    </a:lnTo>
                    <a:lnTo>
                      <a:pt x="9" y="0"/>
                    </a:lnTo>
                    <a:lnTo>
                      <a:pt x="9" y="7"/>
                    </a:lnTo>
                    <a:lnTo>
                      <a:pt x="5" y="1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39" name="Freeform 115"/>
              <p:cNvSpPr>
                <a:spLocks/>
              </p:cNvSpPr>
              <p:nvPr/>
            </p:nvSpPr>
            <p:spPr bwMode="auto">
              <a:xfrm>
                <a:off x="1631" y="1434"/>
                <a:ext cx="17" cy="35"/>
              </a:xfrm>
              <a:custGeom>
                <a:avLst/>
                <a:gdLst/>
                <a:ahLst/>
                <a:cxnLst>
                  <a:cxn ang="0">
                    <a:pos x="10" y="28"/>
                  </a:cxn>
                  <a:cxn ang="0">
                    <a:pos x="7" y="35"/>
                  </a:cxn>
                  <a:cxn ang="0">
                    <a:pos x="2" y="33"/>
                  </a:cxn>
                  <a:cxn ang="0">
                    <a:pos x="0" y="23"/>
                  </a:cxn>
                  <a:cxn ang="0">
                    <a:pos x="2" y="16"/>
                  </a:cxn>
                  <a:cxn ang="0">
                    <a:pos x="5" y="7"/>
                  </a:cxn>
                  <a:cxn ang="0">
                    <a:pos x="7" y="0"/>
                  </a:cxn>
                  <a:cxn ang="0">
                    <a:pos x="17" y="7"/>
                  </a:cxn>
                  <a:cxn ang="0">
                    <a:pos x="17" y="16"/>
                  </a:cxn>
                  <a:cxn ang="0">
                    <a:pos x="10" y="21"/>
                  </a:cxn>
                  <a:cxn ang="0">
                    <a:pos x="10" y="28"/>
                  </a:cxn>
                </a:cxnLst>
                <a:rect l="0" t="0" r="r" b="b"/>
                <a:pathLst>
                  <a:path w="17" h="35">
                    <a:moveTo>
                      <a:pt x="10" y="28"/>
                    </a:moveTo>
                    <a:lnTo>
                      <a:pt x="7" y="35"/>
                    </a:lnTo>
                    <a:lnTo>
                      <a:pt x="2" y="33"/>
                    </a:lnTo>
                    <a:lnTo>
                      <a:pt x="0" y="23"/>
                    </a:lnTo>
                    <a:lnTo>
                      <a:pt x="2" y="16"/>
                    </a:lnTo>
                    <a:lnTo>
                      <a:pt x="5" y="7"/>
                    </a:lnTo>
                    <a:lnTo>
                      <a:pt x="7" y="0"/>
                    </a:lnTo>
                    <a:lnTo>
                      <a:pt x="17" y="7"/>
                    </a:lnTo>
                    <a:lnTo>
                      <a:pt x="17" y="16"/>
                    </a:lnTo>
                    <a:lnTo>
                      <a:pt x="10" y="21"/>
                    </a:lnTo>
                    <a:lnTo>
                      <a:pt x="10" y="28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0" name="Freeform 116"/>
              <p:cNvSpPr>
                <a:spLocks/>
              </p:cNvSpPr>
              <p:nvPr/>
            </p:nvSpPr>
            <p:spPr bwMode="auto">
              <a:xfrm>
                <a:off x="1643" y="1429"/>
                <a:ext cx="9" cy="9"/>
              </a:xfrm>
              <a:custGeom>
                <a:avLst/>
                <a:gdLst/>
                <a:ahLst/>
                <a:cxnLst>
                  <a:cxn ang="0">
                    <a:pos x="9" y="7"/>
                  </a:cxn>
                  <a:cxn ang="0">
                    <a:pos x="7" y="9"/>
                  </a:cxn>
                  <a:cxn ang="0">
                    <a:pos x="2" y="7"/>
                  </a:cxn>
                  <a:cxn ang="0">
                    <a:pos x="0" y="5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9" y="2"/>
                  </a:cxn>
                  <a:cxn ang="0">
                    <a:pos x="9" y="7"/>
                  </a:cxn>
                </a:cxnLst>
                <a:rect l="0" t="0" r="r" b="b"/>
                <a:pathLst>
                  <a:path w="9" h="9">
                    <a:moveTo>
                      <a:pt x="9" y="7"/>
                    </a:moveTo>
                    <a:lnTo>
                      <a:pt x="7" y="9"/>
                    </a:lnTo>
                    <a:lnTo>
                      <a:pt x="2" y="7"/>
                    </a:lnTo>
                    <a:lnTo>
                      <a:pt x="0" y="5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9" y="2"/>
                    </a:lnTo>
                    <a:lnTo>
                      <a:pt x="9" y="7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1" name="Freeform 117"/>
              <p:cNvSpPr>
                <a:spLocks/>
              </p:cNvSpPr>
              <p:nvPr/>
            </p:nvSpPr>
            <p:spPr bwMode="auto">
              <a:xfrm>
                <a:off x="1676" y="1424"/>
                <a:ext cx="59" cy="78"/>
              </a:xfrm>
              <a:custGeom>
                <a:avLst/>
                <a:gdLst/>
                <a:ahLst/>
                <a:cxnLst>
                  <a:cxn ang="0">
                    <a:pos x="43" y="17"/>
                  </a:cxn>
                  <a:cxn ang="0">
                    <a:pos x="38" y="28"/>
                  </a:cxn>
                  <a:cxn ang="0">
                    <a:pos x="36" y="33"/>
                  </a:cxn>
                  <a:cxn ang="0">
                    <a:pos x="36" y="43"/>
                  </a:cxn>
                  <a:cxn ang="0">
                    <a:pos x="40" y="50"/>
                  </a:cxn>
                  <a:cxn ang="0">
                    <a:pos x="45" y="54"/>
                  </a:cxn>
                  <a:cxn ang="0">
                    <a:pos x="54" y="54"/>
                  </a:cxn>
                  <a:cxn ang="0">
                    <a:pos x="59" y="57"/>
                  </a:cxn>
                  <a:cxn ang="0">
                    <a:pos x="54" y="64"/>
                  </a:cxn>
                  <a:cxn ang="0">
                    <a:pos x="47" y="66"/>
                  </a:cxn>
                  <a:cxn ang="0">
                    <a:pos x="38" y="76"/>
                  </a:cxn>
                  <a:cxn ang="0">
                    <a:pos x="33" y="78"/>
                  </a:cxn>
                  <a:cxn ang="0">
                    <a:pos x="28" y="78"/>
                  </a:cxn>
                  <a:cxn ang="0">
                    <a:pos x="28" y="73"/>
                  </a:cxn>
                  <a:cxn ang="0">
                    <a:pos x="33" y="66"/>
                  </a:cxn>
                  <a:cxn ang="0">
                    <a:pos x="38" y="64"/>
                  </a:cxn>
                  <a:cxn ang="0">
                    <a:pos x="36" y="62"/>
                  </a:cxn>
                  <a:cxn ang="0">
                    <a:pos x="33" y="62"/>
                  </a:cxn>
                  <a:cxn ang="0">
                    <a:pos x="28" y="64"/>
                  </a:cxn>
                  <a:cxn ang="0">
                    <a:pos x="26" y="59"/>
                  </a:cxn>
                  <a:cxn ang="0">
                    <a:pos x="21" y="54"/>
                  </a:cxn>
                  <a:cxn ang="0">
                    <a:pos x="19" y="54"/>
                  </a:cxn>
                  <a:cxn ang="0">
                    <a:pos x="17" y="52"/>
                  </a:cxn>
                  <a:cxn ang="0">
                    <a:pos x="14" y="50"/>
                  </a:cxn>
                  <a:cxn ang="0">
                    <a:pos x="12" y="40"/>
                  </a:cxn>
                  <a:cxn ang="0">
                    <a:pos x="12" y="38"/>
                  </a:cxn>
                  <a:cxn ang="0">
                    <a:pos x="17" y="33"/>
                  </a:cxn>
                  <a:cxn ang="0">
                    <a:pos x="14" y="31"/>
                  </a:cxn>
                  <a:cxn ang="0">
                    <a:pos x="12" y="28"/>
                  </a:cxn>
                  <a:cxn ang="0">
                    <a:pos x="10" y="33"/>
                  </a:cxn>
                  <a:cxn ang="0">
                    <a:pos x="5" y="26"/>
                  </a:cxn>
                  <a:cxn ang="0">
                    <a:pos x="0" y="21"/>
                  </a:cxn>
                  <a:cxn ang="0">
                    <a:pos x="2" y="19"/>
                  </a:cxn>
                  <a:cxn ang="0">
                    <a:pos x="5" y="17"/>
                  </a:cxn>
                  <a:cxn ang="0">
                    <a:pos x="7" y="14"/>
                  </a:cxn>
                  <a:cxn ang="0">
                    <a:pos x="12" y="14"/>
                  </a:cxn>
                  <a:cxn ang="0">
                    <a:pos x="17" y="5"/>
                  </a:cxn>
                  <a:cxn ang="0">
                    <a:pos x="17" y="12"/>
                  </a:cxn>
                  <a:cxn ang="0">
                    <a:pos x="21" y="19"/>
                  </a:cxn>
                  <a:cxn ang="0">
                    <a:pos x="24" y="19"/>
                  </a:cxn>
                  <a:cxn ang="0">
                    <a:pos x="26" y="14"/>
                  </a:cxn>
                  <a:cxn ang="0">
                    <a:pos x="28" y="5"/>
                  </a:cxn>
                  <a:cxn ang="0">
                    <a:pos x="33" y="0"/>
                  </a:cxn>
                  <a:cxn ang="0">
                    <a:pos x="38" y="5"/>
                  </a:cxn>
                  <a:cxn ang="0">
                    <a:pos x="43" y="17"/>
                  </a:cxn>
                </a:cxnLst>
                <a:rect l="0" t="0" r="r" b="b"/>
                <a:pathLst>
                  <a:path w="59" h="78">
                    <a:moveTo>
                      <a:pt x="43" y="17"/>
                    </a:moveTo>
                    <a:lnTo>
                      <a:pt x="38" y="28"/>
                    </a:lnTo>
                    <a:lnTo>
                      <a:pt x="36" y="33"/>
                    </a:lnTo>
                    <a:lnTo>
                      <a:pt x="36" y="43"/>
                    </a:lnTo>
                    <a:lnTo>
                      <a:pt x="40" y="50"/>
                    </a:lnTo>
                    <a:lnTo>
                      <a:pt x="45" y="54"/>
                    </a:lnTo>
                    <a:lnTo>
                      <a:pt x="54" y="54"/>
                    </a:lnTo>
                    <a:lnTo>
                      <a:pt x="59" y="57"/>
                    </a:lnTo>
                    <a:lnTo>
                      <a:pt x="54" y="64"/>
                    </a:lnTo>
                    <a:lnTo>
                      <a:pt x="47" y="66"/>
                    </a:lnTo>
                    <a:lnTo>
                      <a:pt x="38" y="76"/>
                    </a:lnTo>
                    <a:lnTo>
                      <a:pt x="33" y="78"/>
                    </a:lnTo>
                    <a:lnTo>
                      <a:pt x="28" y="78"/>
                    </a:lnTo>
                    <a:lnTo>
                      <a:pt x="28" y="73"/>
                    </a:lnTo>
                    <a:lnTo>
                      <a:pt x="33" y="66"/>
                    </a:lnTo>
                    <a:lnTo>
                      <a:pt x="38" y="64"/>
                    </a:lnTo>
                    <a:lnTo>
                      <a:pt x="36" y="62"/>
                    </a:lnTo>
                    <a:lnTo>
                      <a:pt x="33" y="62"/>
                    </a:lnTo>
                    <a:lnTo>
                      <a:pt x="28" y="64"/>
                    </a:lnTo>
                    <a:lnTo>
                      <a:pt x="26" y="59"/>
                    </a:lnTo>
                    <a:lnTo>
                      <a:pt x="21" y="54"/>
                    </a:lnTo>
                    <a:lnTo>
                      <a:pt x="19" y="54"/>
                    </a:lnTo>
                    <a:lnTo>
                      <a:pt x="17" y="52"/>
                    </a:lnTo>
                    <a:lnTo>
                      <a:pt x="14" y="50"/>
                    </a:lnTo>
                    <a:lnTo>
                      <a:pt x="12" y="40"/>
                    </a:lnTo>
                    <a:lnTo>
                      <a:pt x="12" y="38"/>
                    </a:lnTo>
                    <a:lnTo>
                      <a:pt x="17" y="33"/>
                    </a:lnTo>
                    <a:lnTo>
                      <a:pt x="14" y="31"/>
                    </a:lnTo>
                    <a:lnTo>
                      <a:pt x="12" y="28"/>
                    </a:lnTo>
                    <a:lnTo>
                      <a:pt x="10" y="33"/>
                    </a:lnTo>
                    <a:lnTo>
                      <a:pt x="5" y="26"/>
                    </a:lnTo>
                    <a:lnTo>
                      <a:pt x="0" y="21"/>
                    </a:lnTo>
                    <a:lnTo>
                      <a:pt x="2" y="19"/>
                    </a:lnTo>
                    <a:lnTo>
                      <a:pt x="5" y="17"/>
                    </a:lnTo>
                    <a:lnTo>
                      <a:pt x="7" y="14"/>
                    </a:lnTo>
                    <a:lnTo>
                      <a:pt x="12" y="14"/>
                    </a:lnTo>
                    <a:lnTo>
                      <a:pt x="17" y="5"/>
                    </a:lnTo>
                    <a:lnTo>
                      <a:pt x="17" y="12"/>
                    </a:lnTo>
                    <a:lnTo>
                      <a:pt x="21" y="19"/>
                    </a:lnTo>
                    <a:lnTo>
                      <a:pt x="24" y="19"/>
                    </a:lnTo>
                    <a:lnTo>
                      <a:pt x="26" y="14"/>
                    </a:lnTo>
                    <a:lnTo>
                      <a:pt x="28" y="5"/>
                    </a:lnTo>
                    <a:lnTo>
                      <a:pt x="33" y="0"/>
                    </a:lnTo>
                    <a:lnTo>
                      <a:pt x="38" y="5"/>
                    </a:lnTo>
                    <a:lnTo>
                      <a:pt x="43" y="17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2" name="Freeform 118"/>
              <p:cNvSpPr>
                <a:spLocks/>
              </p:cNvSpPr>
              <p:nvPr/>
            </p:nvSpPr>
            <p:spPr bwMode="auto">
              <a:xfrm>
                <a:off x="1643" y="1405"/>
                <a:ext cx="28" cy="2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5" y="2"/>
                  </a:cxn>
                  <a:cxn ang="0">
                    <a:pos x="14" y="0"/>
                  </a:cxn>
                  <a:cxn ang="0">
                    <a:pos x="21" y="5"/>
                  </a:cxn>
                  <a:cxn ang="0">
                    <a:pos x="28" y="10"/>
                  </a:cxn>
                  <a:cxn ang="0">
                    <a:pos x="19" y="19"/>
                  </a:cxn>
                  <a:cxn ang="0">
                    <a:pos x="14" y="24"/>
                  </a:cxn>
                  <a:cxn ang="0">
                    <a:pos x="2" y="19"/>
                  </a:cxn>
                  <a:cxn ang="0">
                    <a:pos x="5" y="17"/>
                  </a:cxn>
                  <a:cxn ang="0">
                    <a:pos x="0" y="10"/>
                  </a:cxn>
                  <a:cxn ang="0">
                    <a:pos x="0" y="0"/>
                  </a:cxn>
                </a:cxnLst>
                <a:rect l="0" t="0" r="r" b="b"/>
                <a:pathLst>
                  <a:path w="28" h="24">
                    <a:moveTo>
                      <a:pt x="0" y="0"/>
                    </a:moveTo>
                    <a:lnTo>
                      <a:pt x="5" y="2"/>
                    </a:lnTo>
                    <a:lnTo>
                      <a:pt x="14" y="0"/>
                    </a:lnTo>
                    <a:lnTo>
                      <a:pt x="21" y="5"/>
                    </a:lnTo>
                    <a:lnTo>
                      <a:pt x="28" y="10"/>
                    </a:lnTo>
                    <a:lnTo>
                      <a:pt x="19" y="19"/>
                    </a:lnTo>
                    <a:lnTo>
                      <a:pt x="14" y="24"/>
                    </a:lnTo>
                    <a:lnTo>
                      <a:pt x="2" y="19"/>
                    </a:lnTo>
                    <a:lnTo>
                      <a:pt x="5" y="17"/>
                    </a:lnTo>
                    <a:lnTo>
                      <a:pt x="0" y="1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3" name="Freeform 119"/>
              <p:cNvSpPr>
                <a:spLocks/>
              </p:cNvSpPr>
              <p:nvPr/>
            </p:nvSpPr>
            <p:spPr bwMode="auto">
              <a:xfrm>
                <a:off x="1671" y="1344"/>
                <a:ext cx="76" cy="66"/>
              </a:xfrm>
              <a:custGeom>
                <a:avLst/>
                <a:gdLst/>
                <a:ahLst/>
                <a:cxnLst>
                  <a:cxn ang="0">
                    <a:pos x="76" y="4"/>
                  </a:cxn>
                  <a:cxn ang="0">
                    <a:pos x="74" y="14"/>
                  </a:cxn>
                  <a:cxn ang="0">
                    <a:pos x="67" y="19"/>
                  </a:cxn>
                  <a:cxn ang="0">
                    <a:pos x="67" y="26"/>
                  </a:cxn>
                  <a:cxn ang="0">
                    <a:pos x="59" y="28"/>
                  </a:cxn>
                  <a:cxn ang="0">
                    <a:pos x="52" y="35"/>
                  </a:cxn>
                  <a:cxn ang="0">
                    <a:pos x="50" y="47"/>
                  </a:cxn>
                  <a:cxn ang="0">
                    <a:pos x="45" y="52"/>
                  </a:cxn>
                  <a:cxn ang="0">
                    <a:pos x="36" y="54"/>
                  </a:cxn>
                  <a:cxn ang="0">
                    <a:pos x="31" y="52"/>
                  </a:cxn>
                  <a:cxn ang="0">
                    <a:pos x="26" y="56"/>
                  </a:cxn>
                  <a:cxn ang="0">
                    <a:pos x="19" y="59"/>
                  </a:cxn>
                  <a:cxn ang="0">
                    <a:pos x="5" y="66"/>
                  </a:cxn>
                  <a:cxn ang="0">
                    <a:pos x="3" y="59"/>
                  </a:cxn>
                  <a:cxn ang="0">
                    <a:pos x="0" y="52"/>
                  </a:cxn>
                  <a:cxn ang="0">
                    <a:pos x="15" y="47"/>
                  </a:cxn>
                  <a:cxn ang="0">
                    <a:pos x="12" y="37"/>
                  </a:cxn>
                  <a:cxn ang="0">
                    <a:pos x="7" y="30"/>
                  </a:cxn>
                  <a:cxn ang="0">
                    <a:pos x="12" y="23"/>
                  </a:cxn>
                  <a:cxn ang="0">
                    <a:pos x="17" y="16"/>
                  </a:cxn>
                  <a:cxn ang="0">
                    <a:pos x="22" y="11"/>
                  </a:cxn>
                  <a:cxn ang="0">
                    <a:pos x="31" y="11"/>
                  </a:cxn>
                  <a:cxn ang="0">
                    <a:pos x="38" y="9"/>
                  </a:cxn>
                  <a:cxn ang="0">
                    <a:pos x="45" y="7"/>
                  </a:cxn>
                  <a:cxn ang="0">
                    <a:pos x="52" y="7"/>
                  </a:cxn>
                  <a:cxn ang="0">
                    <a:pos x="57" y="2"/>
                  </a:cxn>
                  <a:cxn ang="0">
                    <a:pos x="64" y="2"/>
                  </a:cxn>
                  <a:cxn ang="0">
                    <a:pos x="71" y="0"/>
                  </a:cxn>
                  <a:cxn ang="0">
                    <a:pos x="76" y="4"/>
                  </a:cxn>
                </a:cxnLst>
                <a:rect l="0" t="0" r="r" b="b"/>
                <a:pathLst>
                  <a:path w="76" h="66">
                    <a:moveTo>
                      <a:pt x="76" y="4"/>
                    </a:moveTo>
                    <a:lnTo>
                      <a:pt x="74" y="14"/>
                    </a:lnTo>
                    <a:lnTo>
                      <a:pt x="67" y="19"/>
                    </a:lnTo>
                    <a:lnTo>
                      <a:pt x="67" y="26"/>
                    </a:lnTo>
                    <a:lnTo>
                      <a:pt x="59" y="28"/>
                    </a:lnTo>
                    <a:lnTo>
                      <a:pt x="52" y="35"/>
                    </a:lnTo>
                    <a:lnTo>
                      <a:pt x="50" y="47"/>
                    </a:lnTo>
                    <a:lnTo>
                      <a:pt x="45" y="52"/>
                    </a:lnTo>
                    <a:lnTo>
                      <a:pt x="36" y="54"/>
                    </a:lnTo>
                    <a:lnTo>
                      <a:pt x="31" y="52"/>
                    </a:lnTo>
                    <a:lnTo>
                      <a:pt x="26" y="56"/>
                    </a:lnTo>
                    <a:lnTo>
                      <a:pt x="19" y="59"/>
                    </a:lnTo>
                    <a:lnTo>
                      <a:pt x="5" y="66"/>
                    </a:lnTo>
                    <a:lnTo>
                      <a:pt x="3" y="59"/>
                    </a:lnTo>
                    <a:lnTo>
                      <a:pt x="0" y="52"/>
                    </a:lnTo>
                    <a:lnTo>
                      <a:pt x="15" y="47"/>
                    </a:lnTo>
                    <a:lnTo>
                      <a:pt x="12" y="37"/>
                    </a:lnTo>
                    <a:lnTo>
                      <a:pt x="7" y="30"/>
                    </a:lnTo>
                    <a:lnTo>
                      <a:pt x="12" y="23"/>
                    </a:lnTo>
                    <a:lnTo>
                      <a:pt x="17" y="16"/>
                    </a:lnTo>
                    <a:lnTo>
                      <a:pt x="22" y="11"/>
                    </a:lnTo>
                    <a:lnTo>
                      <a:pt x="31" y="11"/>
                    </a:lnTo>
                    <a:lnTo>
                      <a:pt x="38" y="9"/>
                    </a:lnTo>
                    <a:lnTo>
                      <a:pt x="45" y="7"/>
                    </a:lnTo>
                    <a:lnTo>
                      <a:pt x="52" y="7"/>
                    </a:lnTo>
                    <a:lnTo>
                      <a:pt x="57" y="2"/>
                    </a:lnTo>
                    <a:lnTo>
                      <a:pt x="64" y="2"/>
                    </a:lnTo>
                    <a:lnTo>
                      <a:pt x="71" y="0"/>
                    </a:lnTo>
                    <a:lnTo>
                      <a:pt x="76" y="4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4" name="Freeform 120"/>
              <p:cNvSpPr>
                <a:spLocks/>
              </p:cNvSpPr>
              <p:nvPr/>
            </p:nvSpPr>
            <p:spPr bwMode="auto">
              <a:xfrm>
                <a:off x="1631" y="1609"/>
                <a:ext cx="31" cy="35"/>
              </a:xfrm>
              <a:custGeom>
                <a:avLst/>
                <a:gdLst/>
                <a:ahLst/>
                <a:cxnLst>
                  <a:cxn ang="0">
                    <a:pos x="28" y="4"/>
                  </a:cxn>
                  <a:cxn ang="0">
                    <a:pos x="26" y="14"/>
                  </a:cxn>
                  <a:cxn ang="0">
                    <a:pos x="28" y="16"/>
                  </a:cxn>
                  <a:cxn ang="0">
                    <a:pos x="28" y="23"/>
                  </a:cxn>
                  <a:cxn ang="0">
                    <a:pos x="26" y="30"/>
                  </a:cxn>
                  <a:cxn ang="0">
                    <a:pos x="19" y="33"/>
                  </a:cxn>
                  <a:cxn ang="0">
                    <a:pos x="14" y="30"/>
                  </a:cxn>
                  <a:cxn ang="0">
                    <a:pos x="10" y="35"/>
                  </a:cxn>
                  <a:cxn ang="0">
                    <a:pos x="7" y="35"/>
                  </a:cxn>
                  <a:cxn ang="0">
                    <a:pos x="5" y="33"/>
                  </a:cxn>
                  <a:cxn ang="0">
                    <a:pos x="7" y="30"/>
                  </a:cxn>
                  <a:cxn ang="0">
                    <a:pos x="10" y="28"/>
                  </a:cxn>
                  <a:cxn ang="0">
                    <a:pos x="12" y="26"/>
                  </a:cxn>
                  <a:cxn ang="0">
                    <a:pos x="12" y="23"/>
                  </a:cxn>
                  <a:cxn ang="0">
                    <a:pos x="10" y="19"/>
                  </a:cxn>
                  <a:cxn ang="0">
                    <a:pos x="12" y="16"/>
                  </a:cxn>
                  <a:cxn ang="0">
                    <a:pos x="17" y="14"/>
                  </a:cxn>
                  <a:cxn ang="0">
                    <a:pos x="14" y="11"/>
                  </a:cxn>
                  <a:cxn ang="0">
                    <a:pos x="12" y="11"/>
                  </a:cxn>
                  <a:cxn ang="0">
                    <a:pos x="7" y="19"/>
                  </a:cxn>
                  <a:cxn ang="0">
                    <a:pos x="2" y="21"/>
                  </a:cxn>
                  <a:cxn ang="0">
                    <a:pos x="0" y="21"/>
                  </a:cxn>
                  <a:cxn ang="0">
                    <a:pos x="0" y="19"/>
                  </a:cxn>
                  <a:cxn ang="0">
                    <a:pos x="5" y="11"/>
                  </a:cxn>
                  <a:cxn ang="0">
                    <a:pos x="7" y="2"/>
                  </a:cxn>
                  <a:cxn ang="0">
                    <a:pos x="17" y="0"/>
                  </a:cxn>
                  <a:cxn ang="0">
                    <a:pos x="17" y="2"/>
                  </a:cxn>
                  <a:cxn ang="0">
                    <a:pos x="14" y="7"/>
                  </a:cxn>
                  <a:cxn ang="0">
                    <a:pos x="14" y="9"/>
                  </a:cxn>
                  <a:cxn ang="0">
                    <a:pos x="14" y="7"/>
                  </a:cxn>
                  <a:cxn ang="0">
                    <a:pos x="19" y="2"/>
                  </a:cxn>
                  <a:cxn ang="0">
                    <a:pos x="26" y="0"/>
                  </a:cxn>
                  <a:cxn ang="0">
                    <a:pos x="28" y="2"/>
                  </a:cxn>
                  <a:cxn ang="0">
                    <a:pos x="31" y="2"/>
                  </a:cxn>
                  <a:cxn ang="0">
                    <a:pos x="28" y="4"/>
                  </a:cxn>
                </a:cxnLst>
                <a:rect l="0" t="0" r="r" b="b"/>
                <a:pathLst>
                  <a:path w="31" h="35">
                    <a:moveTo>
                      <a:pt x="28" y="4"/>
                    </a:moveTo>
                    <a:lnTo>
                      <a:pt x="26" y="14"/>
                    </a:lnTo>
                    <a:lnTo>
                      <a:pt x="28" y="16"/>
                    </a:lnTo>
                    <a:lnTo>
                      <a:pt x="28" y="23"/>
                    </a:lnTo>
                    <a:lnTo>
                      <a:pt x="26" y="30"/>
                    </a:lnTo>
                    <a:lnTo>
                      <a:pt x="19" y="33"/>
                    </a:lnTo>
                    <a:lnTo>
                      <a:pt x="14" y="30"/>
                    </a:lnTo>
                    <a:lnTo>
                      <a:pt x="10" y="35"/>
                    </a:lnTo>
                    <a:lnTo>
                      <a:pt x="7" y="35"/>
                    </a:lnTo>
                    <a:lnTo>
                      <a:pt x="5" y="33"/>
                    </a:lnTo>
                    <a:lnTo>
                      <a:pt x="7" y="30"/>
                    </a:lnTo>
                    <a:lnTo>
                      <a:pt x="10" y="28"/>
                    </a:lnTo>
                    <a:lnTo>
                      <a:pt x="12" y="26"/>
                    </a:lnTo>
                    <a:lnTo>
                      <a:pt x="12" y="23"/>
                    </a:lnTo>
                    <a:lnTo>
                      <a:pt x="10" y="19"/>
                    </a:lnTo>
                    <a:lnTo>
                      <a:pt x="12" y="16"/>
                    </a:lnTo>
                    <a:lnTo>
                      <a:pt x="17" y="14"/>
                    </a:lnTo>
                    <a:lnTo>
                      <a:pt x="14" y="11"/>
                    </a:lnTo>
                    <a:lnTo>
                      <a:pt x="12" y="11"/>
                    </a:lnTo>
                    <a:lnTo>
                      <a:pt x="7" y="19"/>
                    </a:lnTo>
                    <a:lnTo>
                      <a:pt x="2" y="21"/>
                    </a:lnTo>
                    <a:lnTo>
                      <a:pt x="0" y="21"/>
                    </a:lnTo>
                    <a:lnTo>
                      <a:pt x="0" y="19"/>
                    </a:lnTo>
                    <a:lnTo>
                      <a:pt x="5" y="11"/>
                    </a:lnTo>
                    <a:lnTo>
                      <a:pt x="7" y="2"/>
                    </a:lnTo>
                    <a:lnTo>
                      <a:pt x="17" y="0"/>
                    </a:lnTo>
                    <a:lnTo>
                      <a:pt x="17" y="2"/>
                    </a:lnTo>
                    <a:lnTo>
                      <a:pt x="14" y="7"/>
                    </a:lnTo>
                    <a:lnTo>
                      <a:pt x="14" y="9"/>
                    </a:lnTo>
                    <a:lnTo>
                      <a:pt x="14" y="7"/>
                    </a:lnTo>
                    <a:lnTo>
                      <a:pt x="19" y="2"/>
                    </a:lnTo>
                    <a:lnTo>
                      <a:pt x="26" y="0"/>
                    </a:lnTo>
                    <a:lnTo>
                      <a:pt x="28" y="2"/>
                    </a:lnTo>
                    <a:lnTo>
                      <a:pt x="31" y="2"/>
                    </a:lnTo>
                    <a:lnTo>
                      <a:pt x="28" y="4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5" name="Freeform 121"/>
              <p:cNvSpPr>
                <a:spLocks/>
              </p:cNvSpPr>
              <p:nvPr/>
            </p:nvSpPr>
            <p:spPr bwMode="auto">
              <a:xfrm>
                <a:off x="1659" y="1597"/>
                <a:ext cx="36" cy="31"/>
              </a:xfrm>
              <a:custGeom>
                <a:avLst/>
                <a:gdLst/>
                <a:ahLst/>
                <a:cxnLst>
                  <a:cxn ang="0">
                    <a:pos x="8" y="28"/>
                  </a:cxn>
                  <a:cxn ang="0">
                    <a:pos x="8" y="31"/>
                  </a:cxn>
                  <a:cxn ang="0">
                    <a:pos x="0" y="26"/>
                  </a:cxn>
                  <a:cxn ang="0">
                    <a:pos x="3" y="19"/>
                  </a:cxn>
                  <a:cxn ang="0">
                    <a:pos x="8" y="14"/>
                  </a:cxn>
                  <a:cxn ang="0">
                    <a:pos x="12" y="9"/>
                  </a:cxn>
                  <a:cxn ang="0">
                    <a:pos x="19" y="7"/>
                  </a:cxn>
                  <a:cxn ang="0">
                    <a:pos x="27" y="2"/>
                  </a:cxn>
                  <a:cxn ang="0">
                    <a:pos x="34" y="0"/>
                  </a:cxn>
                  <a:cxn ang="0">
                    <a:pos x="36" y="0"/>
                  </a:cxn>
                  <a:cxn ang="0">
                    <a:pos x="34" y="2"/>
                  </a:cxn>
                  <a:cxn ang="0">
                    <a:pos x="34" y="5"/>
                  </a:cxn>
                  <a:cxn ang="0">
                    <a:pos x="29" y="7"/>
                  </a:cxn>
                  <a:cxn ang="0">
                    <a:pos x="24" y="14"/>
                  </a:cxn>
                  <a:cxn ang="0">
                    <a:pos x="19" y="19"/>
                  </a:cxn>
                  <a:cxn ang="0">
                    <a:pos x="15" y="23"/>
                  </a:cxn>
                  <a:cxn ang="0">
                    <a:pos x="8" y="28"/>
                  </a:cxn>
                </a:cxnLst>
                <a:rect l="0" t="0" r="r" b="b"/>
                <a:pathLst>
                  <a:path w="36" h="31">
                    <a:moveTo>
                      <a:pt x="8" y="28"/>
                    </a:moveTo>
                    <a:lnTo>
                      <a:pt x="8" y="31"/>
                    </a:lnTo>
                    <a:lnTo>
                      <a:pt x="0" y="26"/>
                    </a:lnTo>
                    <a:lnTo>
                      <a:pt x="3" y="19"/>
                    </a:lnTo>
                    <a:lnTo>
                      <a:pt x="8" y="14"/>
                    </a:lnTo>
                    <a:lnTo>
                      <a:pt x="12" y="9"/>
                    </a:lnTo>
                    <a:lnTo>
                      <a:pt x="19" y="7"/>
                    </a:lnTo>
                    <a:lnTo>
                      <a:pt x="27" y="2"/>
                    </a:lnTo>
                    <a:lnTo>
                      <a:pt x="34" y="0"/>
                    </a:lnTo>
                    <a:lnTo>
                      <a:pt x="36" y="0"/>
                    </a:lnTo>
                    <a:lnTo>
                      <a:pt x="34" y="2"/>
                    </a:lnTo>
                    <a:lnTo>
                      <a:pt x="34" y="5"/>
                    </a:lnTo>
                    <a:lnTo>
                      <a:pt x="29" y="7"/>
                    </a:lnTo>
                    <a:lnTo>
                      <a:pt x="24" y="14"/>
                    </a:lnTo>
                    <a:lnTo>
                      <a:pt x="19" y="19"/>
                    </a:lnTo>
                    <a:lnTo>
                      <a:pt x="15" y="23"/>
                    </a:lnTo>
                    <a:lnTo>
                      <a:pt x="8" y="28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6" name="Freeform 122"/>
              <p:cNvSpPr>
                <a:spLocks/>
              </p:cNvSpPr>
              <p:nvPr/>
            </p:nvSpPr>
            <p:spPr bwMode="auto">
              <a:xfrm>
                <a:off x="1659" y="1535"/>
                <a:ext cx="48" cy="40"/>
              </a:xfrm>
              <a:custGeom>
                <a:avLst/>
                <a:gdLst/>
                <a:ahLst/>
                <a:cxnLst>
                  <a:cxn ang="0">
                    <a:pos x="38" y="22"/>
                  </a:cxn>
                  <a:cxn ang="0">
                    <a:pos x="48" y="31"/>
                  </a:cxn>
                  <a:cxn ang="0">
                    <a:pos x="45" y="36"/>
                  </a:cxn>
                  <a:cxn ang="0">
                    <a:pos x="38" y="40"/>
                  </a:cxn>
                  <a:cxn ang="0">
                    <a:pos x="31" y="40"/>
                  </a:cxn>
                  <a:cxn ang="0">
                    <a:pos x="22" y="40"/>
                  </a:cxn>
                  <a:cxn ang="0">
                    <a:pos x="15" y="38"/>
                  </a:cxn>
                  <a:cxn ang="0">
                    <a:pos x="5" y="36"/>
                  </a:cxn>
                  <a:cxn ang="0">
                    <a:pos x="0" y="33"/>
                  </a:cxn>
                  <a:cxn ang="0">
                    <a:pos x="3" y="29"/>
                  </a:cxn>
                  <a:cxn ang="0">
                    <a:pos x="15" y="33"/>
                  </a:cxn>
                  <a:cxn ang="0">
                    <a:pos x="24" y="31"/>
                  </a:cxn>
                  <a:cxn ang="0">
                    <a:pos x="24" y="29"/>
                  </a:cxn>
                  <a:cxn ang="0">
                    <a:pos x="15" y="29"/>
                  </a:cxn>
                  <a:cxn ang="0">
                    <a:pos x="12" y="29"/>
                  </a:cxn>
                  <a:cxn ang="0">
                    <a:pos x="12" y="26"/>
                  </a:cxn>
                  <a:cxn ang="0">
                    <a:pos x="19" y="24"/>
                  </a:cxn>
                  <a:cxn ang="0">
                    <a:pos x="24" y="24"/>
                  </a:cxn>
                  <a:cxn ang="0">
                    <a:pos x="27" y="22"/>
                  </a:cxn>
                  <a:cxn ang="0">
                    <a:pos x="22" y="22"/>
                  </a:cxn>
                  <a:cxn ang="0">
                    <a:pos x="17" y="14"/>
                  </a:cxn>
                  <a:cxn ang="0">
                    <a:pos x="10" y="10"/>
                  </a:cxn>
                  <a:cxn ang="0">
                    <a:pos x="12" y="3"/>
                  </a:cxn>
                  <a:cxn ang="0">
                    <a:pos x="24" y="0"/>
                  </a:cxn>
                  <a:cxn ang="0">
                    <a:pos x="29" y="3"/>
                  </a:cxn>
                  <a:cxn ang="0">
                    <a:pos x="31" y="10"/>
                  </a:cxn>
                  <a:cxn ang="0">
                    <a:pos x="34" y="19"/>
                  </a:cxn>
                  <a:cxn ang="0">
                    <a:pos x="38" y="22"/>
                  </a:cxn>
                </a:cxnLst>
                <a:rect l="0" t="0" r="r" b="b"/>
                <a:pathLst>
                  <a:path w="48" h="40">
                    <a:moveTo>
                      <a:pt x="38" y="22"/>
                    </a:moveTo>
                    <a:lnTo>
                      <a:pt x="48" y="31"/>
                    </a:lnTo>
                    <a:lnTo>
                      <a:pt x="45" y="36"/>
                    </a:lnTo>
                    <a:lnTo>
                      <a:pt x="38" y="40"/>
                    </a:lnTo>
                    <a:lnTo>
                      <a:pt x="31" y="40"/>
                    </a:lnTo>
                    <a:lnTo>
                      <a:pt x="22" y="40"/>
                    </a:lnTo>
                    <a:lnTo>
                      <a:pt x="15" y="38"/>
                    </a:lnTo>
                    <a:lnTo>
                      <a:pt x="5" y="36"/>
                    </a:lnTo>
                    <a:lnTo>
                      <a:pt x="0" y="33"/>
                    </a:lnTo>
                    <a:lnTo>
                      <a:pt x="3" y="29"/>
                    </a:lnTo>
                    <a:lnTo>
                      <a:pt x="15" y="33"/>
                    </a:lnTo>
                    <a:lnTo>
                      <a:pt x="24" y="31"/>
                    </a:lnTo>
                    <a:lnTo>
                      <a:pt x="24" y="29"/>
                    </a:lnTo>
                    <a:lnTo>
                      <a:pt x="15" y="29"/>
                    </a:lnTo>
                    <a:lnTo>
                      <a:pt x="12" y="29"/>
                    </a:lnTo>
                    <a:lnTo>
                      <a:pt x="12" y="26"/>
                    </a:lnTo>
                    <a:lnTo>
                      <a:pt x="19" y="24"/>
                    </a:lnTo>
                    <a:lnTo>
                      <a:pt x="24" y="24"/>
                    </a:lnTo>
                    <a:lnTo>
                      <a:pt x="27" y="22"/>
                    </a:lnTo>
                    <a:lnTo>
                      <a:pt x="22" y="22"/>
                    </a:lnTo>
                    <a:lnTo>
                      <a:pt x="17" y="14"/>
                    </a:lnTo>
                    <a:lnTo>
                      <a:pt x="10" y="10"/>
                    </a:lnTo>
                    <a:lnTo>
                      <a:pt x="12" y="3"/>
                    </a:lnTo>
                    <a:lnTo>
                      <a:pt x="24" y="0"/>
                    </a:lnTo>
                    <a:lnTo>
                      <a:pt x="29" y="3"/>
                    </a:lnTo>
                    <a:lnTo>
                      <a:pt x="31" y="10"/>
                    </a:lnTo>
                    <a:lnTo>
                      <a:pt x="34" y="19"/>
                    </a:lnTo>
                    <a:lnTo>
                      <a:pt x="38" y="2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7" name="Freeform 123"/>
              <p:cNvSpPr>
                <a:spLocks/>
              </p:cNvSpPr>
              <p:nvPr/>
            </p:nvSpPr>
            <p:spPr bwMode="auto">
              <a:xfrm>
                <a:off x="1681" y="1798"/>
                <a:ext cx="35" cy="33"/>
              </a:xfrm>
              <a:custGeom>
                <a:avLst/>
                <a:gdLst/>
                <a:ahLst/>
                <a:cxnLst>
                  <a:cxn ang="0">
                    <a:pos x="19" y="28"/>
                  </a:cxn>
                  <a:cxn ang="0">
                    <a:pos x="5" y="33"/>
                  </a:cxn>
                  <a:cxn ang="0">
                    <a:pos x="5" y="31"/>
                  </a:cxn>
                  <a:cxn ang="0">
                    <a:pos x="0" y="33"/>
                  </a:cxn>
                  <a:cxn ang="0">
                    <a:pos x="2" y="26"/>
                  </a:cxn>
                  <a:cxn ang="0">
                    <a:pos x="9" y="16"/>
                  </a:cxn>
                  <a:cxn ang="0">
                    <a:pos x="9" y="14"/>
                  </a:cxn>
                  <a:cxn ang="0">
                    <a:pos x="14" y="12"/>
                  </a:cxn>
                  <a:cxn ang="0">
                    <a:pos x="21" y="5"/>
                  </a:cxn>
                  <a:cxn ang="0">
                    <a:pos x="28" y="0"/>
                  </a:cxn>
                  <a:cxn ang="0">
                    <a:pos x="33" y="0"/>
                  </a:cxn>
                  <a:cxn ang="0">
                    <a:pos x="35" y="2"/>
                  </a:cxn>
                  <a:cxn ang="0">
                    <a:pos x="31" y="7"/>
                  </a:cxn>
                  <a:cxn ang="0">
                    <a:pos x="33" y="12"/>
                  </a:cxn>
                  <a:cxn ang="0">
                    <a:pos x="35" y="12"/>
                  </a:cxn>
                  <a:cxn ang="0">
                    <a:pos x="33" y="14"/>
                  </a:cxn>
                  <a:cxn ang="0">
                    <a:pos x="26" y="21"/>
                  </a:cxn>
                  <a:cxn ang="0">
                    <a:pos x="23" y="26"/>
                  </a:cxn>
                  <a:cxn ang="0">
                    <a:pos x="19" y="28"/>
                  </a:cxn>
                </a:cxnLst>
                <a:rect l="0" t="0" r="r" b="b"/>
                <a:pathLst>
                  <a:path w="35" h="33">
                    <a:moveTo>
                      <a:pt x="19" y="28"/>
                    </a:moveTo>
                    <a:lnTo>
                      <a:pt x="5" y="33"/>
                    </a:lnTo>
                    <a:lnTo>
                      <a:pt x="5" y="31"/>
                    </a:lnTo>
                    <a:lnTo>
                      <a:pt x="0" y="33"/>
                    </a:lnTo>
                    <a:lnTo>
                      <a:pt x="2" y="26"/>
                    </a:lnTo>
                    <a:lnTo>
                      <a:pt x="9" y="16"/>
                    </a:lnTo>
                    <a:lnTo>
                      <a:pt x="9" y="14"/>
                    </a:lnTo>
                    <a:lnTo>
                      <a:pt x="14" y="12"/>
                    </a:lnTo>
                    <a:lnTo>
                      <a:pt x="21" y="5"/>
                    </a:lnTo>
                    <a:lnTo>
                      <a:pt x="28" y="0"/>
                    </a:lnTo>
                    <a:lnTo>
                      <a:pt x="33" y="0"/>
                    </a:lnTo>
                    <a:lnTo>
                      <a:pt x="35" y="2"/>
                    </a:lnTo>
                    <a:lnTo>
                      <a:pt x="31" y="7"/>
                    </a:lnTo>
                    <a:lnTo>
                      <a:pt x="33" y="12"/>
                    </a:lnTo>
                    <a:lnTo>
                      <a:pt x="35" y="12"/>
                    </a:lnTo>
                    <a:lnTo>
                      <a:pt x="33" y="14"/>
                    </a:lnTo>
                    <a:lnTo>
                      <a:pt x="26" y="21"/>
                    </a:lnTo>
                    <a:lnTo>
                      <a:pt x="23" y="26"/>
                    </a:lnTo>
                    <a:lnTo>
                      <a:pt x="19" y="28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8" name="Freeform 124"/>
              <p:cNvSpPr>
                <a:spLocks/>
              </p:cNvSpPr>
              <p:nvPr/>
            </p:nvSpPr>
            <p:spPr bwMode="auto">
              <a:xfrm>
                <a:off x="1693" y="1649"/>
                <a:ext cx="16" cy="31"/>
              </a:xfrm>
              <a:custGeom>
                <a:avLst/>
                <a:gdLst/>
                <a:ahLst/>
                <a:cxnLst>
                  <a:cxn ang="0">
                    <a:pos x="14" y="31"/>
                  </a:cxn>
                  <a:cxn ang="0">
                    <a:pos x="9" y="31"/>
                  </a:cxn>
                  <a:cxn ang="0">
                    <a:pos x="0" y="28"/>
                  </a:cxn>
                  <a:cxn ang="0">
                    <a:pos x="0" y="26"/>
                  </a:cxn>
                  <a:cxn ang="0">
                    <a:pos x="0" y="19"/>
                  </a:cxn>
                  <a:cxn ang="0">
                    <a:pos x="0" y="12"/>
                  </a:cxn>
                  <a:cxn ang="0">
                    <a:pos x="0" y="9"/>
                  </a:cxn>
                  <a:cxn ang="0">
                    <a:pos x="2" y="2"/>
                  </a:cxn>
                  <a:cxn ang="0">
                    <a:pos x="9" y="0"/>
                  </a:cxn>
                  <a:cxn ang="0">
                    <a:pos x="11" y="0"/>
                  </a:cxn>
                  <a:cxn ang="0">
                    <a:pos x="16" y="5"/>
                  </a:cxn>
                  <a:cxn ang="0">
                    <a:pos x="16" y="14"/>
                  </a:cxn>
                  <a:cxn ang="0">
                    <a:pos x="16" y="26"/>
                  </a:cxn>
                  <a:cxn ang="0">
                    <a:pos x="14" y="31"/>
                  </a:cxn>
                </a:cxnLst>
                <a:rect l="0" t="0" r="r" b="b"/>
                <a:pathLst>
                  <a:path w="16" h="31">
                    <a:moveTo>
                      <a:pt x="14" y="31"/>
                    </a:moveTo>
                    <a:lnTo>
                      <a:pt x="9" y="31"/>
                    </a:lnTo>
                    <a:lnTo>
                      <a:pt x="0" y="28"/>
                    </a:lnTo>
                    <a:lnTo>
                      <a:pt x="0" y="26"/>
                    </a:lnTo>
                    <a:lnTo>
                      <a:pt x="0" y="19"/>
                    </a:lnTo>
                    <a:lnTo>
                      <a:pt x="0" y="12"/>
                    </a:lnTo>
                    <a:lnTo>
                      <a:pt x="0" y="9"/>
                    </a:lnTo>
                    <a:lnTo>
                      <a:pt x="2" y="2"/>
                    </a:lnTo>
                    <a:lnTo>
                      <a:pt x="9" y="0"/>
                    </a:lnTo>
                    <a:lnTo>
                      <a:pt x="11" y="0"/>
                    </a:lnTo>
                    <a:lnTo>
                      <a:pt x="16" y="5"/>
                    </a:lnTo>
                    <a:lnTo>
                      <a:pt x="16" y="14"/>
                    </a:lnTo>
                    <a:lnTo>
                      <a:pt x="16" y="26"/>
                    </a:lnTo>
                    <a:lnTo>
                      <a:pt x="14" y="31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49" name="Freeform 125"/>
              <p:cNvSpPr>
                <a:spLocks/>
              </p:cNvSpPr>
              <p:nvPr/>
            </p:nvSpPr>
            <p:spPr bwMode="auto">
              <a:xfrm>
                <a:off x="1787" y="2233"/>
                <a:ext cx="36" cy="22"/>
              </a:xfrm>
              <a:custGeom>
                <a:avLst/>
                <a:gdLst/>
                <a:ahLst/>
                <a:cxnLst>
                  <a:cxn ang="0">
                    <a:pos x="24" y="3"/>
                  </a:cxn>
                  <a:cxn ang="0">
                    <a:pos x="26" y="5"/>
                  </a:cxn>
                  <a:cxn ang="0">
                    <a:pos x="31" y="7"/>
                  </a:cxn>
                  <a:cxn ang="0">
                    <a:pos x="33" y="7"/>
                  </a:cxn>
                  <a:cxn ang="0">
                    <a:pos x="36" y="12"/>
                  </a:cxn>
                  <a:cxn ang="0">
                    <a:pos x="33" y="15"/>
                  </a:cxn>
                  <a:cxn ang="0">
                    <a:pos x="31" y="15"/>
                  </a:cxn>
                  <a:cxn ang="0">
                    <a:pos x="29" y="15"/>
                  </a:cxn>
                  <a:cxn ang="0">
                    <a:pos x="26" y="17"/>
                  </a:cxn>
                  <a:cxn ang="0">
                    <a:pos x="26" y="19"/>
                  </a:cxn>
                  <a:cxn ang="0">
                    <a:pos x="24" y="22"/>
                  </a:cxn>
                  <a:cxn ang="0">
                    <a:pos x="21" y="22"/>
                  </a:cxn>
                  <a:cxn ang="0">
                    <a:pos x="17" y="22"/>
                  </a:cxn>
                  <a:cxn ang="0">
                    <a:pos x="12" y="15"/>
                  </a:cxn>
                  <a:cxn ang="0">
                    <a:pos x="7" y="10"/>
                  </a:cxn>
                  <a:cxn ang="0">
                    <a:pos x="5" y="7"/>
                  </a:cxn>
                  <a:cxn ang="0">
                    <a:pos x="0" y="7"/>
                  </a:cxn>
                  <a:cxn ang="0">
                    <a:pos x="3" y="5"/>
                  </a:cxn>
                  <a:cxn ang="0">
                    <a:pos x="5" y="3"/>
                  </a:cxn>
                  <a:cxn ang="0">
                    <a:pos x="10" y="3"/>
                  </a:cxn>
                  <a:cxn ang="0">
                    <a:pos x="12" y="3"/>
                  </a:cxn>
                  <a:cxn ang="0">
                    <a:pos x="17" y="3"/>
                  </a:cxn>
                  <a:cxn ang="0">
                    <a:pos x="19" y="0"/>
                  </a:cxn>
                  <a:cxn ang="0">
                    <a:pos x="24" y="0"/>
                  </a:cxn>
                  <a:cxn ang="0">
                    <a:pos x="24" y="3"/>
                  </a:cxn>
                </a:cxnLst>
                <a:rect l="0" t="0" r="r" b="b"/>
                <a:pathLst>
                  <a:path w="36" h="22">
                    <a:moveTo>
                      <a:pt x="24" y="3"/>
                    </a:moveTo>
                    <a:lnTo>
                      <a:pt x="26" y="5"/>
                    </a:lnTo>
                    <a:lnTo>
                      <a:pt x="31" y="7"/>
                    </a:lnTo>
                    <a:lnTo>
                      <a:pt x="33" y="7"/>
                    </a:lnTo>
                    <a:lnTo>
                      <a:pt x="36" y="12"/>
                    </a:lnTo>
                    <a:lnTo>
                      <a:pt x="33" y="15"/>
                    </a:lnTo>
                    <a:lnTo>
                      <a:pt x="31" y="15"/>
                    </a:lnTo>
                    <a:lnTo>
                      <a:pt x="29" y="15"/>
                    </a:lnTo>
                    <a:lnTo>
                      <a:pt x="26" y="17"/>
                    </a:lnTo>
                    <a:lnTo>
                      <a:pt x="26" y="19"/>
                    </a:lnTo>
                    <a:lnTo>
                      <a:pt x="24" y="22"/>
                    </a:lnTo>
                    <a:lnTo>
                      <a:pt x="21" y="22"/>
                    </a:lnTo>
                    <a:lnTo>
                      <a:pt x="17" y="22"/>
                    </a:lnTo>
                    <a:lnTo>
                      <a:pt x="12" y="15"/>
                    </a:lnTo>
                    <a:lnTo>
                      <a:pt x="7" y="10"/>
                    </a:lnTo>
                    <a:lnTo>
                      <a:pt x="5" y="7"/>
                    </a:lnTo>
                    <a:lnTo>
                      <a:pt x="0" y="7"/>
                    </a:lnTo>
                    <a:lnTo>
                      <a:pt x="3" y="5"/>
                    </a:lnTo>
                    <a:lnTo>
                      <a:pt x="5" y="3"/>
                    </a:lnTo>
                    <a:lnTo>
                      <a:pt x="10" y="3"/>
                    </a:lnTo>
                    <a:lnTo>
                      <a:pt x="12" y="3"/>
                    </a:lnTo>
                    <a:lnTo>
                      <a:pt x="17" y="3"/>
                    </a:lnTo>
                    <a:lnTo>
                      <a:pt x="19" y="0"/>
                    </a:lnTo>
                    <a:lnTo>
                      <a:pt x="24" y="0"/>
                    </a:lnTo>
                    <a:lnTo>
                      <a:pt x="24" y="3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0" name="Freeform 126"/>
              <p:cNvSpPr>
                <a:spLocks/>
              </p:cNvSpPr>
              <p:nvPr/>
            </p:nvSpPr>
            <p:spPr bwMode="auto">
              <a:xfrm>
                <a:off x="2660" y="1959"/>
                <a:ext cx="19" cy="16"/>
              </a:xfrm>
              <a:custGeom>
                <a:avLst/>
                <a:gdLst/>
                <a:ahLst/>
                <a:cxnLst>
                  <a:cxn ang="0">
                    <a:pos x="14" y="5"/>
                  </a:cxn>
                  <a:cxn ang="0">
                    <a:pos x="19" y="16"/>
                  </a:cxn>
                  <a:cxn ang="0">
                    <a:pos x="12" y="14"/>
                  </a:cxn>
                  <a:cxn ang="0">
                    <a:pos x="5" y="14"/>
                  </a:cxn>
                  <a:cxn ang="0">
                    <a:pos x="7" y="12"/>
                  </a:cxn>
                  <a:cxn ang="0">
                    <a:pos x="2" y="12"/>
                  </a:cxn>
                  <a:cxn ang="0">
                    <a:pos x="0" y="9"/>
                  </a:cxn>
                  <a:cxn ang="0">
                    <a:pos x="2" y="2"/>
                  </a:cxn>
                  <a:cxn ang="0">
                    <a:pos x="5" y="0"/>
                  </a:cxn>
                  <a:cxn ang="0">
                    <a:pos x="9" y="2"/>
                  </a:cxn>
                  <a:cxn ang="0">
                    <a:pos x="14" y="5"/>
                  </a:cxn>
                </a:cxnLst>
                <a:rect l="0" t="0" r="r" b="b"/>
                <a:pathLst>
                  <a:path w="19" h="16">
                    <a:moveTo>
                      <a:pt x="14" y="5"/>
                    </a:moveTo>
                    <a:lnTo>
                      <a:pt x="19" y="16"/>
                    </a:lnTo>
                    <a:lnTo>
                      <a:pt x="12" y="14"/>
                    </a:lnTo>
                    <a:lnTo>
                      <a:pt x="5" y="14"/>
                    </a:lnTo>
                    <a:lnTo>
                      <a:pt x="7" y="12"/>
                    </a:lnTo>
                    <a:lnTo>
                      <a:pt x="2" y="12"/>
                    </a:lnTo>
                    <a:lnTo>
                      <a:pt x="0" y="9"/>
                    </a:lnTo>
                    <a:lnTo>
                      <a:pt x="2" y="2"/>
                    </a:lnTo>
                    <a:lnTo>
                      <a:pt x="5" y="0"/>
                    </a:lnTo>
                    <a:lnTo>
                      <a:pt x="9" y="2"/>
                    </a:lnTo>
                    <a:lnTo>
                      <a:pt x="14" y="5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1" name="Freeform 127"/>
              <p:cNvSpPr>
                <a:spLocks/>
              </p:cNvSpPr>
              <p:nvPr/>
            </p:nvSpPr>
            <p:spPr bwMode="auto">
              <a:xfrm>
                <a:off x="2707" y="1916"/>
                <a:ext cx="29" cy="43"/>
              </a:xfrm>
              <a:custGeom>
                <a:avLst/>
                <a:gdLst/>
                <a:ahLst/>
                <a:cxnLst>
                  <a:cxn ang="0">
                    <a:pos x="17" y="26"/>
                  </a:cxn>
                  <a:cxn ang="0">
                    <a:pos x="14" y="43"/>
                  </a:cxn>
                  <a:cxn ang="0">
                    <a:pos x="10" y="43"/>
                  </a:cxn>
                  <a:cxn ang="0">
                    <a:pos x="10" y="33"/>
                  </a:cxn>
                  <a:cxn ang="0">
                    <a:pos x="10" y="22"/>
                  </a:cxn>
                  <a:cxn ang="0">
                    <a:pos x="5" y="14"/>
                  </a:cxn>
                  <a:cxn ang="0">
                    <a:pos x="0" y="5"/>
                  </a:cxn>
                  <a:cxn ang="0">
                    <a:pos x="3" y="0"/>
                  </a:cxn>
                  <a:cxn ang="0">
                    <a:pos x="10" y="3"/>
                  </a:cxn>
                  <a:cxn ang="0">
                    <a:pos x="22" y="10"/>
                  </a:cxn>
                  <a:cxn ang="0">
                    <a:pos x="29" y="17"/>
                  </a:cxn>
                  <a:cxn ang="0">
                    <a:pos x="17" y="26"/>
                  </a:cxn>
                </a:cxnLst>
                <a:rect l="0" t="0" r="r" b="b"/>
                <a:pathLst>
                  <a:path w="29" h="43">
                    <a:moveTo>
                      <a:pt x="17" y="26"/>
                    </a:moveTo>
                    <a:lnTo>
                      <a:pt x="14" y="43"/>
                    </a:lnTo>
                    <a:lnTo>
                      <a:pt x="10" y="43"/>
                    </a:lnTo>
                    <a:lnTo>
                      <a:pt x="10" y="33"/>
                    </a:lnTo>
                    <a:lnTo>
                      <a:pt x="10" y="22"/>
                    </a:lnTo>
                    <a:lnTo>
                      <a:pt x="5" y="14"/>
                    </a:lnTo>
                    <a:lnTo>
                      <a:pt x="0" y="5"/>
                    </a:lnTo>
                    <a:lnTo>
                      <a:pt x="3" y="0"/>
                    </a:lnTo>
                    <a:lnTo>
                      <a:pt x="10" y="3"/>
                    </a:lnTo>
                    <a:lnTo>
                      <a:pt x="22" y="10"/>
                    </a:lnTo>
                    <a:lnTo>
                      <a:pt x="29" y="17"/>
                    </a:lnTo>
                    <a:lnTo>
                      <a:pt x="17" y="26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2" name="Freeform 128"/>
              <p:cNvSpPr>
                <a:spLocks/>
              </p:cNvSpPr>
              <p:nvPr/>
            </p:nvSpPr>
            <p:spPr bwMode="auto">
              <a:xfrm>
                <a:off x="2660" y="1914"/>
                <a:ext cx="52" cy="40"/>
              </a:xfrm>
              <a:custGeom>
                <a:avLst/>
                <a:gdLst/>
                <a:ahLst/>
                <a:cxnLst>
                  <a:cxn ang="0">
                    <a:pos x="26" y="12"/>
                  </a:cxn>
                  <a:cxn ang="0">
                    <a:pos x="35" y="14"/>
                  </a:cxn>
                  <a:cxn ang="0">
                    <a:pos x="43" y="12"/>
                  </a:cxn>
                  <a:cxn ang="0">
                    <a:pos x="50" y="16"/>
                  </a:cxn>
                  <a:cxn ang="0">
                    <a:pos x="52" y="26"/>
                  </a:cxn>
                  <a:cxn ang="0">
                    <a:pos x="50" y="35"/>
                  </a:cxn>
                  <a:cxn ang="0">
                    <a:pos x="38" y="35"/>
                  </a:cxn>
                  <a:cxn ang="0">
                    <a:pos x="28" y="40"/>
                  </a:cxn>
                  <a:cxn ang="0">
                    <a:pos x="14" y="28"/>
                  </a:cxn>
                  <a:cxn ang="0">
                    <a:pos x="2" y="19"/>
                  </a:cxn>
                  <a:cxn ang="0">
                    <a:pos x="0" y="14"/>
                  </a:cxn>
                  <a:cxn ang="0">
                    <a:pos x="7" y="9"/>
                  </a:cxn>
                  <a:cxn ang="0">
                    <a:pos x="7" y="5"/>
                  </a:cxn>
                  <a:cxn ang="0">
                    <a:pos x="24" y="0"/>
                  </a:cxn>
                  <a:cxn ang="0">
                    <a:pos x="26" y="12"/>
                  </a:cxn>
                </a:cxnLst>
                <a:rect l="0" t="0" r="r" b="b"/>
                <a:pathLst>
                  <a:path w="52" h="40">
                    <a:moveTo>
                      <a:pt x="26" y="12"/>
                    </a:moveTo>
                    <a:lnTo>
                      <a:pt x="35" y="14"/>
                    </a:lnTo>
                    <a:lnTo>
                      <a:pt x="43" y="12"/>
                    </a:lnTo>
                    <a:lnTo>
                      <a:pt x="50" y="16"/>
                    </a:lnTo>
                    <a:lnTo>
                      <a:pt x="52" y="26"/>
                    </a:lnTo>
                    <a:lnTo>
                      <a:pt x="50" y="35"/>
                    </a:lnTo>
                    <a:lnTo>
                      <a:pt x="38" y="35"/>
                    </a:lnTo>
                    <a:lnTo>
                      <a:pt x="28" y="40"/>
                    </a:lnTo>
                    <a:lnTo>
                      <a:pt x="14" y="28"/>
                    </a:lnTo>
                    <a:lnTo>
                      <a:pt x="2" y="19"/>
                    </a:lnTo>
                    <a:lnTo>
                      <a:pt x="0" y="14"/>
                    </a:lnTo>
                    <a:lnTo>
                      <a:pt x="7" y="9"/>
                    </a:lnTo>
                    <a:lnTo>
                      <a:pt x="7" y="5"/>
                    </a:lnTo>
                    <a:lnTo>
                      <a:pt x="24" y="0"/>
                    </a:lnTo>
                    <a:lnTo>
                      <a:pt x="26" y="12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3" name="Freeform 129"/>
              <p:cNvSpPr>
                <a:spLocks/>
              </p:cNvSpPr>
              <p:nvPr/>
            </p:nvSpPr>
            <p:spPr bwMode="auto">
              <a:xfrm>
                <a:off x="2615" y="1909"/>
                <a:ext cx="17" cy="17"/>
              </a:xfrm>
              <a:custGeom>
                <a:avLst/>
                <a:gdLst/>
                <a:ahLst/>
                <a:cxnLst>
                  <a:cxn ang="0">
                    <a:pos x="17" y="14"/>
                  </a:cxn>
                  <a:cxn ang="0">
                    <a:pos x="12" y="17"/>
                  </a:cxn>
                  <a:cxn ang="0">
                    <a:pos x="5" y="7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5" y="3"/>
                  </a:cxn>
                  <a:cxn ang="0">
                    <a:pos x="10" y="7"/>
                  </a:cxn>
                  <a:cxn ang="0">
                    <a:pos x="14" y="10"/>
                  </a:cxn>
                  <a:cxn ang="0">
                    <a:pos x="17" y="14"/>
                  </a:cxn>
                </a:cxnLst>
                <a:rect l="0" t="0" r="r" b="b"/>
                <a:pathLst>
                  <a:path w="17" h="17">
                    <a:moveTo>
                      <a:pt x="17" y="14"/>
                    </a:moveTo>
                    <a:lnTo>
                      <a:pt x="12" y="17"/>
                    </a:lnTo>
                    <a:lnTo>
                      <a:pt x="5" y="7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5" y="3"/>
                    </a:lnTo>
                    <a:lnTo>
                      <a:pt x="10" y="7"/>
                    </a:lnTo>
                    <a:lnTo>
                      <a:pt x="14" y="10"/>
                    </a:lnTo>
                    <a:lnTo>
                      <a:pt x="17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4" name="Freeform 130"/>
              <p:cNvSpPr>
                <a:spLocks/>
              </p:cNvSpPr>
              <p:nvPr/>
            </p:nvSpPr>
            <p:spPr bwMode="auto">
              <a:xfrm>
                <a:off x="2731" y="1907"/>
                <a:ext cx="26" cy="21"/>
              </a:xfrm>
              <a:custGeom>
                <a:avLst/>
                <a:gdLst/>
                <a:ahLst/>
                <a:cxnLst>
                  <a:cxn ang="0">
                    <a:pos x="26" y="9"/>
                  </a:cxn>
                  <a:cxn ang="0">
                    <a:pos x="26" y="14"/>
                  </a:cxn>
                  <a:cxn ang="0">
                    <a:pos x="24" y="14"/>
                  </a:cxn>
                  <a:cxn ang="0">
                    <a:pos x="19" y="12"/>
                  </a:cxn>
                  <a:cxn ang="0">
                    <a:pos x="12" y="12"/>
                  </a:cxn>
                  <a:cxn ang="0">
                    <a:pos x="7" y="16"/>
                  </a:cxn>
                  <a:cxn ang="0">
                    <a:pos x="5" y="21"/>
                  </a:cxn>
                  <a:cxn ang="0">
                    <a:pos x="0" y="16"/>
                  </a:cxn>
                  <a:cxn ang="0">
                    <a:pos x="2" y="12"/>
                  </a:cxn>
                  <a:cxn ang="0">
                    <a:pos x="9" y="9"/>
                  </a:cxn>
                  <a:cxn ang="0">
                    <a:pos x="9" y="7"/>
                  </a:cxn>
                  <a:cxn ang="0">
                    <a:pos x="9" y="2"/>
                  </a:cxn>
                  <a:cxn ang="0">
                    <a:pos x="12" y="0"/>
                  </a:cxn>
                  <a:cxn ang="0">
                    <a:pos x="14" y="5"/>
                  </a:cxn>
                  <a:cxn ang="0">
                    <a:pos x="21" y="5"/>
                  </a:cxn>
                  <a:cxn ang="0">
                    <a:pos x="24" y="7"/>
                  </a:cxn>
                  <a:cxn ang="0">
                    <a:pos x="26" y="9"/>
                  </a:cxn>
                </a:cxnLst>
                <a:rect l="0" t="0" r="r" b="b"/>
                <a:pathLst>
                  <a:path w="26" h="21">
                    <a:moveTo>
                      <a:pt x="26" y="9"/>
                    </a:moveTo>
                    <a:lnTo>
                      <a:pt x="26" y="14"/>
                    </a:lnTo>
                    <a:lnTo>
                      <a:pt x="24" y="14"/>
                    </a:lnTo>
                    <a:lnTo>
                      <a:pt x="19" y="12"/>
                    </a:lnTo>
                    <a:lnTo>
                      <a:pt x="12" y="12"/>
                    </a:lnTo>
                    <a:lnTo>
                      <a:pt x="7" y="16"/>
                    </a:lnTo>
                    <a:lnTo>
                      <a:pt x="5" y="21"/>
                    </a:lnTo>
                    <a:lnTo>
                      <a:pt x="0" y="16"/>
                    </a:lnTo>
                    <a:lnTo>
                      <a:pt x="2" y="12"/>
                    </a:lnTo>
                    <a:lnTo>
                      <a:pt x="9" y="9"/>
                    </a:lnTo>
                    <a:lnTo>
                      <a:pt x="9" y="7"/>
                    </a:lnTo>
                    <a:lnTo>
                      <a:pt x="9" y="2"/>
                    </a:lnTo>
                    <a:lnTo>
                      <a:pt x="12" y="0"/>
                    </a:lnTo>
                    <a:lnTo>
                      <a:pt x="14" y="5"/>
                    </a:lnTo>
                    <a:lnTo>
                      <a:pt x="21" y="5"/>
                    </a:lnTo>
                    <a:lnTo>
                      <a:pt x="24" y="7"/>
                    </a:lnTo>
                    <a:lnTo>
                      <a:pt x="26" y="9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5" name="Freeform 131"/>
              <p:cNvSpPr>
                <a:spLocks/>
              </p:cNvSpPr>
              <p:nvPr/>
            </p:nvSpPr>
            <p:spPr bwMode="auto">
              <a:xfrm>
                <a:off x="2639" y="1893"/>
                <a:ext cx="23" cy="45"/>
              </a:xfrm>
              <a:custGeom>
                <a:avLst/>
                <a:gdLst/>
                <a:ahLst/>
                <a:cxnLst>
                  <a:cxn ang="0">
                    <a:pos x="7" y="45"/>
                  </a:cxn>
                  <a:cxn ang="0">
                    <a:pos x="2" y="45"/>
                  </a:cxn>
                  <a:cxn ang="0">
                    <a:pos x="2" y="40"/>
                  </a:cxn>
                  <a:cxn ang="0">
                    <a:pos x="0" y="33"/>
                  </a:cxn>
                  <a:cxn ang="0">
                    <a:pos x="4" y="26"/>
                  </a:cxn>
                  <a:cxn ang="0">
                    <a:pos x="9" y="19"/>
                  </a:cxn>
                  <a:cxn ang="0">
                    <a:pos x="19" y="2"/>
                  </a:cxn>
                  <a:cxn ang="0">
                    <a:pos x="21" y="0"/>
                  </a:cxn>
                  <a:cxn ang="0">
                    <a:pos x="23" y="0"/>
                  </a:cxn>
                  <a:cxn ang="0">
                    <a:pos x="19" y="14"/>
                  </a:cxn>
                  <a:cxn ang="0">
                    <a:pos x="14" y="23"/>
                  </a:cxn>
                  <a:cxn ang="0">
                    <a:pos x="7" y="45"/>
                  </a:cxn>
                </a:cxnLst>
                <a:rect l="0" t="0" r="r" b="b"/>
                <a:pathLst>
                  <a:path w="23" h="45">
                    <a:moveTo>
                      <a:pt x="7" y="45"/>
                    </a:moveTo>
                    <a:lnTo>
                      <a:pt x="2" y="45"/>
                    </a:lnTo>
                    <a:lnTo>
                      <a:pt x="2" y="40"/>
                    </a:lnTo>
                    <a:lnTo>
                      <a:pt x="0" y="33"/>
                    </a:lnTo>
                    <a:lnTo>
                      <a:pt x="4" y="26"/>
                    </a:lnTo>
                    <a:lnTo>
                      <a:pt x="9" y="19"/>
                    </a:lnTo>
                    <a:lnTo>
                      <a:pt x="19" y="2"/>
                    </a:lnTo>
                    <a:lnTo>
                      <a:pt x="21" y="0"/>
                    </a:lnTo>
                    <a:lnTo>
                      <a:pt x="23" y="0"/>
                    </a:lnTo>
                    <a:lnTo>
                      <a:pt x="19" y="14"/>
                    </a:lnTo>
                    <a:lnTo>
                      <a:pt x="14" y="23"/>
                    </a:lnTo>
                    <a:lnTo>
                      <a:pt x="7" y="45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6" name="Freeform 132"/>
              <p:cNvSpPr>
                <a:spLocks/>
              </p:cNvSpPr>
              <p:nvPr/>
            </p:nvSpPr>
            <p:spPr bwMode="auto">
              <a:xfrm>
                <a:off x="2591" y="1841"/>
                <a:ext cx="64" cy="68"/>
              </a:xfrm>
              <a:custGeom>
                <a:avLst/>
                <a:gdLst/>
                <a:ahLst/>
                <a:cxnLst>
                  <a:cxn ang="0">
                    <a:pos x="38" y="0"/>
                  </a:cxn>
                  <a:cxn ang="0">
                    <a:pos x="50" y="11"/>
                  </a:cxn>
                  <a:cxn ang="0">
                    <a:pos x="55" y="9"/>
                  </a:cxn>
                  <a:cxn ang="0">
                    <a:pos x="57" y="4"/>
                  </a:cxn>
                  <a:cxn ang="0">
                    <a:pos x="60" y="16"/>
                  </a:cxn>
                  <a:cxn ang="0">
                    <a:pos x="57" y="21"/>
                  </a:cxn>
                  <a:cxn ang="0">
                    <a:pos x="64" y="33"/>
                  </a:cxn>
                  <a:cxn ang="0">
                    <a:pos x="62" y="42"/>
                  </a:cxn>
                  <a:cxn ang="0">
                    <a:pos x="60" y="56"/>
                  </a:cxn>
                  <a:cxn ang="0">
                    <a:pos x="50" y="68"/>
                  </a:cxn>
                  <a:cxn ang="0">
                    <a:pos x="43" y="66"/>
                  </a:cxn>
                  <a:cxn ang="0">
                    <a:pos x="38" y="63"/>
                  </a:cxn>
                  <a:cxn ang="0">
                    <a:pos x="24" y="56"/>
                  </a:cxn>
                  <a:cxn ang="0">
                    <a:pos x="19" y="52"/>
                  </a:cxn>
                  <a:cxn ang="0">
                    <a:pos x="19" y="44"/>
                  </a:cxn>
                  <a:cxn ang="0">
                    <a:pos x="8" y="40"/>
                  </a:cxn>
                  <a:cxn ang="0">
                    <a:pos x="8" y="26"/>
                  </a:cxn>
                  <a:cxn ang="0">
                    <a:pos x="0" y="7"/>
                  </a:cxn>
                  <a:cxn ang="0">
                    <a:pos x="8" y="4"/>
                  </a:cxn>
                  <a:cxn ang="0">
                    <a:pos x="12" y="7"/>
                  </a:cxn>
                  <a:cxn ang="0">
                    <a:pos x="24" y="4"/>
                  </a:cxn>
                  <a:cxn ang="0">
                    <a:pos x="38" y="0"/>
                  </a:cxn>
                </a:cxnLst>
                <a:rect l="0" t="0" r="r" b="b"/>
                <a:pathLst>
                  <a:path w="64" h="68">
                    <a:moveTo>
                      <a:pt x="38" y="0"/>
                    </a:moveTo>
                    <a:lnTo>
                      <a:pt x="50" y="11"/>
                    </a:lnTo>
                    <a:lnTo>
                      <a:pt x="55" y="9"/>
                    </a:lnTo>
                    <a:lnTo>
                      <a:pt x="57" y="4"/>
                    </a:lnTo>
                    <a:lnTo>
                      <a:pt x="60" y="16"/>
                    </a:lnTo>
                    <a:lnTo>
                      <a:pt x="57" y="21"/>
                    </a:lnTo>
                    <a:lnTo>
                      <a:pt x="64" y="33"/>
                    </a:lnTo>
                    <a:lnTo>
                      <a:pt x="62" y="42"/>
                    </a:lnTo>
                    <a:lnTo>
                      <a:pt x="60" y="56"/>
                    </a:lnTo>
                    <a:lnTo>
                      <a:pt x="50" y="68"/>
                    </a:lnTo>
                    <a:lnTo>
                      <a:pt x="43" y="66"/>
                    </a:lnTo>
                    <a:lnTo>
                      <a:pt x="38" y="63"/>
                    </a:lnTo>
                    <a:lnTo>
                      <a:pt x="24" y="56"/>
                    </a:lnTo>
                    <a:lnTo>
                      <a:pt x="19" y="52"/>
                    </a:lnTo>
                    <a:lnTo>
                      <a:pt x="19" y="44"/>
                    </a:lnTo>
                    <a:lnTo>
                      <a:pt x="8" y="40"/>
                    </a:lnTo>
                    <a:lnTo>
                      <a:pt x="8" y="26"/>
                    </a:lnTo>
                    <a:lnTo>
                      <a:pt x="0" y="7"/>
                    </a:lnTo>
                    <a:lnTo>
                      <a:pt x="8" y="4"/>
                    </a:lnTo>
                    <a:lnTo>
                      <a:pt x="12" y="7"/>
                    </a:lnTo>
                    <a:lnTo>
                      <a:pt x="24" y="4"/>
                    </a:lnTo>
                    <a:lnTo>
                      <a:pt x="38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7" name="Freeform 133"/>
              <p:cNvSpPr>
                <a:spLocks/>
              </p:cNvSpPr>
              <p:nvPr/>
            </p:nvSpPr>
            <p:spPr bwMode="auto">
              <a:xfrm>
                <a:off x="2641" y="1800"/>
                <a:ext cx="10" cy="26"/>
              </a:xfrm>
              <a:custGeom>
                <a:avLst/>
                <a:gdLst/>
                <a:ahLst/>
                <a:cxnLst>
                  <a:cxn ang="0">
                    <a:pos x="10" y="14"/>
                  </a:cxn>
                  <a:cxn ang="0">
                    <a:pos x="7" y="26"/>
                  </a:cxn>
                  <a:cxn ang="0">
                    <a:pos x="2" y="24"/>
                  </a:cxn>
                  <a:cxn ang="0">
                    <a:pos x="0" y="22"/>
                  </a:cxn>
                  <a:cxn ang="0">
                    <a:pos x="2" y="14"/>
                  </a:cxn>
                  <a:cxn ang="0">
                    <a:pos x="2" y="5"/>
                  </a:cxn>
                  <a:cxn ang="0">
                    <a:pos x="5" y="0"/>
                  </a:cxn>
                  <a:cxn ang="0">
                    <a:pos x="10" y="10"/>
                  </a:cxn>
                  <a:cxn ang="0">
                    <a:pos x="10" y="14"/>
                  </a:cxn>
                </a:cxnLst>
                <a:rect l="0" t="0" r="r" b="b"/>
                <a:pathLst>
                  <a:path w="10" h="26">
                    <a:moveTo>
                      <a:pt x="10" y="14"/>
                    </a:moveTo>
                    <a:lnTo>
                      <a:pt x="7" y="26"/>
                    </a:lnTo>
                    <a:lnTo>
                      <a:pt x="2" y="24"/>
                    </a:lnTo>
                    <a:lnTo>
                      <a:pt x="0" y="22"/>
                    </a:lnTo>
                    <a:lnTo>
                      <a:pt x="2" y="14"/>
                    </a:lnTo>
                    <a:lnTo>
                      <a:pt x="2" y="5"/>
                    </a:lnTo>
                    <a:lnTo>
                      <a:pt x="5" y="0"/>
                    </a:lnTo>
                    <a:lnTo>
                      <a:pt x="10" y="10"/>
                    </a:lnTo>
                    <a:lnTo>
                      <a:pt x="10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8" name="Freeform 134"/>
              <p:cNvSpPr>
                <a:spLocks/>
              </p:cNvSpPr>
              <p:nvPr/>
            </p:nvSpPr>
            <p:spPr bwMode="auto">
              <a:xfrm>
                <a:off x="2667" y="1793"/>
                <a:ext cx="102" cy="126"/>
              </a:xfrm>
              <a:custGeom>
                <a:avLst/>
                <a:gdLst/>
                <a:ahLst/>
                <a:cxnLst>
                  <a:cxn ang="0">
                    <a:pos x="99" y="38"/>
                  </a:cxn>
                  <a:cxn ang="0">
                    <a:pos x="99" y="48"/>
                  </a:cxn>
                  <a:cxn ang="0">
                    <a:pos x="102" y="59"/>
                  </a:cxn>
                  <a:cxn ang="0">
                    <a:pos x="95" y="62"/>
                  </a:cxn>
                  <a:cxn ang="0">
                    <a:pos x="92" y="57"/>
                  </a:cxn>
                  <a:cxn ang="0">
                    <a:pos x="83" y="57"/>
                  </a:cxn>
                  <a:cxn ang="0">
                    <a:pos x="76" y="62"/>
                  </a:cxn>
                  <a:cxn ang="0">
                    <a:pos x="73" y="74"/>
                  </a:cxn>
                  <a:cxn ang="0">
                    <a:pos x="73" y="76"/>
                  </a:cxn>
                  <a:cxn ang="0">
                    <a:pos x="81" y="78"/>
                  </a:cxn>
                  <a:cxn ang="0">
                    <a:pos x="85" y="81"/>
                  </a:cxn>
                  <a:cxn ang="0">
                    <a:pos x="85" y="85"/>
                  </a:cxn>
                  <a:cxn ang="0">
                    <a:pos x="85" y="92"/>
                  </a:cxn>
                  <a:cxn ang="0">
                    <a:pos x="81" y="95"/>
                  </a:cxn>
                  <a:cxn ang="0">
                    <a:pos x="76" y="95"/>
                  </a:cxn>
                  <a:cxn ang="0">
                    <a:pos x="71" y="97"/>
                  </a:cxn>
                  <a:cxn ang="0">
                    <a:pos x="66" y="100"/>
                  </a:cxn>
                  <a:cxn ang="0">
                    <a:pos x="66" y="107"/>
                  </a:cxn>
                  <a:cxn ang="0">
                    <a:pos x="69" y="109"/>
                  </a:cxn>
                  <a:cxn ang="0">
                    <a:pos x="66" y="114"/>
                  </a:cxn>
                  <a:cxn ang="0">
                    <a:pos x="69" y="119"/>
                  </a:cxn>
                  <a:cxn ang="0">
                    <a:pos x="66" y="123"/>
                  </a:cxn>
                  <a:cxn ang="0">
                    <a:pos x="62" y="126"/>
                  </a:cxn>
                  <a:cxn ang="0">
                    <a:pos x="54" y="121"/>
                  </a:cxn>
                  <a:cxn ang="0">
                    <a:pos x="47" y="119"/>
                  </a:cxn>
                  <a:cxn ang="0">
                    <a:pos x="43" y="107"/>
                  </a:cxn>
                  <a:cxn ang="0">
                    <a:pos x="38" y="100"/>
                  </a:cxn>
                  <a:cxn ang="0">
                    <a:pos x="24" y="95"/>
                  </a:cxn>
                  <a:cxn ang="0">
                    <a:pos x="12" y="95"/>
                  </a:cxn>
                  <a:cxn ang="0">
                    <a:pos x="14" y="88"/>
                  </a:cxn>
                  <a:cxn ang="0">
                    <a:pos x="7" y="81"/>
                  </a:cxn>
                  <a:cxn ang="0">
                    <a:pos x="7" y="78"/>
                  </a:cxn>
                  <a:cxn ang="0">
                    <a:pos x="12" y="71"/>
                  </a:cxn>
                  <a:cxn ang="0">
                    <a:pos x="10" y="62"/>
                  </a:cxn>
                  <a:cxn ang="0">
                    <a:pos x="5" y="50"/>
                  </a:cxn>
                  <a:cxn ang="0">
                    <a:pos x="2" y="40"/>
                  </a:cxn>
                  <a:cxn ang="0">
                    <a:pos x="0" y="38"/>
                  </a:cxn>
                  <a:cxn ang="0">
                    <a:pos x="10" y="36"/>
                  </a:cxn>
                  <a:cxn ang="0">
                    <a:pos x="21" y="36"/>
                  </a:cxn>
                  <a:cxn ang="0">
                    <a:pos x="26" y="29"/>
                  </a:cxn>
                  <a:cxn ang="0">
                    <a:pos x="36" y="21"/>
                  </a:cxn>
                  <a:cxn ang="0">
                    <a:pos x="36" y="19"/>
                  </a:cxn>
                  <a:cxn ang="0">
                    <a:pos x="47" y="19"/>
                  </a:cxn>
                  <a:cxn ang="0">
                    <a:pos x="50" y="19"/>
                  </a:cxn>
                  <a:cxn ang="0">
                    <a:pos x="45" y="26"/>
                  </a:cxn>
                  <a:cxn ang="0">
                    <a:pos x="43" y="40"/>
                  </a:cxn>
                  <a:cxn ang="0">
                    <a:pos x="50" y="45"/>
                  </a:cxn>
                  <a:cxn ang="0">
                    <a:pos x="52" y="40"/>
                  </a:cxn>
                  <a:cxn ang="0">
                    <a:pos x="59" y="31"/>
                  </a:cxn>
                  <a:cxn ang="0">
                    <a:pos x="57" y="19"/>
                  </a:cxn>
                  <a:cxn ang="0">
                    <a:pos x="57" y="14"/>
                  </a:cxn>
                  <a:cxn ang="0">
                    <a:pos x="69" y="7"/>
                  </a:cxn>
                  <a:cxn ang="0">
                    <a:pos x="81" y="0"/>
                  </a:cxn>
                  <a:cxn ang="0">
                    <a:pos x="95" y="5"/>
                  </a:cxn>
                  <a:cxn ang="0">
                    <a:pos x="99" y="10"/>
                  </a:cxn>
                  <a:cxn ang="0">
                    <a:pos x="97" y="17"/>
                  </a:cxn>
                  <a:cxn ang="0">
                    <a:pos x="95" y="24"/>
                  </a:cxn>
                  <a:cxn ang="0">
                    <a:pos x="99" y="38"/>
                  </a:cxn>
                </a:cxnLst>
                <a:rect l="0" t="0" r="r" b="b"/>
                <a:pathLst>
                  <a:path w="102" h="126">
                    <a:moveTo>
                      <a:pt x="99" y="38"/>
                    </a:moveTo>
                    <a:lnTo>
                      <a:pt x="99" y="48"/>
                    </a:lnTo>
                    <a:lnTo>
                      <a:pt x="102" y="59"/>
                    </a:lnTo>
                    <a:lnTo>
                      <a:pt x="95" y="62"/>
                    </a:lnTo>
                    <a:lnTo>
                      <a:pt x="92" y="57"/>
                    </a:lnTo>
                    <a:lnTo>
                      <a:pt x="83" y="57"/>
                    </a:lnTo>
                    <a:lnTo>
                      <a:pt x="76" y="62"/>
                    </a:lnTo>
                    <a:lnTo>
                      <a:pt x="73" y="74"/>
                    </a:lnTo>
                    <a:lnTo>
                      <a:pt x="73" y="76"/>
                    </a:lnTo>
                    <a:lnTo>
                      <a:pt x="81" y="78"/>
                    </a:lnTo>
                    <a:lnTo>
                      <a:pt x="85" y="81"/>
                    </a:lnTo>
                    <a:lnTo>
                      <a:pt x="85" y="85"/>
                    </a:lnTo>
                    <a:lnTo>
                      <a:pt x="85" y="92"/>
                    </a:lnTo>
                    <a:lnTo>
                      <a:pt x="81" y="95"/>
                    </a:lnTo>
                    <a:lnTo>
                      <a:pt x="76" y="95"/>
                    </a:lnTo>
                    <a:lnTo>
                      <a:pt x="71" y="97"/>
                    </a:lnTo>
                    <a:lnTo>
                      <a:pt x="66" y="100"/>
                    </a:lnTo>
                    <a:lnTo>
                      <a:pt x="66" y="107"/>
                    </a:lnTo>
                    <a:lnTo>
                      <a:pt x="69" y="109"/>
                    </a:lnTo>
                    <a:lnTo>
                      <a:pt x="66" y="114"/>
                    </a:lnTo>
                    <a:lnTo>
                      <a:pt x="69" y="119"/>
                    </a:lnTo>
                    <a:lnTo>
                      <a:pt x="66" y="123"/>
                    </a:lnTo>
                    <a:lnTo>
                      <a:pt x="62" y="126"/>
                    </a:lnTo>
                    <a:lnTo>
                      <a:pt x="54" y="121"/>
                    </a:lnTo>
                    <a:lnTo>
                      <a:pt x="47" y="119"/>
                    </a:lnTo>
                    <a:lnTo>
                      <a:pt x="43" y="107"/>
                    </a:lnTo>
                    <a:lnTo>
                      <a:pt x="38" y="100"/>
                    </a:lnTo>
                    <a:lnTo>
                      <a:pt x="24" y="95"/>
                    </a:lnTo>
                    <a:lnTo>
                      <a:pt x="12" y="95"/>
                    </a:lnTo>
                    <a:lnTo>
                      <a:pt x="14" y="88"/>
                    </a:lnTo>
                    <a:lnTo>
                      <a:pt x="7" y="81"/>
                    </a:lnTo>
                    <a:lnTo>
                      <a:pt x="7" y="78"/>
                    </a:lnTo>
                    <a:lnTo>
                      <a:pt x="12" y="71"/>
                    </a:lnTo>
                    <a:lnTo>
                      <a:pt x="10" y="62"/>
                    </a:lnTo>
                    <a:lnTo>
                      <a:pt x="5" y="50"/>
                    </a:lnTo>
                    <a:lnTo>
                      <a:pt x="2" y="40"/>
                    </a:lnTo>
                    <a:lnTo>
                      <a:pt x="0" y="38"/>
                    </a:lnTo>
                    <a:lnTo>
                      <a:pt x="10" y="36"/>
                    </a:lnTo>
                    <a:lnTo>
                      <a:pt x="21" y="36"/>
                    </a:lnTo>
                    <a:lnTo>
                      <a:pt x="26" y="29"/>
                    </a:lnTo>
                    <a:lnTo>
                      <a:pt x="36" y="21"/>
                    </a:lnTo>
                    <a:lnTo>
                      <a:pt x="36" y="19"/>
                    </a:lnTo>
                    <a:lnTo>
                      <a:pt x="47" y="19"/>
                    </a:lnTo>
                    <a:lnTo>
                      <a:pt x="50" y="19"/>
                    </a:lnTo>
                    <a:lnTo>
                      <a:pt x="45" y="26"/>
                    </a:lnTo>
                    <a:lnTo>
                      <a:pt x="43" y="40"/>
                    </a:lnTo>
                    <a:lnTo>
                      <a:pt x="50" y="45"/>
                    </a:lnTo>
                    <a:lnTo>
                      <a:pt x="52" y="40"/>
                    </a:lnTo>
                    <a:lnTo>
                      <a:pt x="59" y="31"/>
                    </a:lnTo>
                    <a:lnTo>
                      <a:pt x="57" y="19"/>
                    </a:lnTo>
                    <a:lnTo>
                      <a:pt x="57" y="14"/>
                    </a:lnTo>
                    <a:lnTo>
                      <a:pt x="69" y="7"/>
                    </a:lnTo>
                    <a:lnTo>
                      <a:pt x="81" y="0"/>
                    </a:lnTo>
                    <a:lnTo>
                      <a:pt x="95" y="5"/>
                    </a:lnTo>
                    <a:lnTo>
                      <a:pt x="99" y="10"/>
                    </a:lnTo>
                    <a:lnTo>
                      <a:pt x="97" y="17"/>
                    </a:lnTo>
                    <a:lnTo>
                      <a:pt x="95" y="24"/>
                    </a:lnTo>
                    <a:lnTo>
                      <a:pt x="99" y="38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59" name="Freeform 135"/>
              <p:cNvSpPr>
                <a:spLocks/>
              </p:cNvSpPr>
              <p:nvPr/>
            </p:nvSpPr>
            <p:spPr bwMode="auto">
              <a:xfrm>
                <a:off x="2492" y="1684"/>
                <a:ext cx="180" cy="237"/>
              </a:xfrm>
              <a:custGeom>
                <a:avLst/>
                <a:gdLst/>
                <a:ahLst/>
                <a:cxnLst>
                  <a:cxn ang="0">
                    <a:pos x="140" y="10"/>
                  </a:cxn>
                  <a:cxn ang="0">
                    <a:pos x="142" y="24"/>
                  </a:cxn>
                  <a:cxn ang="0">
                    <a:pos x="144" y="43"/>
                  </a:cxn>
                  <a:cxn ang="0">
                    <a:pos x="170" y="62"/>
                  </a:cxn>
                  <a:cxn ang="0">
                    <a:pos x="170" y="93"/>
                  </a:cxn>
                  <a:cxn ang="0">
                    <a:pos x="151" y="100"/>
                  </a:cxn>
                  <a:cxn ang="0">
                    <a:pos x="144" y="86"/>
                  </a:cxn>
                  <a:cxn ang="0">
                    <a:pos x="130" y="133"/>
                  </a:cxn>
                  <a:cxn ang="0">
                    <a:pos x="107" y="149"/>
                  </a:cxn>
                  <a:cxn ang="0">
                    <a:pos x="104" y="157"/>
                  </a:cxn>
                  <a:cxn ang="0">
                    <a:pos x="90" y="173"/>
                  </a:cxn>
                  <a:cxn ang="0">
                    <a:pos x="85" y="201"/>
                  </a:cxn>
                  <a:cxn ang="0">
                    <a:pos x="80" y="216"/>
                  </a:cxn>
                  <a:cxn ang="0">
                    <a:pos x="111" y="223"/>
                  </a:cxn>
                  <a:cxn ang="0">
                    <a:pos x="95" y="230"/>
                  </a:cxn>
                  <a:cxn ang="0">
                    <a:pos x="64" y="237"/>
                  </a:cxn>
                  <a:cxn ang="0">
                    <a:pos x="47" y="225"/>
                  </a:cxn>
                  <a:cxn ang="0">
                    <a:pos x="28" y="216"/>
                  </a:cxn>
                  <a:cxn ang="0">
                    <a:pos x="28" y="201"/>
                  </a:cxn>
                  <a:cxn ang="0">
                    <a:pos x="33" y="178"/>
                  </a:cxn>
                  <a:cxn ang="0">
                    <a:pos x="24" y="164"/>
                  </a:cxn>
                  <a:cxn ang="0">
                    <a:pos x="14" y="149"/>
                  </a:cxn>
                  <a:cxn ang="0">
                    <a:pos x="12" y="157"/>
                  </a:cxn>
                  <a:cxn ang="0">
                    <a:pos x="2" y="152"/>
                  </a:cxn>
                  <a:cxn ang="0">
                    <a:pos x="7" y="130"/>
                  </a:cxn>
                  <a:cxn ang="0">
                    <a:pos x="7" y="104"/>
                  </a:cxn>
                  <a:cxn ang="0">
                    <a:pos x="14" y="121"/>
                  </a:cxn>
                  <a:cxn ang="0">
                    <a:pos x="19" y="107"/>
                  </a:cxn>
                  <a:cxn ang="0">
                    <a:pos x="10" y="93"/>
                  </a:cxn>
                  <a:cxn ang="0">
                    <a:pos x="7" y="95"/>
                  </a:cxn>
                  <a:cxn ang="0">
                    <a:pos x="12" y="67"/>
                  </a:cxn>
                  <a:cxn ang="0">
                    <a:pos x="17" y="71"/>
                  </a:cxn>
                  <a:cxn ang="0">
                    <a:pos x="21" y="71"/>
                  </a:cxn>
                  <a:cxn ang="0">
                    <a:pos x="17" y="60"/>
                  </a:cxn>
                  <a:cxn ang="0">
                    <a:pos x="14" y="50"/>
                  </a:cxn>
                  <a:cxn ang="0">
                    <a:pos x="24" y="29"/>
                  </a:cxn>
                  <a:cxn ang="0">
                    <a:pos x="21" y="41"/>
                  </a:cxn>
                  <a:cxn ang="0">
                    <a:pos x="33" y="45"/>
                  </a:cxn>
                  <a:cxn ang="0">
                    <a:pos x="40" y="48"/>
                  </a:cxn>
                  <a:cxn ang="0">
                    <a:pos x="47" y="57"/>
                  </a:cxn>
                  <a:cxn ang="0">
                    <a:pos x="47" y="43"/>
                  </a:cxn>
                  <a:cxn ang="0">
                    <a:pos x="57" y="33"/>
                  </a:cxn>
                  <a:cxn ang="0">
                    <a:pos x="73" y="26"/>
                  </a:cxn>
                  <a:cxn ang="0">
                    <a:pos x="73" y="38"/>
                  </a:cxn>
                  <a:cxn ang="0">
                    <a:pos x="76" y="43"/>
                  </a:cxn>
                  <a:cxn ang="0">
                    <a:pos x="83" y="45"/>
                  </a:cxn>
                  <a:cxn ang="0">
                    <a:pos x="78" y="38"/>
                  </a:cxn>
                  <a:cxn ang="0">
                    <a:pos x="80" y="33"/>
                  </a:cxn>
                  <a:cxn ang="0">
                    <a:pos x="80" y="24"/>
                  </a:cxn>
                  <a:cxn ang="0">
                    <a:pos x="80" y="12"/>
                  </a:cxn>
                  <a:cxn ang="0">
                    <a:pos x="95" y="5"/>
                  </a:cxn>
                  <a:cxn ang="0">
                    <a:pos x="104" y="10"/>
                  </a:cxn>
                  <a:cxn ang="0">
                    <a:pos x="116" y="0"/>
                  </a:cxn>
                  <a:cxn ang="0">
                    <a:pos x="125" y="3"/>
                  </a:cxn>
                </a:cxnLst>
                <a:rect l="0" t="0" r="r" b="b"/>
                <a:pathLst>
                  <a:path w="180" h="237">
                    <a:moveTo>
                      <a:pt x="130" y="0"/>
                    </a:moveTo>
                    <a:lnTo>
                      <a:pt x="133" y="3"/>
                    </a:lnTo>
                    <a:lnTo>
                      <a:pt x="137" y="7"/>
                    </a:lnTo>
                    <a:lnTo>
                      <a:pt x="140" y="10"/>
                    </a:lnTo>
                    <a:lnTo>
                      <a:pt x="142" y="12"/>
                    </a:lnTo>
                    <a:lnTo>
                      <a:pt x="144" y="12"/>
                    </a:lnTo>
                    <a:lnTo>
                      <a:pt x="144" y="15"/>
                    </a:lnTo>
                    <a:lnTo>
                      <a:pt x="142" y="24"/>
                    </a:lnTo>
                    <a:lnTo>
                      <a:pt x="142" y="33"/>
                    </a:lnTo>
                    <a:lnTo>
                      <a:pt x="142" y="36"/>
                    </a:lnTo>
                    <a:lnTo>
                      <a:pt x="144" y="38"/>
                    </a:lnTo>
                    <a:lnTo>
                      <a:pt x="144" y="43"/>
                    </a:lnTo>
                    <a:lnTo>
                      <a:pt x="144" y="55"/>
                    </a:lnTo>
                    <a:lnTo>
                      <a:pt x="147" y="57"/>
                    </a:lnTo>
                    <a:lnTo>
                      <a:pt x="154" y="62"/>
                    </a:lnTo>
                    <a:lnTo>
                      <a:pt x="170" y="62"/>
                    </a:lnTo>
                    <a:lnTo>
                      <a:pt x="175" y="64"/>
                    </a:lnTo>
                    <a:lnTo>
                      <a:pt x="180" y="71"/>
                    </a:lnTo>
                    <a:lnTo>
                      <a:pt x="177" y="83"/>
                    </a:lnTo>
                    <a:lnTo>
                      <a:pt x="170" y="93"/>
                    </a:lnTo>
                    <a:lnTo>
                      <a:pt x="166" y="100"/>
                    </a:lnTo>
                    <a:lnTo>
                      <a:pt x="163" y="104"/>
                    </a:lnTo>
                    <a:lnTo>
                      <a:pt x="161" y="100"/>
                    </a:lnTo>
                    <a:lnTo>
                      <a:pt x="151" y="100"/>
                    </a:lnTo>
                    <a:lnTo>
                      <a:pt x="144" y="100"/>
                    </a:lnTo>
                    <a:lnTo>
                      <a:pt x="149" y="93"/>
                    </a:lnTo>
                    <a:lnTo>
                      <a:pt x="151" y="88"/>
                    </a:lnTo>
                    <a:lnTo>
                      <a:pt x="144" y="86"/>
                    </a:lnTo>
                    <a:lnTo>
                      <a:pt x="133" y="100"/>
                    </a:lnTo>
                    <a:lnTo>
                      <a:pt x="135" y="121"/>
                    </a:lnTo>
                    <a:lnTo>
                      <a:pt x="133" y="126"/>
                    </a:lnTo>
                    <a:lnTo>
                      <a:pt x="130" y="133"/>
                    </a:lnTo>
                    <a:lnTo>
                      <a:pt x="123" y="128"/>
                    </a:lnTo>
                    <a:lnTo>
                      <a:pt x="118" y="138"/>
                    </a:lnTo>
                    <a:lnTo>
                      <a:pt x="118" y="147"/>
                    </a:lnTo>
                    <a:lnTo>
                      <a:pt x="107" y="149"/>
                    </a:lnTo>
                    <a:lnTo>
                      <a:pt x="102" y="147"/>
                    </a:lnTo>
                    <a:lnTo>
                      <a:pt x="95" y="145"/>
                    </a:lnTo>
                    <a:lnTo>
                      <a:pt x="102" y="154"/>
                    </a:lnTo>
                    <a:lnTo>
                      <a:pt x="104" y="157"/>
                    </a:lnTo>
                    <a:lnTo>
                      <a:pt x="99" y="159"/>
                    </a:lnTo>
                    <a:lnTo>
                      <a:pt x="90" y="161"/>
                    </a:lnTo>
                    <a:lnTo>
                      <a:pt x="95" y="171"/>
                    </a:lnTo>
                    <a:lnTo>
                      <a:pt x="90" y="173"/>
                    </a:lnTo>
                    <a:lnTo>
                      <a:pt x="90" y="190"/>
                    </a:lnTo>
                    <a:lnTo>
                      <a:pt x="95" y="192"/>
                    </a:lnTo>
                    <a:lnTo>
                      <a:pt x="92" y="199"/>
                    </a:lnTo>
                    <a:lnTo>
                      <a:pt x="85" y="201"/>
                    </a:lnTo>
                    <a:lnTo>
                      <a:pt x="83" y="206"/>
                    </a:lnTo>
                    <a:lnTo>
                      <a:pt x="83" y="211"/>
                    </a:lnTo>
                    <a:lnTo>
                      <a:pt x="80" y="213"/>
                    </a:lnTo>
                    <a:lnTo>
                      <a:pt x="80" y="216"/>
                    </a:lnTo>
                    <a:lnTo>
                      <a:pt x="85" y="213"/>
                    </a:lnTo>
                    <a:lnTo>
                      <a:pt x="95" y="211"/>
                    </a:lnTo>
                    <a:lnTo>
                      <a:pt x="104" y="216"/>
                    </a:lnTo>
                    <a:lnTo>
                      <a:pt x="111" y="223"/>
                    </a:lnTo>
                    <a:lnTo>
                      <a:pt x="114" y="232"/>
                    </a:lnTo>
                    <a:lnTo>
                      <a:pt x="109" y="237"/>
                    </a:lnTo>
                    <a:lnTo>
                      <a:pt x="99" y="230"/>
                    </a:lnTo>
                    <a:lnTo>
                      <a:pt x="95" y="230"/>
                    </a:lnTo>
                    <a:lnTo>
                      <a:pt x="92" y="237"/>
                    </a:lnTo>
                    <a:lnTo>
                      <a:pt x="83" y="232"/>
                    </a:lnTo>
                    <a:lnTo>
                      <a:pt x="69" y="237"/>
                    </a:lnTo>
                    <a:lnTo>
                      <a:pt x="64" y="237"/>
                    </a:lnTo>
                    <a:lnTo>
                      <a:pt x="64" y="232"/>
                    </a:lnTo>
                    <a:lnTo>
                      <a:pt x="57" y="230"/>
                    </a:lnTo>
                    <a:lnTo>
                      <a:pt x="52" y="230"/>
                    </a:lnTo>
                    <a:lnTo>
                      <a:pt x="47" y="225"/>
                    </a:lnTo>
                    <a:lnTo>
                      <a:pt x="40" y="225"/>
                    </a:lnTo>
                    <a:lnTo>
                      <a:pt x="33" y="225"/>
                    </a:lnTo>
                    <a:lnTo>
                      <a:pt x="26" y="223"/>
                    </a:lnTo>
                    <a:lnTo>
                      <a:pt x="28" y="216"/>
                    </a:lnTo>
                    <a:lnTo>
                      <a:pt x="28" y="213"/>
                    </a:lnTo>
                    <a:lnTo>
                      <a:pt x="26" y="211"/>
                    </a:lnTo>
                    <a:lnTo>
                      <a:pt x="26" y="209"/>
                    </a:lnTo>
                    <a:lnTo>
                      <a:pt x="28" y="201"/>
                    </a:lnTo>
                    <a:lnTo>
                      <a:pt x="31" y="197"/>
                    </a:lnTo>
                    <a:lnTo>
                      <a:pt x="33" y="190"/>
                    </a:lnTo>
                    <a:lnTo>
                      <a:pt x="33" y="183"/>
                    </a:lnTo>
                    <a:lnTo>
                      <a:pt x="33" y="178"/>
                    </a:lnTo>
                    <a:lnTo>
                      <a:pt x="33" y="173"/>
                    </a:lnTo>
                    <a:lnTo>
                      <a:pt x="33" y="168"/>
                    </a:lnTo>
                    <a:lnTo>
                      <a:pt x="28" y="164"/>
                    </a:lnTo>
                    <a:lnTo>
                      <a:pt x="24" y="164"/>
                    </a:lnTo>
                    <a:lnTo>
                      <a:pt x="21" y="164"/>
                    </a:lnTo>
                    <a:lnTo>
                      <a:pt x="17" y="157"/>
                    </a:lnTo>
                    <a:lnTo>
                      <a:pt x="14" y="152"/>
                    </a:lnTo>
                    <a:lnTo>
                      <a:pt x="14" y="149"/>
                    </a:lnTo>
                    <a:lnTo>
                      <a:pt x="12" y="147"/>
                    </a:lnTo>
                    <a:lnTo>
                      <a:pt x="10" y="152"/>
                    </a:lnTo>
                    <a:lnTo>
                      <a:pt x="10" y="154"/>
                    </a:lnTo>
                    <a:lnTo>
                      <a:pt x="12" y="157"/>
                    </a:lnTo>
                    <a:lnTo>
                      <a:pt x="12" y="159"/>
                    </a:lnTo>
                    <a:lnTo>
                      <a:pt x="12" y="161"/>
                    </a:lnTo>
                    <a:lnTo>
                      <a:pt x="5" y="154"/>
                    </a:lnTo>
                    <a:lnTo>
                      <a:pt x="2" y="152"/>
                    </a:lnTo>
                    <a:lnTo>
                      <a:pt x="0" y="149"/>
                    </a:lnTo>
                    <a:lnTo>
                      <a:pt x="2" y="142"/>
                    </a:lnTo>
                    <a:lnTo>
                      <a:pt x="5" y="138"/>
                    </a:lnTo>
                    <a:lnTo>
                      <a:pt x="7" y="130"/>
                    </a:lnTo>
                    <a:lnTo>
                      <a:pt x="7" y="126"/>
                    </a:lnTo>
                    <a:lnTo>
                      <a:pt x="7" y="119"/>
                    </a:lnTo>
                    <a:lnTo>
                      <a:pt x="7" y="112"/>
                    </a:lnTo>
                    <a:lnTo>
                      <a:pt x="7" y="104"/>
                    </a:lnTo>
                    <a:lnTo>
                      <a:pt x="10" y="109"/>
                    </a:lnTo>
                    <a:lnTo>
                      <a:pt x="10" y="114"/>
                    </a:lnTo>
                    <a:lnTo>
                      <a:pt x="12" y="121"/>
                    </a:lnTo>
                    <a:lnTo>
                      <a:pt x="14" y="121"/>
                    </a:lnTo>
                    <a:lnTo>
                      <a:pt x="21" y="116"/>
                    </a:lnTo>
                    <a:lnTo>
                      <a:pt x="21" y="114"/>
                    </a:lnTo>
                    <a:lnTo>
                      <a:pt x="21" y="109"/>
                    </a:lnTo>
                    <a:lnTo>
                      <a:pt x="19" y="107"/>
                    </a:lnTo>
                    <a:lnTo>
                      <a:pt x="19" y="100"/>
                    </a:lnTo>
                    <a:lnTo>
                      <a:pt x="19" y="97"/>
                    </a:lnTo>
                    <a:lnTo>
                      <a:pt x="14" y="95"/>
                    </a:lnTo>
                    <a:lnTo>
                      <a:pt x="10" y="93"/>
                    </a:lnTo>
                    <a:lnTo>
                      <a:pt x="7" y="97"/>
                    </a:lnTo>
                    <a:lnTo>
                      <a:pt x="7" y="102"/>
                    </a:lnTo>
                    <a:lnTo>
                      <a:pt x="5" y="97"/>
                    </a:lnTo>
                    <a:lnTo>
                      <a:pt x="7" y="95"/>
                    </a:lnTo>
                    <a:lnTo>
                      <a:pt x="10" y="83"/>
                    </a:lnTo>
                    <a:lnTo>
                      <a:pt x="10" y="78"/>
                    </a:lnTo>
                    <a:lnTo>
                      <a:pt x="12" y="71"/>
                    </a:lnTo>
                    <a:lnTo>
                      <a:pt x="12" y="67"/>
                    </a:lnTo>
                    <a:lnTo>
                      <a:pt x="14" y="67"/>
                    </a:lnTo>
                    <a:lnTo>
                      <a:pt x="14" y="69"/>
                    </a:lnTo>
                    <a:lnTo>
                      <a:pt x="14" y="71"/>
                    </a:lnTo>
                    <a:lnTo>
                      <a:pt x="17" y="71"/>
                    </a:lnTo>
                    <a:lnTo>
                      <a:pt x="17" y="71"/>
                    </a:lnTo>
                    <a:lnTo>
                      <a:pt x="19" y="74"/>
                    </a:lnTo>
                    <a:lnTo>
                      <a:pt x="21" y="74"/>
                    </a:lnTo>
                    <a:lnTo>
                      <a:pt x="21" y="71"/>
                    </a:lnTo>
                    <a:lnTo>
                      <a:pt x="17" y="67"/>
                    </a:lnTo>
                    <a:lnTo>
                      <a:pt x="14" y="64"/>
                    </a:lnTo>
                    <a:lnTo>
                      <a:pt x="17" y="62"/>
                    </a:lnTo>
                    <a:lnTo>
                      <a:pt x="17" y="60"/>
                    </a:lnTo>
                    <a:lnTo>
                      <a:pt x="14" y="57"/>
                    </a:lnTo>
                    <a:lnTo>
                      <a:pt x="14" y="64"/>
                    </a:lnTo>
                    <a:lnTo>
                      <a:pt x="12" y="64"/>
                    </a:lnTo>
                    <a:lnTo>
                      <a:pt x="14" y="50"/>
                    </a:lnTo>
                    <a:lnTo>
                      <a:pt x="17" y="43"/>
                    </a:lnTo>
                    <a:lnTo>
                      <a:pt x="19" y="33"/>
                    </a:lnTo>
                    <a:lnTo>
                      <a:pt x="21" y="29"/>
                    </a:lnTo>
                    <a:lnTo>
                      <a:pt x="24" y="29"/>
                    </a:lnTo>
                    <a:lnTo>
                      <a:pt x="24" y="31"/>
                    </a:lnTo>
                    <a:lnTo>
                      <a:pt x="21" y="36"/>
                    </a:lnTo>
                    <a:lnTo>
                      <a:pt x="21" y="38"/>
                    </a:lnTo>
                    <a:lnTo>
                      <a:pt x="21" y="41"/>
                    </a:lnTo>
                    <a:lnTo>
                      <a:pt x="24" y="41"/>
                    </a:lnTo>
                    <a:lnTo>
                      <a:pt x="26" y="43"/>
                    </a:lnTo>
                    <a:lnTo>
                      <a:pt x="31" y="43"/>
                    </a:lnTo>
                    <a:lnTo>
                      <a:pt x="33" y="45"/>
                    </a:lnTo>
                    <a:lnTo>
                      <a:pt x="36" y="48"/>
                    </a:lnTo>
                    <a:lnTo>
                      <a:pt x="38" y="48"/>
                    </a:lnTo>
                    <a:lnTo>
                      <a:pt x="40" y="45"/>
                    </a:lnTo>
                    <a:lnTo>
                      <a:pt x="40" y="48"/>
                    </a:lnTo>
                    <a:lnTo>
                      <a:pt x="43" y="52"/>
                    </a:lnTo>
                    <a:lnTo>
                      <a:pt x="40" y="55"/>
                    </a:lnTo>
                    <a:lnTo>
                      <a:pt x="43" y="57"/>
                    </a:lnTo>
                    <a:lnTo>
                      <a:pt x="47" y="57"/>
                    </a:lnTo>
                    <a:lnTo>
                      <a:pt x="50" y="57"/>
                    </a:lnTo>
                    <a:lnTo>
                      <a:pt x="50" y="52"/>
                    </a:lnTo>
                    <a:lnTo>
                      <a:pt x="52" y="48"/>
                    </a:lnTo>
                    <a:lnTo>
                      <a:pt x="47" y="43"/>
                    </a:lnTo>
                    <a:lnTo>
                      <a:pt x="47" y="41"/>
                    </a:lnTo>
                    <a:lnTo>
                      <a:pt x="50" y="41"/>
                    </a:lnTo>
                    <a:lnTo>
                      <a:pt x="54" y="36"/>
                    </a:lnTo>
                    <a:lnTo>
                      <a:pt x="57" y="33"/>
                    </a:lnTo>
                    <a:lnTo>
                      <a:pt x="62" y="29"/>
                    </a:lnTo>
                    <a:lnTo>
                      <a:pt x="66" y="24"/>
                    </a:lnTo>
                    <a:lnTo>
                      <a:pt x="71" y="26"/>
                    </a:lnTo>
                    <a:lnTo>
                      <a:pt x="73" y="26"/>
                    </a:lnTo>
                    <a:lnTo>
                      <a:pt x="76" y="26"/>
                    </a:lnTo>
                    <a:lnTo>
                      <a:pt x="76" y="31"/>
                    </a:lnTo>
                    <a:lnTo>
                      <a:pt x="78" y="33"/>
                    </a:lnTo>
                    <a:lnTo>
                      <a:pt x="73" y="38"/>
                    </a:lnTo>
                    <a:lnTo>
                      <a:pt x="71" y="43"/>
                    </a:lnTo>
                    <a:lnTo>
                      <a:pt x="69" y="45"/>
                    </a:lnTo>
                    <a:lnTo>
                      <a:pt x="71" y="50"/>
                    </a:lnTo>
                    <a:lnTo>
                      <a:pt x="76" y="43"/>
                    </a:lnTo>
                    <a:lnTo>
                      <a:pt x="78" y="43"/>
                    </a:lnTo>
                    <a:lnTo>
                      <a:pt x="78" y="43"/>
                    </a:lnTo>
                    <a:lnTo>
                      <a:pt x="80" y="43"/>
                    </a:lnTo>
                    <a:lnTo>
                      <a:pt x="83" y="45"/>
                    </a:lnTo>
                    <a:lnTo>
                      <a:pt x="85" y="41"/>
                    </a:lnTo>
                    <a:lnTo>
                      <a:pt x="85" y="36"/>
                    </a:lnTo>
                    <a:lnTo>
                      <a:pt x="83" y="36"/>
                    </a:lnTo>
                    <a:lnTo>
                      <a:pt x="78" y="38"/>
                    </a:lnTo>
                    <a:lnTo>
                      <a:pt x="78" y="38"/>
                    </a:lnTo>
                    <a:lnTo>
                      <a:pt x="78" y="36"/>
                    </a:lnTo>
                    <a:lnTo>
                      <a:pt x="80" y="33"/>
                    </a:lnTo>
                    <a:lnTo>
                      <a:pt x="80" y="33"/>
                    </a:lnTo>
                    <a:lnTo>
                      <a:pt x="83" y="31"/>
                    </a:lnTo>
                    <a:lnTo>
                      <a:pt x="80" y="29"/>
                    </a:lnTo>
                    <a:lnTo>
                      <a:pt x="80" y="26"/>
                    </a:lnTo>
                    <a:lnTo>
                      <a:pt x="80" y="24"/>
                    </a:lnTo>
                    <a:lnTo>
                      <a:pt x="83" y="22"/>
                    </a:lnTo>
                    <a:lnTo>
                      <a:pt x="83" y="19"/>
                    </a:lnTo>
                    <a:lnTo>
                      <a:pt x="80" y="17"/>
                    </a:lnTo>
                    <a:lnTo>
                      <a:pt x="80" y="12"/>
                    </a:lnTo>
                    <a:lnTo>
                      <a:pt x="85" y="7"/>
                    </a:lnTo>
                    <a:lnTo>
                      <a:pt x="88" y="7"/>
                    </a:lnTo>
                    <a:lnTo>
                      <a:pt x="90" y="5"/>
                    </a:lnTo>
                    <a:lnTo>
                      <a:pt x="95" y="5"/>
                    </a:lnTo>
                    <a:lnTo>
                      <a:pt x="99" y="5"/>
                    </a:lnTo>
                    <a:lnTo>
                      <a:pt x="104" y="7"/>
                    </a:lnTo>
                    <a:lnTo>
                      <a:pt x="102" y="10"/>
                    </a:lnTo>
                    <a:lnTo>
                      <a:pt x="104" y="10"/>
                    </a:lnTo>
                    <a:lnTo>
                      <a:pt x="107" y="7"/>
                    </a:lnTo>
                    <a:lnTo>
                      <a:pt x="109" y="5"/>
                    </a:lnTo>
                    <a:lnTo>
                      <a:pt x="111" y="3"/>
                    </a:lnTo>
                    <a:lnTo>
                      <a:pt x="116" y="0"/>
                    </a:lnTo>
                    <a:lnTo>
                      <a:pt x="118" y="3"/>
                    </a:lnTo>
                    <a:lnTo>
                      <a:pt x="121" y="3"/>
                    </a:lnTo>
                    <a:lnTo>
                      <a:pt x="123" y="3"/>
                    </a:lnTo>
                    <a:lnTo>
                      <a:pt x="125" y="3"/>
                    </a:lnTo>
                    <a:lnTo>
                      <a:pt x="128" y="3"/>
                    </a:lnTo>
                    <a:lnTo>
                      <a:pt x="130" y="0"/>
                    </a:lnTo>
                    <a:lnTo>
                      <a:pt x="130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0" name="Freeform 136"/>
              <p:cNvSpPr>
                <a:spLocks/>
              </p:cNvSpPr>
              <p:nvPr/>
            </p:nvSpPr>
            <p:spPr bwMode="auto">
              <a:xfrm>
                <a:off x="2535" y="1691"/>
                <a:ext cx="23" cy="29"/>
              </a:xfrm>
              <a:custGeom>
                <a:avLst/>
                <a:gdLst/>
                <a:ahLst/>
                <a:cxnLst>
                  <a:cxn ang="0">
                    <a:pos x="11" y="24"/>
                  </a:cxn>
                  <a:cxn ang="0">
                    <a:pos x="2" y="29"/>
                  </a:cxn>
                  <a:cxn ang="0">
                    <a:pos x="0" y="22"/>
                  </a:cxn>
                  <a:cxn ang="0">
                    <a:pos x="0" y="17"/>
                  </a:cxn>
                  <a:cxn ang="0">
                    <a:pos x="4" y="15"/>
                  </a:cxn>
                  <a:cxn ang="0">
                    <a:pos x="7" y="8"/>
                  </a:cxn>
                  <a:cxn ang="0">
                    <a:pos x="14" y="5"/>
                  </a:cxn>
                  <a:cxn ang="0">
                    <a:pos x="19" y="3"/>
                  </a:cxn>
                  <a:cxn ang="0">
                    <a:pos x="21" y="0"/>
                  </a:cxn>
                  <a:cxn ang="0">
                    <a:pos x="23" y="3"/>
                  </a:cxn>
                  <a:cxn ang="0">
                    <a:pos x="19" y="10"/>
                  </a:cxn>
                  <a:cxn ang="0">
                    <a:pos x="19" y="15"/>
                  </a:cxn>
                  <a:cxn ang="0">
                    <a:pos x="16" y="19"/>
                  </a:cxn>
                  <a:cxn ang="0">
                    <a:pos x="11" y="24"/>
                  </a:cxn>
                </a:cxnLst>
                <a:rect l="0" t="0" r="r" b="b"/>
                <a:pathLst>
                  <a:path w="23" h="29">
                    <a:moveTo>
                      <a:pt x="11" y="24"/>
                    </a:moveTo>
                    <a:lnTo>
                      <a:pt x="2" y="29"/>
                    </a:lnTo>
                    <a:lnTo>
                      <a:pt x="0" y="22"/>
                    </a:lnTo>
                    <a:lnTo>
                      <a:pt x="0" y="17"/>
                    </a:lnTo>
                    <a:lnTo>
                      <a:pt x="4" y="15"/>
                    </a:lnTo>
                    <a:lnTo>
                      <a:pt x="7" y="8"/>
                    </a:lnTo>
                    <a:lnTo>
                      <a:pt x="14" y="5"/>
                    </a:lnTo>
                    <a:lnTo>
                      <a:pt x="19" y="3"/>
                    </a:lnTo>
                    <a:lnTo>
                      <a:pt x="21" y="0"/>
                    </a:lnTo>
                    <a:lnTo>
                      <a:pt x="23" y="3"/>
                    </a:lnTo>
                    <a:lnTo>
                      <a:pt x="19" y="10"/>
                    </a:lnTo>
                    <a:lnTo>
                      <a:pt x="19" y="15"/>
                    </a:lnTo>
                    <a:lnTo>
                      <a:pt x="16" y="19"/>
                    </a:lnTo>
                    <a:lnTo>
                      <a:pt x="11" y="2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1" name="Freeform 137"/>
              <p:cNvSpPr>
                <a:spLocks/>
              </p:cNvSpPr>
              <p:nvPr/>
            </p:nvSpPr>
            <p:spPr bwMode="auto">
              <a:xfrm>
                <a:off x="2516" y="1613"/>
                <a:ext cx="144" cy="114"/>
              </a:xfrm>
              <a:custGeom>
                <a:avLst/>
                <a:gdLst/>
                <a:ahLst/>
                <a:cxnLst>
                  <a:cxn ang="0">
                    <a:pos x="137" y="15"/>
                  </a:cxn>
                  <a:cxn ang="0">
                    <a:pos x="135" y="22"/>
                  </a:cxn>
                  <a:cxn ang="0">
                    <a:pos x="139" y="33"/>
                  </a:cxn>
                  <a:cxn ang="0">
                    <a:pos x="137" y="43"/>
                  </a:cxn>
                  <a:cxn ang="0">
                    <a:pos x="137" y="52"/>
                  </a:cxn>
                  <a:cxn ang="0">
                    <a:pos x="135" y="60"/>
                  </a:cxn>
                  <a:cxn ang="0">
                    <a:pos x="130" y="67"/>
                  </a:cxn>
                  <a:cxn ang="0">
                    <a:pos x="125" y="78"/>
                  </a:cxn>
                  <a:cxn ang="0">
                    <a:pos x="123" y="81"/>
                  </a:cxn>
                  <a:cxn ang="0">
                    <a:pos x="116" y="78"/>
                  </a:cxn>
                  <a:cxn ang="0">
                    <a:pos x="109" y="67"/>
                  </a:cxn>
                  <a:cxn ang="0">
                    <a:pos x="101" y="69"/>
                  </a:cxn>
                  <a:cxn ang="0">
                    <a:pos x="94" y="67"/>
                  </a:cxn>
                  <a:cxn ang="0">
                    <a:pos x="85" y="69"/>
                  </a:cxn>
                  <a:cxn ang="0">
                    <a:pos x="71" y="71"/>
                  </a:cxn>
                  <a:cxn ang="0">
                    <a:pos x="59" y="76"/>
                  </a:cxn>
                  <a:cxn ang="0">
                    <a:pos x="56" y="71"/>
                  </a:cxn>
                  <a:cxn ang="0">
                    <a:pos x="47" y="71"/>
                  </a:cxn>
                  <a:cxn ang="0">
                    <a:pos x="38" y="74"/>
                  </a:cxn>
                  <a:cxn ang="0">
                    <a:pos x="26" y="78"/>
                  </a:cxn>
                  <a:cxn ang="0">
                    <a:pos x="23" y="83"/>
                  </a:cxn>
                  <a:cxn ang="0">
                    <a:pos x="19" y="93"/>
                  </a:cxn>
                  <a:cxn ang="0">
                    <a:pos x="14" y="93"/>
                  </a:cxn>
                  <a:cxn ang="0">
                    <a:pos x="12" y="100"/>
                  </a:cxn>
                  <a:cxn ang="0">
                    <a:pos x="14" y="102"/>
                  </a:cxn>
                  <a:cxn ang="0">
                    <a:pos x="19" y="109"/>
                  </a:cxn>
                  <a:cxn ang="0">
                    <a:pos x="16" y="114"/>
                  </a:cxn>
                  <a:cxn ang="0">
                    <a:pos x="14" y="114"/>
                  </a:cxn>
                  <a:cxn ang="0">
                    <a:pos x="12" y="109"/>
                  </a:cxn>
                  <a:cxn ang="0">
                    <a:pos x="4" y="104"/>
                  </a:cxn>
                  <a:cxn ang="0">
                    <a:pos x="2" y="93"/>
                  </a:cxn>
                  <a:cxn ang="0">
                    <a:pos x="2" y="93"/>
                  </a:cxn>
                  <a:cxn ang="0">
                    <a:pos x="2" y="97"/>
                  </a:cxn>
                  <a:cxn ang="0">
                    <a:pos x="0" y="97"/>
                  </a:cxn>
                  <a:cxn ang="0">
                    <a:pos x="0" y="88"/>
                  </a:cxn>
                  <a:cxn ang="0">
                    <a:pos x="9" y="76"/>
                  </a:cxn>
                  <a:cxn ang="0">
                    <a:pos x="16" y="67"/>
                  </a:cxn>
                  <a:cxn ang="0">
                    <a:pos x="23" y="60"/>
                  </a:cxn>
                  <a:cxn ang="0">
                    <a:pos x="26" y="57"/>
                  </a:cxn>
                  <a:cxn ang="0">
                    <a:pos x="33" y="62"/>
                  </a:cxn>
                  <a:cxn ang="0">
                    <a:pos x="40" y="60"/>
                  </a:cxn>
                  <a:cxn ang="0">
                    <a:pos x="47" y="57"/>
                  </a:cxn>
                  <a:cxn ang="0">
                    <a:pos x="49" y="57"/>
                  </a:cxn>
                  <a:cxn ang="0">
                    <a:pos x="56" y="60"/>
                  </a:cxn>
                  <a:cxn ang="0">
                    <a:pos x="68" y="60"/>
                  </a:cxn>
                  <a:cxn ang="0">
                    <a:pos x="71" y="57"/>
                  </a:cxn>
                  <a:cxn ang="0">
                    <a:pos x="80" y="52"/>
                  </a:cxn>
                  <a:cxn ang="0">
                    <a:pos x="90" y="38"/>
                  </a:cxn>
                  <a:cxn ang="0">
                    <a:pos x="97" y="26"/>
                  </a:cxn>
                  <a:cxn ang="0">
                    <a:pos x="106" y="17"/>
                  </a:cxn>
                  <a:cxn ang="0">
                    <a:pos x="109" y="15"/>
                  </a:cxn>
                  <a:cxn ang="0">
                    <a:pos x="120" y="15"/>
                  </a:cxn>
                  <a:cxn ang="0">
                    <a:pos x="135" y="10"/>
                  </a:cxn>
                  <a:cxn ang="0">
                    <a:pos x="142" y="0"/>
                  </a:cxn>
                  <a:cxn ang="0">
                    <a:pos x="144" y="3"/>
                  </a:cxn>
                  <a:cxn ang="0">
                    <a:pos x="144" y="5"/>
                  </a:cxn>
                  <a:cxn ang="0">
                    <a:pos x="137" y="15"/>
                  </a:cxn>
                </a:cxnLst>
                <a:rect l="0" t="0" r="r" b="b"/>
                <a:pathLst>
                  <a:path w="144" h="114">
                    <a:moveTo>
                      <a:pt x="137" y="15"/>
                    </a:moveTo>
                    <a:lnTo>
                      <a:pt x="135" y="22"/>
                    </a:lnTo>
                    <a:lnTo>
                      <a:pt x="139" y="33"/>
                    </a:lnTo>
                    <a:lnTo>
                      <a:pt x="137" y="43"/>
                    </a:lnTo>
                    <a:lnTo>
                      <a:pt x="137" y="52"/>
                    </a:lnTo>
                    <a:lnTo>
                      <a:pt x="135" y="60"/>
                    </a:lnTo>
                    <a:lnTo>
                      <a:pt x="130" y="67"/>
                    </a:lnTo>
                    <a:lnTo>
                      <a:pt x="125" y="78"/>
                    </a:lnTo>
                    <a:lnTo>
                      <a:pt x="123" y="81"/>
                    </a:lnTo>
                    <a:lnTo>
                      <a:pt x="116" y="78"/>
                    </a:lnTo>
                    <a:lnTo>
                      <a:pt x="109" y="67"/>
                    </a:lnTo>
                    <a:lnTo>
                      <a:pt x="101" y="69"/>
                    </a:lnTo>
                    <a:lnTo>
                      <a:pt x="94" y="67"/>
                    </a:lnTo>
                    <a:lnTo>
                      <a:pt x="85" y="69"/>
                    </a:lnTo>
                    <a:lnTo>
                      <a:pt x="71" y="71"/>
                    </a:lnTo>
                    <a:lnTo>
                      <a:pt x="59" y="76"/>
                    </a:lnTo>
                    <a:lnTo>
                      <a:pt x="56" y="71"/>
                    </a:lnTo>
                    <a:lnTo>
                      <a:pt x="47" y="71"/>
                    </a:lnTo>
                    <a:lnTo>
                      <a:pt x="38" y="74"/>
                    </a:lnTo>
                    <a:lnTo>
                      <a:pt x="26" y="78"/>
                    </a:lnTo>
                    <a:lnTo>
                      <a:pt x="23" y="83"/>
                    </a:lnTo>
                    <a:lnTo>
                      <a:pt x="19" y="93"/>
                    </a:lnTo>
                    <a:lnTo>
                      <a:pt x="14" y="93"/>
                    </a:lnTo>
                    <a:lnTo>
                      <a:pt x="12" y="100"/>
                    </a:lnTo>
                    <a:lnTo>
                      <a:pt x="14" y="102"/>
                    </a:lnTo>
                    <a:lnTo>
                      <a:pt x="19" y="109"/>
                    </a:lnTo>
                    <a:lnTo>
                      <a:pt x="16" y="114"/>
                    </a:lnTo>
                    <a:lnTo>
                      <a:pt x="14" y="114"/>
                    </a:lnTo>
                    <a:lnTo>
                      <a:pt x="12" y="109"/>
                    </a:lnTo>
                    <a:lnTo>
                      <a:pt x="4" y="104"/>
                    </a:lnTo>
                    <a:lnTo>
                      <a:pt x="2" y="93"/>
                    </a:lnTo>
                    <a:lnTo>
                      <a:pt x="2" y="93"/>
                    </a:lnTo>
                    <a:lnTo>
                      <a:pt x="2" y="97"/>
                    </a:lnTo>
                    <a:lnTo>
                      <a:pt x="0" y="97"/>
                    </a:lnTo>
                    <a:lnTo>
                      <a:pt x="0" y="88"/>
                    </a:lnTo>
                    <a:lnTo>
                      <a:pt x="9" y="76"/>
                    </a:lnTo>
                    <a:lnTo>
                      <a:pt x="16" y="67"/>
                    </a:lnTo>
                    <a:lnTo>
                      <a:pt x="23" y="60"/>
                    </a:lnTo>
                    <a:lnTo>
                      <a:pt x="26" y="57"/>
                    </a:lnTo>
                    <a:lnTo>
                      <a:pt x="33" y="62"/>
                    </a:lnTo>
                    <a:lnTo>
                      <a:pt x="40" y="60"/>
                    </a:lnTo>
                    <a:lnTo>
                      <a:pt x="47" y="57"/>
                    </a:lnTo>
                    <a:lnTo>
                      <a:pt x="49" y="57"/>
                    </a:lnTo>
                    <a:lnTo>
                      <a:pt x="56" y="60"/>
                    </a:lnTo>
                    <a:lnTo>
                      <a:pt x="68" y="60"/>
                    </a:lnTo>
                    <a:lnTo>
                      <a:pt x="71" y="57"/>
                    </a:lnTo>
                    <a:lnTo>
                      <a:pt x="80" y="52"/>
                    </a:lnTo>
                    <a:lnTo>
                      <a:pt x="90" y="38"/>
                    </a:lnTo>
                    <a:lnTo>
                      <a:pt x="97" y="26"/>
                    </a:lnTo>
                    <a:lnTo>
                      <a:pt x="106" y="17"/>
                    </a:lnTo>
                    <a:lnTo>
                      <a:pt x="109" y="15"/>
                    </a:lnTo>
                    <a:lnTo>
                      <a:pt x="120" y="15"/>
                    </a:lnTo>
                    <a:lnTo>
                      <a:pt x="135" y="10"/>
                    </a:lnTo>
                    <a:lnTo>
                      <a:pt x="142" y="0"/>
                    </a:lnTo>
                    <a:lnTo>
                      <a:pt x="144" y="3"/>
                    </a:lnTo>
                    <a:lnTo>
                      <a:pt x="144" y="5"/>
                    </a:lnTo>
                    <a:lnTo>
                      <a:pt x="137" y="15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2" name="Freeform 138"/>
              <p:cNvSpPr>
                <a:spLocks/>
              </p:cNvSpPr>
              <p:nvPr/>
            </p:nvSpPr>
            <p:spPr bwMode="auto">
              <a:xfrm>
                <a:off x="2511" y="1945"/>
                <a:ext cx="7" cy="7"/>
              </a:xfrm>
              <a:custGeom>
                <a:avLst/>
                <a:gdLst/>
                <a:ahLst/>
                <a:cxnLst>
                  <a:cxn ang="0">
                    <a:pos x="5" y="4"/>
                  </a:cxn>
                  <a:cxn ang="0">
                    <a:pos x="2" y="7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7" y="0"/>
                  </a:cxn>
                  <a:cxn ang="0">
                    <a:pos x="7" y="2"/>
                  </a:cxn>
                  <a:cxn ang="0">
                    <a:pos x="5" y="4"/>
                  </a:cxn>
                </a:cxnLst>
                <a:rect l="0" t="0" r="r" b="b"/>
                <a:pathLst>
                  <a:path w="7" h="7">
                    <a:moveTo>
                      <a:pt x="5" y="4"/>
                    </a:moveTo>
                    <a:lnTo>
                      <a:pt x="2" y="7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7" y="0"/>
                    </a:lnTo>
                    <a:lnTo>
                      <a:pt x="7" y="2"/>
                    </a:lnTo>
                    <a:lnTo>
                      <a:pt x="5" y="4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3" name="Freeform 139"/>
              <p:cNvSpPr>
                <a:spLocks/>
              </p:cNvSpPr>
              <p:nvPr/>
            </p:nvSpPr>
            <p:spPr bwMode="auto">
              <a:xfrm>
                <a:off x="2494" y="1926"/>
                <a:ext cx="8" cy="9"/>
              </a:xfrm>
              <a:custGeom>
                <a:avLst/>
                <a:gdLst/>
                <a:ahLst/>
                <a:cxnLst>
                  <a:cxn ang="0">
                    <a:pos x="8" y="9"/>
                  </a:cxn>
                  <a:cxn ang="0">
                    <a:pos x="5" y="9"/>
                  </a:cxn>
                  <a:cxn ang="0">
                    <a:pos x="3" y="7"/>
                  </a:cxn>
                  <a:cxn ang="0">
                    <a:pos x="0" y="4"/>
                  </a:cxn>
                  <a:cxn ang="0">
                    <a:pos x="3" y="2"/>
                  </a:cxn>
                  <a:cxn ang="0">
                    <a:pos x="5" y="0"/>
                  </a:cxn>
                  <a:cxn ang="0">
                    <a:pos x="5" y="2"/>
                  </a:cxn>
                  <a:cxn ang="0">
                    <a:pos x="5" y="7"/>
                  </a:cxn>
                  <a:cxn ang="0">
                    <a:pos x="8" y="7"/>
                  </a:cxn>
                  <a:cxn ang="0">
                    <a:pos x="8" y="9"/>
                  </a:cxn>
                </a:cxnLst>
                <a:rect l="0" t="0" r="r" b="b"/>
                <a:pathLst>
                  <a:path w="8" h="9">
                    <a:moveTo>
                      <a:pt x="8" y="9"/>
                    </a:moveTo>
                    <a:lnTo>
                      <a:pt x="5" y="9"/>
                    </a:lnTo>
                    <a:lnTo>
                      <a:pt x="3" y="7"/>
                    </a:lnTo>
                    <a:lnTo>
                      <a:pt x="0" y="4"/>
                    </a:lnTo>
                    <a:lnTo>
                      <a:pt x="3" y="2"/>
                    </a:lnTo>
                    <a:lnTo>
                      <a:pt x="5" y="0"/>
                    </a:lnTo>
                    <a:lnTo>
                      <a:pt x="5" y="2"/>
                    </a:lnTo>
                    <a:lnTo>
                      <a:pt x="5" y="7"/>
                    </a:lnTo>
                    <a:lnTo>
                      <a:pt x="8" y="7"/>
                    </a:lnTo>
                    <a:lnTo>
                      <a:pt x="8" y="9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4" name="Freeform 140"/>
              <p:cNvSpPr>
                <a:spLocks/>
              </p:cNvSpPr>
              <p:nvPr/>
            </p:nvSpPr>
            <p:spPr bwMode="auto">
              <a:xfrm>
                <a:off x="2502" y="1923"/>
                <a:ext cx="11" cy="7"/>
              </a:xfrm>
              <a:custGeom>
                <a:avLst/>
                <a:gdLst/>
                <a:ahLst/>
                <a:cxnLst>
                  <a:cxn ang="0">
                    <a:pos x="11" y="5"/>
                  </a:cxn>
                  <a:cxn ang="0">
                    <a:pos x="9" y="7"/>
                  </a:cxn>
                  <a:cxn ang="0">
                    <a:pos x="7" y="5"/>
                  </a:cxn>
                  <a:cxn ang="0">
                    <a:pos x="4" y="5"/>
                  </a:cxn>
                  <a:cxn ang="0">
                    <a:pos x="0" y="3"/>
                  </a:cxn>
                  <a:cxn ang="0">
                    <a:pos x="2" y="3"/>
                  </a:cxn>
                  <a:cxn ang="0">
                    <a:pos x="2" y="0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11" y="3"/>
                  </a:cxn>
                  <a:cxn ang="0">
                    <a:pos x="11" y="5"/>
                  </a:cxn>
                </a:cxnLst>
                <a:rect l="0" t="0" r="r" b="b"/>
                <a:pathLst>
                  <a:path w="11" h="7">
                    <a:moveTo>
                      <a:pt x="11" y="5"/>
                    </a:moveTo>
                    <a:lnTo>
                      <a:pt x="9" y="7"/>
                    </a:lnTo>
                    <a:lnTo>
                      <a:pt x="7" y="5"/>
                    </a:lnTo>
                    <a:lnTo>
                      <a:pt x="4" y="5"/>
                    </a:lnTo>
                    <a:lnTo>
                      <a:pt x="0" y="3"/>
                    </a:lnTo>
                    <a:lnTo>
                      <a:pt x="2" y="3"/>
                    </a:lnTo>
                    <a:lnTo>
                      <a:pt x="2" y="0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11" y="3"/>
                    </a:lnTo>
                    <a:lnTo>
                      <a:pt x="11" y="5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5" name="Freeform 141"/>
              <p:cNvSpPr>
                <a:spLocks/>
              </p:cNvSpPr>
              <p:nvPr/>
            </p:nvSpPr>
            <p:spPr bwMode="auto">
              <a:xfrm>
                <a:off x="2494" y="1890"/>
                <a:ext cx="15" cy="33"/>
              </a:xfrm>
              <a:custGeom>
                <a:avLst/>
                <a:gdLst/>
                <a:ahLst/>
                <a:cxnLst>
                  <a:cxn ang="0">
                    <a:pos x="15" y="19"/>
                  </a:cxn>
                  <a:cxn ang="0">
                    <a:pos x="15" y="22"/>
                  </a:cxn>
                  <a:cxn ang="0">
                    <a:pos x="12" y="22"/>
                  </a:cxn>
                  <a:cxn ang="0">
                    <a:pos x="10" y="22"/>
                  </a:cxn>
                  <a:cxn ang="0">
                    <a:pos x="8" y="19"/>
                  </a:cxn>
                  <a:cxn ang="0">
                    <a:pos x="5" y="19"/>
                  </a:cxn>
                  <a:cxn ang="0">
                    <a:pos x="5" y="24"/>
                  </a:cxn>
                  <a:cxn ang="0">
                    <a:pos x="3" y="31"/>
                  </a:cxn>
                  <a:cxn ang="0">
                    <a:pos x="3" y="33"/>
                  </a:cxn>
                  <a:cxn ang="0">
                    <a:pos x="0" y="31"/>
                  </a:cxn>
                  <a:cxn ang="0">
                    <a:pos x="3" y="26"/>
                  </a:cxn>
                  <a:cxn ang="0">
                    <a:pos x="3" y="17"/>
                  </a:cxn>
                  <a:cxn ang="0">
                    <a:pos x="8" y="10"/>
                  </a:cxn>
                  <a:cxn ang="0">
                    <a:pos x="12" y="0"/>
                  </a:cxn>
                  <a:cxn ang="0">
                    <a:pos x="15" y="0"/>
                  </a:cxn>
                  <a:cxn ang="0">
                    <a:pos x="15" y="3"/>
                  </a:cxn>
                  <a:cxn ang="0">
                    <a:pos x="12" y="5"/>
                  </a:cxn>
                  <a:cxn ang="0">
                    <a:pos x="10" y="7"/>
                  </a:cxn>
                  <a:cxn ang="0">
                    <a:pos x="10" y="10"/>
                  </a:cxn>
                  <a:cxn ang="0">
                    <a:pos x="10" y="17"/>
                  </a:cxn>
                  <a:cxn ang="0">
                    <a:pos x="12" y="19"/>
                  </a:cxn>
                  <a:cxn ang="0">
                    <a:pos x="15" y="19"/>
                  </a:cxn>
                </a:cxnLst>
                <a:rect l="0" t="0" r="r" b="b"/>
                <a:pathLst>
                  <a:path w="15" h="33">
                    <a:moveTo>
                      <a:pt x="15" y="19"/>
                    </a:moveTo>
                    <a:lnTo>
                      <a:pt x="15" y="22"/>
                    </a:lnTo>
                    <a:lnTo>
                      <a:pt x="12" y="22"/>
                    </a:lnTo>
                    <a:lnTo>
                      <a:pt x="10" y="22"/>
                    </a:lnTo>
                    <a:lnTo>
                      <a:pt x="8" y="19"/>
                    </a:lnTo>
                    <a:lnTo>
                      <a:pt x="5" y="19"/>
                    </a:lnTo>
                    <a:lnTo>
                      <a:pt x="5" y="24"/>
                    </a:lnTo>
                    <a:lnTo>
                      <a:pt x="3" y="31"/>
                    </a:lnTo>
                    <a:lnTo>
                      <a:pt x="3" y="33"/>
                    </a:lnTo>
                    <a:lnTo>
                      <a:pt x="0" y="31"/>
                    </a:lnTo>
                    <a:lnTo>
                      <a:pt x="3" y="26"/>
                    </a:lnTo>
                    <a:lnTo>
                      <a:pt x="3" y="17"/>
                    </a:lnTo>
                    <a:lnTo>
                      <a:pt x="8" y="10"/>
                    </a:lnTo>
                    <a:lnTo>
                      <a:pt x="12" y="0"/>
                    </a:lnTo>
                    <a:lnTo>
                      <a:pt x="15" y="0"/>
                    </a:lnTo>
                    <a:lnTo>
                      <a:pt x="15" y="3"/>
                    </a:lnTo>
                    <a:lnTo>
                      <a:pt x="12" y="5"/>
                    </a:lnTo>
                    <a:lnTo>
                      <a:pt x="10" y="7"/>
                    </a:lnTo>
                    <a:lnTo>
                      <a:pt x="10" y="10"/>
                    </a:lnTo>
                    <a:lnTo>
                      <a:pt x="10" y="17"/>
                    </a:lnTo>
                    <a:lnTo>
                      <a:pt x="12" y="19"/>
                    </a:lnTo>
                    <a:lnTo>
                      <a:pt x="15" y="19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6" name="Freeform 142"/>
              <p:cNvSpPr>
                <a:spLocks/>
              </p:cNvSpPr>
              <p:nvPr/>
            </p:nvSpPr>
            <p:spPr bwMode="auto">
              <a:xfrm>
                <a:off x="2511" y="1874"/>
                <a:ext cx="9" cy="16"/>
              </a:xfrm>
              <a:custGeom>
                <a:avLst/>
                <a:gdLst/>
                <a:ahLst/>
                <a:cxnLst>
                  <a:cxn ang="0">
                    <a:pos x="5" y="14"/>
                  </a:cxn>
                  <a:cxn ang="0">
                    <a:pos x="2" y="16"/>
                  </a:cxn>
                  <a:cxn ang="0">
                    <a:pos x="2" y="14"/>
                  </a:cxn>
                  <a:cxn ang="0">
                    <a:pos x="0" y="14"/>
                  </a:cxn>
                  <a:cxn ang="0">
                    <a:pos x="0" y="9"/>
                  </a:cxn>
                  <a:cxn ang="0">
                    <a:pos x="0" y="7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9" y="2"/>
                  </a:cxn>
                  <a:cxn ang="0">
                    <a:pos x="7" y="4"/>
                  </a:cxn>
                  <a:cxn ang="0">
                    <a:pos x="5" y="7"/>
                  </a:cxn>
                  <a:cxn ang="0">
                    <a:pos x="5" y="9"/>
                  </a:cxn>
                  <a:cxn ang="0">
                    <a:pos x="7" y="14"/>
                  </a:cxn>
                  <a:cxn ang="0">
                    <a:pos x="5" y="14"/>
                  </a:cxn>
                </a:cxnLst>
                <a:rect l="0" t="0" r="r" b="b"/>
                <a:pathLst>
                  <a:path w="9" h="16">
                    <a:moveTo>
                      <a:pt x="5" y="14"/>
                    </a:moveTo>
                    <a:lnTo>
                      <a:pt x="2" y="16"/>
                    </a:lnTo>
                    <a:lnTo>
                      <a:pt x="2" y="14"/>
                    </a:lnTo>
                    <a:lnTo>
                      <a:pt x="0" y="14"/>
                    </a:lnTo>
                    <a:lnTo>
                      <a:pt x="0" y="9"/>
                    </a:lnTo>
                    <a:lnTo>
                      <a:pt x="0" y="7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9" y="2"/>
                    </a:lnTo>
                    <a:lnTo>
                      <a:pt x="7" y="4"/>
                    </a:lnTo>
                    <a:lnTo>
                      <a:pt x="5" y="7"/>
                    </a:lnTo>
                    <a:lnTo>
                      <a:pt x="5" y="9"/>
                    </a:lnTo>
                    <a:lnTo>
                      <a:pt x="7" y="14"/>
                    </a:lnTo>
                    <a:lnTo>
                      <a:pt x="5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7" name="Freeform 143"/>
              <p:cNvSpPr>
                <a:spLocks/>
              </p:cNvSpPr>
              <p:nvPr/>
            </p:nvSpPr>
            <p:spPr bwMode="auto">
              <a:xfrm>
                <a:off x="2506" y="1845"/>
                <a:ext cx="7" cy="14"/>
              </a:xfrm>
              <a:custGeom>
                <a:avLst/>
                <a:gdLst/>
                <a:ahLst/>
                <a:cxnLst>
                  <a:cxn ang="0">
                    <a:pos x="5" y="3"/>
                  </a:cxn>
                  <a:cxn ang="0">
                    <a:pos x="5" y="5"/>
                  </a:cxn>
                  <a:cxn ang="0">
                    <a:pos x="7" y="5"/>
                  </a:cxn>
                  <a:cxn ang="0">
                    <a:pos x="7" y="7"/>
                  </a:cxn>
                  <a:cxn ang="0">
                    <a:pos x="7" y="10"/>
                  </a:cxn>
                  <a:cxn ang="0">
                    <a:pos x="7" y="12"/>
                  </a:cxn>
                  <a:cxn ang="0">
                    <a:pos x="7" y="14"/>
                  </a:cxn>
                  <a:cxn ang="0">
                    <a:pos x="5" y="14"/>
                  </a:cxn>
                  <a:cxn ang="0">
                    <a:pos x="3" y="5"/>
                  </a:cxn>
                  <a:cxn ang="0">
                    <a:pos x="0" y="3"/>
                  </a:cxn>
                  <a:cxn ang="0">
                    <a:pos x="0" y="0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5" y="3"/>
                  </a:cxn>
                </a:cxnLst>
                <a:rect l="0" t="0" r="r" b="b"/>
                <a:pathLst>
                  <a:path w="7" h="14">
                    <a:moveTo>
                      <a:pt x="5" y="3"/>
                    </a:moveTo>
                    <a:lnTo>
                      <a:pt x="5" y="5"/>
                    </a:lnTo>
                    <a:lnTo>
                      <a:pt x="7" y="5"/>
                    </a:lnTo>
                    <a:lnTo>
                      <a:pt x="7" y="7"/>
                    </a:lnTo>
                    <a:lnTo>
                      <a:pt x="7" y="10"/>
                    </a:lnTo>
                    <a:lnTo>
                      <a:pt x="7" y="12"/>
                    </a:lnTo>
                    <a:lnTo>
                      <a:pt x="7" y="14"/>
                    </a:lnTo>
                    <a:lnTo>
                      <a:pt x="5" y="14"/>
                    </a:lnTo>
                    <a:lnTo>
                      <a:pt x="3" y="5"/>
                    </a:lnTo>
                    <a:lnTo>
                      <a:pt x="0" y="3"/>
                    </a:lnTo>
                    <a:lnTo>
                      <a:pt x="0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3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8" name="Freeform 144"/>
              <p:cNvSpPr>
                <a:spLocks/>
              </p:cNvSpPr>
              <p:nvPr/>
            </p:nvSpPr>
            <p:spPr bwMode="auto">
              <a:xfrm>
                <a:off x="2863" y="2037"/>
                <a:ext cx="8" cy="7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5" y="2"/>
                  </a:cxn>
                  <a:cxn ang="0">
                    <a:pos x="8" y="2"/>
                  </a:cxn>
                  <a:cxn ang="0">
                    <a:pos x="5" y="5"/>
                  </a:cxn>
                  <a:cxn ang="0">
                    <a:pos x="3" y="5"/>
                  </a:cxn>
                  <a:cxn ang="0">
                    <a:pos x="3" y="7"/>
                  </a:cxn>
                  <a:cxn ang="0">
                    <a:pos x="0" y="2"/>
                  </a:cxn>
                  <a:cxn ang="0">
                    <a:pos x="3" y="0"/>
                  </a:cxn>
                </a:cxnLst>
                <a:rect l="0" t="0" r="r" b="b"/>
                <a:pathLst>
                  <a:path w="8" h="7">
                    <a:moveTo>
                      <a:pt x="3" y="0"/>
                    </a:moveTo>
                    <a:lnTo>
                      <a:pt x="5" y="2"/>
                    </a:lnTo>
                    <a:lnTo>
                      <a:pt x="8" y="2"/>
                    </a:lnTo>
                    <a:lnTo>
                      <a:pt x="5" y="5"/>
                    </a:lnTo>
                    <a:lnTo>
                      <a:pt x="3" y="5"/>
                    </a:lnTo>
                    <a:lnTo>
                      <a:pt x="3" y="7"/>
                    </a:lnTo>
                    <a:lnTo>
                      <a:pt x="0" y="2"/>
                    </a:lnTo>
                    <a:lnTo>
                      <a:pt x="3" y="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69" name="Freeform 145"/>
              <p:cNvSpPr>
                <a:spLocks/>
              </p:cNvSpPr>
              <p:nvPr/>
            </p:nvSpPr>
            <p:spPr bwMode="auto">
              <a:xfrm>
                <a:off x="2861" y="2023"/>
                <a:ext cx="31" cy="23"/>
              </a:xfrm>
              <a:custGeom>
                <a:avLst/>
                <a:gdLst/>
                <a:ahLst/>
                <a:cxnLst>
                  <a:cxn ang="0">
                    <a:pos x="26" y="9"/>
                  </a:cxn>
                  <a:cxn ang="0">
                    <a:pos x="21" y="14"/>
                  </a:cxn>
                  <a:cxn ang="0">
                    <a:pos x="21" y="19"/>
                  </a:cxn>
                  <a:cxn ang="0">
                    <a:pos x="19" y="19"/>
                  </a:cxn>
                  <a:cxn ang="0">
                    <a:pos x="19" y="21"/>
                  </a:cxn>
                  <a:cxn ang="0">
                    <a:pos x="19" y="23"/>
                  </a:cxn>
                  <a:cxn ang="0">
                    <a:pos x="19" y="21"/>
                  </a:cxn>
                  <a:cxn ang="0">
                    <a:pos x="19" y="19"/>
                  </a:cxn>
                  <a:cxn ang="0">
                    <a:pos x="17" y="16"/>
                  </a:cxn>
                  <a:cxn ang="0">
                    <a:pos x="14" y="16"/>
                  </a:cxn>
                  <a:cxn ang="0">
                    <a:pos x="10" y="16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7" y="14"/>
                  </a:cxn>
                  <a:cxn ang="0">
                    <a:pos x="7" y="14"/>
                  </a:cxn>
                  <a:cxn ang="0">
                    <a:pos x="5" y="14"/>
                  </a:cxn>
                  <a:cxn ang="0">
                    <a:pos x="2" y="14"/>
                  </a:cxn>
                  <a:cxn ang="0">
                    <a:pos x="0" y="12"/>
                  </a:cxn>
                  <a:cxn ang="0">
                    <a:pos x="2" y="12"/>
                  </a:cxn>
                  <a:cxn ang="0">
                    <a:pos x="2" y="12"/>
                  </a:cxn>
                  <a:cxn ang="0">
                    <a:pos x="5" y="14"/>
                  </a:cxn>
                  <a:cxn ang="0">
                    <a:pos x="10" y="12"/>
                  </a:cxn>
                  <a:cxn ang="0">
                    <a:pos x="12" y="9"/>
                  </a:cxn>
                  <a:cxn ang="0">
                    <a:pos x="14" y="7"/>
                  </a:cxn>
                  <a:cxn ang="0">
                    <a:pos x="17" y="7"/>
                  </a:cxn>
                  <a:cxn ang="0">
                    <a:pos x="24" y="2"/>
                  </a:cxn>
                  <a:cxn ang="0">
                    <a:pos x="28" y="0"/>
                  </a:cxn>
                  <a:cxn ang="0">
                    <a:pos x="31" y="0"/>
                  </a:cxn>
                  <a:cxn ang="0">
                    <a:pos x="31" y="2"/>
                  </a:cxn>
                  <a:cxn ang="0">
                    <a:pos x="26" y="4"/>
                  </a:cxn>
                  <a:cxn ang="0">
                    <a:pos x="26" y="9"/>
                  </a:cxn>
                </a:cxnLst>
                <a:rect l="0" t="0" r="r" b="b"/>
                <a:pathLst>
                  <a:path w="31" h="23">
                    <a:moveTo>
                      <a:pt x="26" y="9"/>
                    </a:moveTo>
                    <a:lnTo>
                      <a:pt x="21" y="14"/>
                    </a:lnTo>
                    <a:lnTo>
                      <a:pt x="21" y="19"/>
                    </a:lnTo>
                    <a:lnTo>
                      <a:pt x="19" y="19"/>
                    </a:lnTo>
                    <a:lnTo>
                      <a:pt x="19" y="21"/>
                    </a:lnTo>
                    <a:lnTo>
                      <a:pt x="19" y="23"/>
                    </a:lnTo>
                    <a:lnTo>
                      <a:pt x="19" y="21"/>
                    </a:lnTo>
                    <a:lnTo>
                      <a:pt x="19" y="19"/>
                    </a:lnTo>
                    <a:lnTo>
                      <a:pt x="17" y="16"/>
                    </a:lnTo>
                    <a:lnTo>
                      <a:pt x="14" y="16"/>
                    </a:lnTo>
                    <a:lnTo>
                      <a:pt x="10" y="16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5" y="14"/>
                    </a:lnTo>
                    <a:lnTo>
                      <a:pt x="2" y="14"/>
                    </a:lnTo>
                    <a:lnTo>
                      <a:pt x="0" y="12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5" y="14"/>
                    </a:lnTo>
                    <a:lnTo>
                      <a:pt x="10" y="12"/>
                    </a:lnTo>
                    <a:lnTo>
                      <a:pt x="12" y="9"/>
                    </a:lnTo>
                    <a:lnTo>
                      <a:pt x="14" y="7"/>
                    </a:lnTo>
                    <a:lnTo>
                      <a:pt x="17" y="7"/>
                    </a:lnTo>
                    <a:lnTo>
                      <a:pt x="24" y="2"/>
                    </a:lnTo>
                    <a:lnTo>
                      <a:pt x="28" y="0"/>
                    </a:lnTo>
                    <a:lnTo>
                      <a:pt x="31" y="0"/>
                    </a:lnTo>
                    <a:lnTo>
                      <a:pt x="31" y="2"/>
                    </a:lnTo>
                    <a:lnTo>
                      <a:pt x="26" y="4"/>
                    </a:lnTo>
                    <a:lnTo>
                      <a:pt x="26" y="9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0" name="Freeform 146"/>
              <p:cNvSpPr>
                <a:spLocks/>
              </p:cNvSpPr>
              <p:nvPr/>
            </p:nvSpPr>
            <p:spPr bwMode="auto">
              <a:xfrm>
                <a:off x="2828" y="2006"/>
                <a:ext cx="35" cy="38"/>
              </a:xfrm>
              <a:custGeom>
                <a:avLst/>
                <a:gdLst/>
                <a:ahLst/>
                <a:cxnLst>
                  <a:cxn ang="0">
                    <a:pos x="14" y="12"/>
                  </a:cxn>
                  <a:cxn ang="0">
                    <a:pos x="16" y="14"/>
                  </a:cxn>
                  <a:cxn ang="0">
                    <a:pos x="19" y="17"/>
                  </a:cxn>
                  <a:cxn ang="0">
                    <a:pos x="24" y="19"/>
                  </a:cxn>
                  <a:cxn ang="0">
                    <a:pos x="26" y="24"/>
                  </a:cxn>
                  <a:cxn ang="0">
                    <a:pos x="31" y="29"/>
                  </a:cxn>
                  <a:cxn ang="0">
                    <a:pos x="33" y="29"/>
                  </a:cxn>
                  <a:cxn ang="0">
                    <a:pos x="31" y="29"/>
                  </a:cxn>
                  <a:cxn ang="0">
                    <a:pos x="33" y="33"/>
                  </a:cxn>
                  <a:cxn ang="0">
                    <a:pos x="35" y="38"/>
                  </a:cxn>
                  <a:cxn ang="0">
                    <a:pos x="33" y="38"/>
                  </a:cxn>
                  <a:cxn ang="0">
                    <a:pos x="31" y="33"/>
                  </a:cxn>
                  <a:cxn ang="0">
                    <a:pos x="24" y="31"/>
                  </a:cxn>
                  <a:cxn ang="0">
                    <a:pos x="16" y="31"/>
                  </a:cxn>
                  <a:cxn ang="0">
                    <a:pos x="14" y="33"/>
                  </a:cxn>
                  <a:cxn ang="0">
                    <a:pos x="7" y="36"/>
                  </a:cxn>
                  <a:cxn ang="0">
                    <a:pos x="5" y="33"/>
                  </a:cxn>
                  <a:cxn ang="0">
                    <a:pos x="7" y="31"/>
                  </a:cxn>
                  <a:cxn ang="0">
                    <a:pos x="9" y="31"/>
                  </a:cxn>
                  <a:cxn ang="0">
                    <a:pos x="12" y="29"/>
                  </a:cxn>
                  <a:cxn ang="0">
                    <a:pos x="12" y="26"/>
                  </a:cxn>
                  <a:cxn ang="0">
                    <a:pos x="12" y="21"/>
                  </a:cxn>
                  <a:cxn ang="0">
                    <a:pos x="9" y="21"/>
                  </a:cxn>
                  <a:cxn ang="0">
                    <a:pos x="9" y="21"/>
                  </a:cxn>
                  <a:cxn ang="0">
                    <a:pos x="12" y="19"/>
                  </a:cxn>
                  <a:cxn ang="0">
                    <a:pos x="14" y="21"/>
                  </a:cxn>
                  <a:cxn ang="0">
                    <a:pos x="14" y="24"/>
                  </a:cxn>
                  <a:cxn ang="0">
                    <a:pos x="16" y="24"/>
                  </a:cxn>
                  <a:cxn ang="0">
                    <a:pos x="19" y="21"/>
                  </a:cxn>
                  <a:cxn ang="0">
                    <a:pos x="19" y="19"/>
                  </a:cxn>
                  <a:cxn ang="0">
                    <a:pos x="16" y="17"/>
                  </a:cxn>
                  <a:cxn ang="0">
                    <a:pos x="14" y="14"/>
                  </a:cxn>
                  <a:cxn ang="0">
                    <a:pos x="12" y="12"/>
                  </a:cxn>
                  <a:cxn ang="0">
                    <a:pos x="9" y="14"/>
                  </a:cxn>
                  <a:cxn ang="0">
                    <a:pos x="12" y="17"/>
                  </a:cxn>
                  <a:cxn ang="0">
                    <a:pos x="9" y="17"/>
                  </a:cxn>
                  <a:cxn ang="0">
                    <a:pos x="9" y="19"/>
                  </a:cxn>
                  <a:cxn ang="0">
                    <a:pos x="7" y="19"/>
                  </a:cxn>
                  <a:cxn ang="0">
                    <a:pos x="7" y="14"/>
                  </a:cxn>
                  <a:cxn ang="0">
                    <a:pos x="5" y="14"/>
                  </a:cxn>
                  <a:cxn ang="0">
                    <a:pos x="2" y="17"/>
                  </a:cxn>
                  <a:cxn ang="0">
                    <a:pos x="2" y="14"/>
                  </a:cxn>
                  <a:cxn ang="0">
                    <a:pos x="5" y="10"/>
                  </a:cxn>
                  <a:cxn ang="0">
                    <a:pos x="2" y="7"/>
                  </a:cxn>
                  <a:cxn ang="0">
                    <a:pos x="0" y="3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5" y="3"/>
                  </a:cxn>
                  <a:cxn ang="0">
                    <a:pos x="5" y="5"/>
                  </a:cxn>
                  <a:cxn ang="0">
                    <a:pos x="7" y="7"/>
                  </a:cxn>
                  <a:cxn ang="0">
                    <a:pos x="12" y="12"/>
                  </a:cxn>
                  <a:cxn ang="0">
                    <a:pos x="14" y="12"/>
                  </a:cxn>
                </a:cxnLst>
                <a:rect l="0" t="0" r="r" b="b"/>
                <a:pathLst>
                  <a:path w="35" h="38">
                    <a:moveTo>
                      <a:pt x="14" y="12"/>
                    </a:moveTo>
                    <a:lnTo>
                      <a:pt x="16" y="14"/>
                    </a:lnTo>
                    <a:lnTo>
                      <a:pt x="19" y="17"/>
                    </a:lnTo>
                    <a:lnTo>
                      <a:pt x="24" y="19"/>
                    </a:lnTo>
                    <a:lnTo>
                      <a:pt x="26" y="24"/>
                    </a:lnTo>
                    <a:lnTo>
                      <a:pt x="31" y="29"/>
                    </a:lnTo>
                    <a:lnTo>
                      <a:pt x="33" y="29"/>
                    </a:lnTo>
                    <a:lnTo>
                      <a:pt x="31" y="29"/>
                    </a:lnTo>
                    <a:lnTo>
                      <a:pt x="33" y="33"/>
                    </a:lnTo>
                    <a:lnTo>
                      <a:pt x="35" y="38"/>
                    </a:lnTo>
                    <a:lnTo>
                      <a:pt x="33" y="38"/>
                    </a:lnTo>
                    <a:lnTo>
                      <a:pt x="31" y="33"/>
                    </a:lnTo>
                    <a:lnTo>
                      <a:pt x="24" y="31"/>
                    </a:lnTo>
                    <a:lnTo>
                      <a:pt x="16" y="31"/>
                    </a:lnTo>
                    <a:lnTo>
                      <a:pt x="14" y="33"/>
                    </a:lnTo>
                    <a:lnTo>
                      <a:pt x="7" y="36"/>
                    </a:lnTo>
                    <a:lnTo>
                      <a:pt x="5" y="33"/>
                    </a:lnTo>
                    <a:lnTo>
                      <a:pt x="7" y="31"/>
                    </a:lnTo>
                    <a:lnTo>
                      <a:pt x="9" y="31"/>
                    </a:lnTo>
                    <a:lnTo>
                      <a:pt x="12" y="29"/>
                    </a:lnTo>
                    <a:lnTo>
                      <a:pt x="12" y="26"/>
                    </a:lnTo>
                    <a:lnTo>
                      <a:pt x="12" y="21"/>
                    </a:lnTo>
                    <a:lnTo>
                      <a:pt x="9" y="21"/>
                    </a:lnTo>
                    <a:lnTo>
                      <a:pt x="9" y="21"/>
                    </a:lnTo>
                    <a:lnTo>
                      <a:pt x="12" y="19"/>
                    </a:lnTo>
                    <a:lnTo>
                      <a:pt x="14" y="21"/>
                    </a:lnTo>
                    <a:lnTo>
                      <a:pt x="14" y="24"/>
                    </a:lnTo>
                    <a:lnTo>
                      <a:pt x="16" y="24"/>
                    </a:lnTo>
                    <a:lnTo>
                      <a:pt x="19" y="21"/>
                    </a:lnTo>
                    <a:lnTo>
                      <a:pt x="19" y="19"/>
                    </a:lnTo>
                    <a:lnTo>
                      <a:pt x="16" y="17"/>
                    </a:lnTo>
                    <a:lnTo>
                      <a:pt x="14" y="14"/>
                    </a:lnTo>
                    <a:lnTo>
                      <a:pt x="12" y="12"/>
                    </a:lnTo>
                    <a:lnTo>
                      <a:pt x="9" y="14"/>
                    </a:lnTo>
                    <a:lnTo>
                      <a:pt x="12" y="17"/>
                    </a:lnTo>
                    <a:lnTo>
                      <a:pt x="9" y="17"/>
                    </a:lnTo>
                    <a:lnTo>
                      <a:pt x="9" y="19"/>
                    </a:lnTo>
                    <a:lnTo>
                      <a:pt x="7" y="19"/>
                    </a:lnTo>
                    <a:lnTo>
                      <a:pt x="7" y="14"/>
                    </a:lnTo>
                    <a:lnTo>
                      <a:pt x="5" y="14"/>
                    </a:lnTo>
                    <a:lnTo>
                      <a:pt x="2" y="17"/>
                    </a:lnTo>
                    <a:lnTo>
                      <a:pt x="2" y="14"/>
                    </a:lnTo>
                    <a:lnTo>
                      <a:pt x="5" y="10"/>
                    </a:lnTo>
                    <a:lnTo>
                      <a:pt x="2" y="7"/>
                    </a:lnTo>
                    <a:lnTo>
                      <a:pt x="0" y="3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5" y="3"/>
                    </a:lnTo>
                    <a:lnTo>
                      <a:pt x="5" y="5"/>
                    </a:lnTo>
                    <a:lnTo>
                      <a:pt x="7" y="7"/>
                    </a:lnTo>
                    <a:lnTo>
                      <a:pt x="12" y="12"/>
                    </a:lnTo>
                    <a:lnTo>
                      <a:pt x="14" y="12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1" name="Freeform 147"/>
              <p:cNvSpPr>
                <a:spLocks/>
              </p:cNvSpPr>
              <p:nvPr/>
            </p:nvSpPr>
            <p:spPr bwMode="auto">
              <a:xfrm>
                <a:off x="2790" y="1952"/>
                <a:ext cx="40" cy="47"/>
              </a:xfrm>
              <a:custGeom>
                <a:avLst/>
                <a:gdLst/>
                <a:ahLst/>
                <a:cxnLst>
                  <a:cxn ang="0">
                    <a:pos x="19" y="9"/>
                  </a:cxn>
                  <a:cxn ang="0">
                    <a:pos x="21" y="12"/>
                  </a:cxn>
                  <a:cxn ang="0">
                    <a:pos x="36" y="12"/>
                  </a:cxn>
                  <a:cxn ang="0">
                    <a:pos x="36" y="14"/>
                  </a:cxn>
                  <a:cxn ang="0">
                    <a:pos x="36" y="14"/>
                  </a:cxn>
                  <a:cxn ang="0">
                    <a:pos x="31" y="19"/>
                  </a:cxn>
                  <a:cxn ang="0">
                    <a:pos x="28" y="23"/>
                  </a:cxn>
                  <a:cxn ang="0">
                    <a:pos x="33" y="28"/>
                  </a:cxn>
                  <a:cxn ang="0">
                    <a:pos x="36" y="30"/>
                  </a:cxn>
                  <a:cxn ang="0">
                    <a:pos x="40" y="35"/>
                  </a:cxn>
                  <a:cxn ang="0">
                    <a:pos x="40" y="38"/>
                  </a:cxn>
                  <a:cxn ang="0">
                    <a:pos x="36" y="40"/>
                  </a:cxn>
                  <a:cxn ang="0">
                    <a:pos x="31" y="35"/>
                  </a:cxn>
                  <a:cxn ang="0">
                    <a:pos x="24" y="35"/>
                  </a:cxn>
                  <a:cxn ang="0">
                    <a:pos x="19" y="40"/>
                  </a:cxn>
                  <a:cxn ang="0">
                    <a:pos x="19" y="45"/>
                  </a:cxn>
                  <a:cxn ang="0">
                    <a:pos x="17" y="47"/>
                  </a:cxn>
                  <a:cxn ang="0">
                    <a:pos x="12" y="45"/>
                  </a:cxn>
                  <a:cxn ang="0">
                    <a:pos x="2" y="38"/>
                  </a:cxn>
                  <a:cxn ang="0">
                    <a:pos x="2" y="30"/>
                  </a:cxn>
                  <a:cxn ang="0">
                    <a:pos x="7" y="30"/>
                  </a:cxn>
                  <a:cxn ang="0">
                    <a:pos x="7" y="28"/>
                  </a:cxn>
                  <a:cxn ang="0">
                    <a:pos x="5" y="26"/>
                  </a:cxn>
                  <a:cxn ang="0">
                    <a:pos x="0" y="23"/>
                  </a:cxn>
                  <a:cxn ang="0">
                    <a:pos x="2" y="19"/>
                  </a:cxn>
                  <a:cxn ang="0">
                    <a:pos x="2" y="14"/>
                  </a:cxn>
                  <a:cxn ang="0">
                    <a:pos x="5" y="9"/>
                  </a:cxn>
                  <a:cxn ang="0">
                    <a:pos x="10" y="4"/>
                  </a:cxn>
                  <a:cxn ang="0">
                    <a:pos x="14" y="0"/>
                  </a:cxn>
                  <a:cxn ang="0">
                    <a:pos x="21" y="0"/>
                  </a:cxn>
                  <a:cxn ang="0">
                    <a:pos x="21" y="2"/>
                  </a:cxn>
                  <a:cxn ang="0">
                    <a:pos x="17" y="4"/>
                  </a:cxn>
                  <a:cxn ang="0">
                    <a:pos x="19" y="9"/>
                  </a:cxn>
                </a:cxnLst>
                <a:rect l="0" t="0" r="r" b="b"/>
                <a:pathLst>
                  <a:path w="40" h="47">
                    <a:moveTo>
                      <a:pt x="19" y="9"/>
                    </a:moveTo>
                    <a:lnTo>
                      <a:pt x="21" y="12"/>
                    </a:lnTo>
                    <a:lnTo>
                      <a:pt x="36" y="12"/>
                    </a:lnTo>
                    <a:lnTo>
                      <a:pt x="36" y="14"/>
                    </a:lnTo>
                    <a:lnTo>
                      <a:pt x="36" y="14"/>
                    </a:lnTo>
                    <a:lnTo>
                      <a:pt x="31" y="19"/>
                    </a:lnTo>
                    <a:lnTo>
                      <a:pt x="28" y="23"/>
                    </a:lnTo>
                    <a:lnTo>
                      <a:pt x="33" y="28"/>
                    </a:lnTo>
                    <a:lnTo>
                      <a:pt x="36" y="30"/>
                    </a:lnTo>
                    <a:lnTo>
                      <a:pt x="40" y="35"/>
                    </a:lnTo>
                    <a:lnTo>
                      <a:pt x="40" y="38"/>
                    </a:lnTo>
                    <a:lnTo>
                      <a:pt x="36" y="40"/>
                    </a:lnTo>
                    <a:lnTo>
                      <a:pt x="31" y="35"/>
                    </a:lnTo>
                    <a:lnTo>
                      <a:pt x="24" y="35"/>
                    </a:lnTo>
                    <a:lnTo>
                      <a:pt x="19" y="40"/>
                    </a:lnTo>
                    <a:lnTo>
                      <a:pt x="19" y="45"/>
                    </a:lnTo>
                    <a:lnTo>
                      <a:pt x="17" y="47"/>
                    </a:lnTo>
                    <a:lnTo>
                      <a:pt x="12" y="45"/>
                    </a:lnTo>
                    <a:lnTo>
                      <a:pt x="2" y="38"/>
                    </a:lnTo>
                    <a:lnTo>
                      <a:pt x="2" y="30"/>
                    </a:lnTo>
                    <a:lnTo>
                      <a:pt x="7" y="30"/>
                    </a:lnTo>
                    <a:lnTo>
                      <a:pt x="7" y="28"/>
                    </a:lnTo>
                    <a:lnTo>
                      <a:pt x="5" y="26"/>
                    </a:lnTo>
                    <a:lnTo>
                      <a:pt x="0" y="23"/>
                    </a:lnTo>
                    <a:lnTo>
                      <a:pt x="2" y="19"/>
                    </a:lnTo>
                    <a:lnTo>
                      <a:pt x="2" y="14"/>
                    </a:lnTo>
                    <a:lnTo>
                      <a:pt x="5" y="9"/>
                    </a:lnTo>
                    <a:lnTo>
                      <a:pt x="10" y="4"/>
                    </a:lnTo>
                    <a:lnTo>
                      <a:pt x="14" y="0"/>
                    </a:lnTo>
                    <a:lnTo>
                      <a:pt x="21" y="0"/>
                    </a:lnTo>
                    <a:lnTo>
                      <a:pt x="21" y="2"/>
                    </a:lnTo>
                    <a:lnTo>
                      <a:pt x="17" y="4"/>
                    </a:lnTo>
                    <a:lnTo>
                      <a:pt x="19" y="9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2" name="Freeform 148"/>
              <p:cNvSpPr>
                <a:spLocks/>
              </p:cNvSpPr>
              <p:nvPr/>
            </p:nvSpPr>
            <p:spPr bwMode="auto">
              <a:xfrm>
                <a:off x="2246" y="2061"/>
                <a:ext cx="17" cy="16"/>
              </a:xfrm>
              <a:custGeom>
                <a:avLst/>
                <a:gdLst/>
                <a:ahLst/>
                <a:cxnLst>
                  <a:cxn ang="0">
                    <a:pos x="10" y="14"/>
                  </a:cxn>
                  <a:cxn ang="0">
                    <a:pos x="0" y="16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2" y="9"/>
                  </a:cxn>
                  <a:cxn ang="0">
                    <a:pos x="7" y="4"/>
                  </a:cxn>
                  <a:cxn ang="0">
                    <a:pos x="12" y="0"/>
                  </a:cxn>
                  <a:cxn ang="0">
                    <a:pos x="14" y="0"/>
                  </a:cxn>
                  <a:cxn ang="0">
                    <a:pos x="17" y="4"/>
                  </a:cxn>
                  <a:cxn ang="0">
                    <a:pos x="14" y="9"/>
                  </a:cxn>
                  <a:cxn ang="0">
                    <a:pos x="10" y="14"/>
                  </a:cxn>
                </a:cxnLst>
                <a:rect l="0" t="0" r="r" b="b"/>
                <a:pathLst>
                  <a:path w="17" h="16">
                    <a:moveTo>
                      <a:pt x="10" y="14"/>
                    </a:moveTo>
                    <a:lnTo>
                      <a:pt x="0" y="16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2" y="9"/>
                    </a:lnTo>
                    <a:lnTo>
                      <a:pt x="7" y="4"/>
                    </a:lnTo>
                    <a:lnTo>
                      <a:pt x="12" y="0"/>
                    </a:lnTo>
                    <a:lnTo>
                      <a:pt x="14" y="0"/>
                    </a:lnTo>
                    <a:lnTo>
                      <a:pt x="17" y="4"/>
                    </a:lnTo>
                    <a:lnTo>
                      <a:pt x="14" y="9"/>
                    </a:lnTo>
                    <a:lnTo>
                      <a:pt x="10" y="14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3" name="Freeform 149"/>
              <p:cNvSpPr>
                <a:spLocks/>
              </p:cNvSpPr>
              <p:nvPr/>
            </p:nvSpPr>
            <p:spPr bwMode="auto">
              <a:xfrm>
                <a:off x="2258" y="2046"/>
                <a:ext cx="19" cy="10"/>
              </a:xfrm>
              <a:custGeom>
                <a:avLst/>
                <a:gdLst/>
                <a:ahLst/>
                <a:cxnLst>
                  <a:cxn ang="0">
                    <a:pos x="5" y="10"/>
                  </a:cxn>
                  <a:cxn ang="0">
                    <a:pos x="2" y="10"/>
                  </a:cxn>
                  <a:cxn ang="0">
                    <a:pos x="0" y="10"/>
                  </a:cxn>
                  <a:cxn ang="0">
                    <a:pos x="7" y="7"/>
                  </a:cxn>
                  <a:cxn ang="0">
                    <a:pos x="9" y="5"/>
                  </a:cxn>
                  <a:cxn ang="0">
                    <a:pos x="14" y="3"/>
                  </a:cxn>
                  <a:cxn ang="0">
                    <a:pos x="16" y="0"/>
                  </a:cxn>
                  <a:cxn ang="0">
                    <a:pos x="19" y="3"/>
                  </a:cxn>
                  <a:cxn ang="0">
                    <a:pos x="12" y="5"/>
                  </a:cxn>
                  <a:cxn ang="0">
                    <a:pos x="5" y="10"/>
                  </a:cxn>
                </a:cxnLst>
                <a:rect l="0" t="0" r="r" b="b"/>
                <a:pathLst>
                  <a:path w="19" h="10">
                    <a:moveTo>
                      <a:pt x="5" y="10"/>
                    </a:moveTo>
                    <a:lnTo>
                      <a:pt x="2" y="10"/>
                    </a:lnTo>
                    <a:lnTo>
                      <a:pt x="0" y="10"/>
                    </a:lnTo>
                    <a:lnTo>
                      <a:pt x="7" y="7"/>
                    </a:lnTo>
                    <a:lnTo>
                      <a:pt x="9" y="5"/>
                    </a:lnTo>
                    <a:lnTo>
                      <a:pt x="14" y="3"/>
                    </a:lnTo>
                    <a:lnTo>
                      <a:pt x="16" y="0"/>
                    </a:lnTo>
                    <a:lnTo>
                      <a:pt x="19" y="3"/>
                    </a:lnTo>
                    <a:lnTo>
                      <a:pt x="12" y="5"/>
                    </a:lnTo>
                    <a:lnTo>
                      <a:pt x="5" y="10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4" name="Freeform 150"/>
              <p:cNvSpPr>
                <a:spLocks/>
              </p:cNvSpPr>
              <p:nvPr/>
            </p:nvSpPr>
            <p:spPr bwMode="auto">
              <a:xfrm>
                <a:off x="2282" y="2037"/>
                <a:ext cx="26" cy="7"/>
              </a:xfrm>
              <a:custGeom>
                <a:avLst/>
                <a:gdLst/>
                <a:ahLst/>
                <a:cxnLst>
                  <a:cxn ang="0">
                    <a:pos x="4" y="5"/>
                  </a:cxn>
                  <a:cxn ang="0">
                    <a:pos x="2" y="7"/>
                  </a:cxn>
                  <a:cxn ang="0">
                    <a:pos x="0" y="7"/>
                  </a:cxn>
                  <a:cxn ang="0">
                    <a:pos x="0" y="5"/>
                  </a:cxn>
                  <a:cxn ang="0">
                    <a:pos x="2" y="2"/>
                  </a:cxn>
                  <a:cxn ang="0">
                    <a:pos x="11" y="0"/>
                  </a:cxn>
                  <a:cxn ang="0">
                    <a:pos x="18" y="0"/>
                  </a:cxn>
                  <a:cxn ang="0">
                    <a:pos x="23" y="0"/>
                  </a:cxn>
                  <a:cxn ang="0">
                    <a:pos x="26" y="0"/>
                  </a:cxn>
                  <a:cxn ang="0">
                    <a:pos x="23" y="0"/>
                  </a:cxn>
                  <a:cxn ang="0">
                    <a:pos x="21" y="2"/>
                  </a:cxn>
                  <a:cxn ang="0">
                    <a:pos x="14" y="2"/>
                  </a:cxn>
                  <a:cxn ang="0">
                    <a:pos x="11" y="5"/>
                  </a:cxn>
                  <a:cxn ang="0">
                    <a:pos x="4" y="5"/>
                  </a:cxn>
                </a:cxnLst>
                <a:rect l="0" t="0" r="r" b="b"/>
                <a:pathLst>
                  <a:path w="26" h="7">
                    <a:moveTo>
                      <a:pt x="4" y="5"/>
                    </a:moveTo>
                    <a:lnTo>
                      <a:pt x="2" y="7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2" y="2"/>
                    </a:lnTo>
                    <a:lnTo>
                      <a:pt x="11" y="0"/>
                    </a:lnTo>
                    <a:lnTo>
                      <a:pt x="18" y="0"/>
                    </a:lnTo>
                    <a:lnTo>
                      <a:pt x="23" y="0"/>
                    </a:lnTo>
                    <a:lnTo>
                      <a:pt x="26" y="0"/>
                    </a:lnTo>
                    <a:lnTo>
                      <a:pt x="23" y="0"/>
                    </a:lnTo>
                    <a:lnTo>
                      <a:pt x="21" y="2"/>
                    </a:lnTo>
                    <a:lnTo>
                      <a:pt x="14" y="2"/>
                    </a:lnTo>
                    <a:lnTo>
                      <a:pt x="11" y="5"/>
                    </a:lnTo>
                    <a:lnTo>
                      <a:pt x="4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5" name="Freeform 151"/>
              <p:cNvSpPr>
                <a:spLocks/>
              </p:cNvSpPr>
              <p:nvPr/>
            </p:nvSpPr>
            <p:spPr bwMode="auto">
              <a:xfrm>
                <a:off x="2345" y="2037"/>
                <a:ext cx="15" cy="7"/>
              </a:xfrm>
              <a:custGeom>
                <a:avLst/>
                <a:gdLst/>
                <a:ahLst/>
                <a:cxnLst>
                  <a:cxn ang="0">
                    <a:pos x="3" y="5"/>
                  </a:cxn>
                  <a:cxn ang="0">
                    <a:pos x="0" y="7"/>
                  </a:cxn>
                  <a:cxn ang="0">
                    <a:pos x="0" y="5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15" y="2"/>
                  </a:cxn>
                  <a:cxn ang="0">
                    <a:pos x="10" y="5"/>
                  </a:cxn>
                  <a:cxn ang="0">
                    <a:pos x="3" y="5"/>
                  </a:cxn>
                </a:cxnLst>
                <a:rect l="0" t="0" r="r" b="b"/>
                <a:pathLst>
                  <a:path w="15" h="7">
                    <a:moveTo>
                      <a:pt x="3" y="5"/>
                    </a:moveTo>
                    <a:lnTo>
                      <a:pt x="0" y="7"/>
                    </a:lnTo>
                    <a:lnTo>
                      <a:pt x="0" y="5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15" y="2"/>
                    </a:lnTo>
                    <a:lnTo>
                      <a:pt x="10" y="5"/>
                    </a:lnTo>
                    <a:lnTo>
                      <a:pt x="3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6" name="Freeform 152"/>
              <p:cNvSpPr>
                <a:spLocks/>
              </p:cNvSpPr>
              <p:nvPr/>
            </p:nvSpPr>
            <p:spPr bwMode="auto">
              <a:xfrm>
                <a:off x="2310" y="2037"/>
                <a:ext cx="24" cy="5"/>
              </a:xfrm>
              <a:custGeom>
                <a:avLst/>
                <a:gdLst/>
                <a:ahLst/>
                <a:cxnLst>
                  <a:cxn ang="0">
                    <a:pos x="24" y="2"/>
                  </a:cxn>
                  <a:cxn ang="0">
                    <a:pos x="24" y="5"/>
                  </a:cxn>
                  <a:cxn ang="0">
                    <a:pos x="12" y="5"/>
                  </a:cxn>
                  <a:cxn ang="0">
                    <a:pos x="9" y="2"/>
                  </a:cxn>
                  <a:cxn ang="0">
                    <a:pos x="7" y="2"/>
                  </a:cxn>
                  <a:cxn ang="0">
                    <a:pos x="2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7" y="2"/>
                  </a:cxn>
                  <a:cxn ang="0">
                    <a:pos x="14" y="2"/>
                  </a:cxn>
                  <a:cxn ang="0">
                    <a:pos x="24" y="2"/>
                  </a:cxn>
                </a:cxnLst>
                <a:rect l="0" t="0" r="r" b="b"/>
                <a:pathLst>
                  <a:path w="24" h="5">
                    <a:moveTo>
                      <a:pt x="24" y="2"/>
                    </a:moveTo>
                    <a:lnTo>
                      <a:pt x="24" y="5"/>
                    </a:lnTo>
                    <a:lnTo>
                      <a:pt x="12" y="5"/>
                    </a:lnTo>
                    <a:lnTo>
                      <a:pt x="9" y="2"/>
                    </a:lnTo>
                    <a:lnTo>
                      <a:pt x="7" y="2"/>
                    </a:lnTo>
                    <a:lnTo>
                      <a:pt x="2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7" y="2"/>
                    </a:lnTo>
                    <a:lnTo>
                      <a:pt x="14" y="2"/>
                    </a:lnTo>
                    <a:lnTo>
                      <a:pt x="24" y="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7" name="Freeform 153"/>
              <p:cNvSpPr>
                <a:spLocks/>
              </p:cNvSpPr>
              <p:nvPr/>
            </p:nvSpPr>
            <p:spPr bwMode="auto">
              <a:xfrm>
                <a:off x="2293" y="1907"/>
                <a:ext cx="611" cy="821"/>
              </a:xfrm>
              <a:custGeom>
                <a:avLst/>
                <a:gdLst/>
                <a:ahLst/>
                <a:cxnLst>
                  <a:cxn ang="0">
                    <a:pos x="10" y="411"/>
                  </a:cxn>
                  <a:cxn ang="0">
                    <a:pos x="19" y="326"/>
                  </a:cxn>
                  <a:cxn ang="0">
                    <a:pos x="74" y="296"/>
                  </a:cxn>
                  <a:cxn ang="0">
                    <a:pos x="76" y="227"/>
                  </a:cxn>
                  <a:cxn ang="0">
                    <a:pos x="100" y="144"/>
                  </a:cxn>
                  <a:cxn ang="0">
                    <a:pos x="128" y="120"/>
                  </a:cxn>
                  <a:cxn ang="0">
                    <a:pos x="173" y="120"/>
                  </a:cxn>
                  <a:cxn ang="0">
                    <a:pos x="180" y="142"/>
                  </a:cxn>
                  <a:cxn ang="0">
                    <a:pos x="178" y="151"/>
                  </a:cxn>
                  <a:cxn ang="0">
                    <a:pos x="190" y="144"/>
                  </a:cxn>
                  <a:cxn ang="0">
                    <a:pos x="192" y="135"/>
                  </a:cxn>
                  <a:cxn ang="0">
                    <a:pos x="218" y="109"/>
                  </a:cxn>
                  <a:cxn ang="0">
                    <a:pos x="237" y="90"/>
                  </a:cxn>
                  <a:cxn ang="0">
                    <a:pos x="232" y="71"/>
                  </a:cxn>
                  <a:cxn ang="0">
                    <a:pos x="216" y="66"/>
                  </a:cxn>
                  <a:cxn ang="0">
                    <a:pos x="237" y="52"/>
                  </a:cxn>
                  <a:cxn ang="0">
                    <a:pos x="239" y="45"/>
                  </a:cxn>
                  <a:cxn ang="0">
                    <a:pos x="237" y="35"/>
                  </a:cxn>
                  <a:cxn ang="0">
                    <a:pos x="225" y="19"/>
                  </a:cxn>
                  <a:cxn ang="0">
                    <a:pos x="232" y="2"/>
                  </a:cxn>
                  <a:cxn ang="0">
                    <a:pos x="263" y="9"/>
                  </a:cxn>
                  <a:cxn ang="0">
                    <a:pos x="306" y="21"/>
                  </a:cxn>
                  <a:cxn ang="0">
                    <a:pos x="315" y="52"/>
                  </a:cxn>
                  <a:cxn ang="0">
                    <a:pos x="346" y="73"/>
                  </a:cxn>
                  <a:cxn ang="0">
                    <a:pos x="367" y="87"/>
                  </a:cxn>
                  <a:cxn ang="0">
                    <a:pos x="367" y="109"/>
                  </a:cxn>
                  <a:cxn ang="0">
                    <a:pos x="391" y="116"/>
                  </a:cxn>
                  <a:cxn ang="0">
                    <a:pos x="433" y="94"/>
                  </a:cxn>
                  <a:cxn ang="0">
                    <a:pos x="462" y="64"/>
                  </a:cxn>
                  <a:cxn ang="0">
                    <a:pos x="499" y="90"/>
                  </a:cxn>
                  <a:cxn ang="0">
                    <a:pos x="530" y="102"/>
                  </a:cxn>
                  <a:cxn ang="0">
                    <a:pos x="542" y="125"/>
                  </a:cxn>
                  <a:cxn ang="0">
                    <a:pos x="568" y="149"/>
                  </a:cxn>
                  <a:cxn ang="0">
                    <a:pos x="556" y="229"/>
                  </a:cxn>
                  <a:cxn ang="0">
                    <a:pos x="589" y="270"/>
                  </a:cxn>
                  <a:cxn ang="0">
                    <a:pos x="589" y="319"/>
                  </a:cxn>
                  <a:cxn ang="0">
                    <a:pos x="589" y="362"/>
                  </a:cxn>
                  <a:cxn ang="0">
                    <a:pos x="606" y="385"/>
                  </a:cxn>
                  <a:cxn ang="0">
                    <a:pos x="596" y="449"/>
                  </a:cxn>
                  <a:cxn ang="0">
                    <a:pos x="561" y="438"/>
                  </a:cxn>
                  <a:cxn ang="0">
                    <a:pos x="443" y="497"/>
                  </a:cxn>
                  <a:cxn ang="0">
                    <a:pos x="431" y="565"/>
                  </a:cxn>
                  <a:cxn ang="0">
                    <a:pos x="523" y="681"/>
                  </a:cxn>
                  <a:cxn ang="0">
                    <a:pos x="495" y="714"/>
                  </a:cxn>
                  <a:cxn ang="0">
                    <a:pos x="447" y="745"/>
                  </a:cxn>
                  <a:cxn ang="0">
                    <a:pos x="469" y="785"/>
                  </a:cxn>
                  <a:cxn ang="0">
                    <a:pos x="436" y="785"/>
                  </a:cxn>
                  <a:cxn ang="0">
                    <a:pos x="402" y="783"/>
                  </a:cxn>
                  <a:cxn ang="0">
                    <a:pos x="350" y="800"/>
                  </a:cxn>
                  <a:cxn ang="0">
                    <a:pos x="279" y="785"/>
                  </a:cxn>
                  <a:cxn ang="0">
                    <a:pos x="256" y="821"/>
                  </a:cxn>
                  <a:cxn ang="0">
                    <a:pos x="232" y="785"/>
                  </a:cxn>
                  <a:cxn ang="0">
                    <a:pos x="209" y="781"/>
                  </a:cxn>
                  <a:cxn ang="0">
                    <a:pos x="145" y="752"/>
                  </a:cxn>
                  <a:cxn ang="0">
                    <a:pos x="130" y="778"/>
                  </a:cxn>
                  <a:cxn ang="0">
                    <a:pos x="83" y="776"/>
                  </a:cxn>
                  <a:cxn ang="0">
                    <a:pos x="78" y="769"/>
                  </a:cxn>
                  <a:cxn ang="0">
                    <a:pos x="97" y="684"/>
                  </a:cxn>
                  <a:cxn ang="0">
                    <a:pos x="104" y="620"/>
                  </a:cxn>
                  <a:cxn ang="0">
                    <a:pos x="22" y="570"/>
                  </a:cxn>
                  <a:cxn ang="0">
                    <a:pos x="10" y="518"/>
                  </a:cxn>
                </a:cxnLst>
                <a:rect l="0" t="0" r="r" b="b"/>
                <a:pathLst>
                  <a:path w="611" h="821">
                    <a:moveTo>
                      <a:pt x="3" y="487"/>
                    </a:moveTo>
                    <a:lnTo>
                      <a:pt x="22" y="471"/>
                    </a:lnTo>
                    <a:lnTo>
                      <a:pt x="15" y="433"/>
                    </a:lnTo>
                    <a:lnTo>
                      <a:pt x="5" y="419"/>
                    </a:lnTo>
                    <a:lnTo>
                      <a:pt x="10" y="411"/>
                    </a:lnTo>
                    <a:lnTo>
                      <a:pt x="3" y="395"/>
                    </a:lnTo>
                    <a:lnTo>
                      <a:pt x="15" y="383"/>
                    </a:lnTo>
                    <a:lnTo>
                      <a:pt x="15" y="374"/>
                    </a:lnTo>
                    <a:lnTo>
                      <a:pt x="26" y="348"/>
                    </a:lnTo>
                    <a:lnTo>
                      <a:pt x="19" y="326"/>
                    </a:lnTo>
                    <a:lnTo>
                      <a:pt x="15" y="307"/>
                    </a:lnTo>
                    <a:lnTo>
                      <a:pt x="36" y="298"/>
                    </a:lnTo>
                    <a:lnTo>
                      <a:pt x="45" y="312"/>
                    </a:lnTo>
                    <a:lnTo>
                      <a:pt x="71" y="305"/>
                    </a:lnTo>
                    <a:lnTo>
                      <a:pt x="74" y="296"/>
                    </a:lnTo>
                    <a:lnTo>
                      <a:pt x="64" y="288"/>
                    </a:lnTo>
                    <a:lnTo>
                      <a:pt x="90" y="279"/>
                    </a:lnTo>
                    <a:lnTo>
                      <a:pt x="88" y="251"/>
                    </a:lnTo>
                    <a:lnTo>
                      <a:pt x="71" y="241"/>
                    </a:lnTo>
                    <a:lnTo>
                      <a:pt x="76" y="227"/>
                    </a:lnTo>
                    <a:lnTo>
                      <a:pt x="93" y="225"/>
                    </a:lnTo>
                    <a:lnTo>
                      <a:pt x="97" y="232"/>
                    </a:lnTo>
                    <a:lnTo>
                      <a:pt x="109" y="189"/>
                    </a:lnTo>
                    <a:lnTo>
                      <a:pt x="112" y="158"/>
                    </a:lnTo>
                    <a:lnTo>
                      <a:pt x="100" y="144"/>
                    </a:lnTo>
                    <a:lnTo>
                      <a:pt x="109" y="139"/>
                    </a:lnTo>
                    <a:lnTo>
                      <a:pt x="116" y="135"/>
                    </a:lnTo>
                    <a:lnTo>
                      <a:pt x="114" y="130"/>
                    </a:lnTo>
                    <a:lnTo>
                      <a:pt x="121" y="123"/>
                    </a:lnTo>
                    <a:lnTo>
                      <a:pt x="128" y="120"/>
                    </a:lnTo>
                    <a:lnTo>
                      <a:pt x="133" y="120"/>
                    </a:lnTo>
                    <a:lnTo>
                      <a:pt x="140" y="120"/>
                    </a:lnTo>
                    <a:lnTo>
                      <a:pt x="152" y="120"/>
                    </a:lnTo>
                    <a:lnTo>
                      <a:pt x="164" y="120"/>
                    </a:lnTo>
                    <a:lnTo>
                      <a:pt x="173" y="120"/>
                    </a:lnTo>
                    <a:lnTo>
                      <a:pt x="175" y="123"/>
                    </a:lnTo>
                    <a:lnTo>
                      <a:pt x="175" y="128"/>
                    </a:lnTo>
                    <a:lnTo>
                      <a:pt x="178" y="130"/>
                    </a:lnTo>
                    <a:lnTo>
                      <a:pt x="180" y="137"/>
                    </a:lnTo>
                    <a:lnTo>
                      <a:pt x="180" y="142"/>
                    </a:lnTo>
                    <a:lnTo>
                      <a:pt x="178" y="144"/>
                    </a:lnTo>
                    <a:lnTo>
                      <a:pt x="175" y="146"/>
                    </a:lnTo>
                    <a:lnTo>
                      <a:pt x="175" y="149"/>
                    </a:lnTo>
                    <a:lnTo>
                      <a:pt x="175" y="151"/>
                    </a:lnTo>
                    <a:lnTo>
                      <a:pt x="178" y="151"/>
                    </a:lnTo>
                    <a:lnTo>
                      <a:pt x="180" y="156"/>
                    </a:lnTo>
                    <a:lnTo>
                      <a:pt x="183" y="158"/>
                    </a:lnTo>
                    <a:lnTo>
                      <a:pt x="187" y="154"/>
                    </a:lnTo>
                    <a:lnTo>
                      <a:pt x="190" y="149"/>
                    </a:lnTo>
                    <a:lnTo>
                      <a:pt x="190" y="144"/>
                    </a:lnTo>
                    <a:lnTo>
                      <a:pt x="187" y="144"/>
                    </a:lnTo>
                    <a:lnTo>
                      <a:pt x="185" y="144"/>
                    </a:lnTo>
                    <a:lnTo>
                      <a:pt x="185" y="137"/>
                    </a:lnTo>
                    <a:lnTo>
                      <a:pt x="187" y="135"/>
                    </a:lnTo>
                    <a:lnTo>
                      <a:pt x="192" y="135"/>
                    </a:lnTo>
                    <a:lnTo>
                      <a:pt x="201" y="125"/>
                    </a:lnTo>
                    <a:lnTo>
                      <a:pt x="206" y="120"/>
                    </a:lnTo>
                    <a:lnTo>
                      <a:pt x="209" y="113"/>
                    </a:lnTo>
                    <a:lnTo>
                      <a:pt x="213" y="109"/>
                    </a:lnTo>
                    <a:lnTo>
                      <a:pt x="218" y="109"/>
                    </a:lnTo>
                    <a:lnTo>
                      <a:pt x="227" y="94"/>
                    </a:lnTo>
                    <a:lnTo>
                      <a:pt x="230" y="92"/>
                    </a:lnTo>
                    <a:lnTo>
                      <a:pt x="235" y="94"/>
                    </a:lnTo>
                    <a:lnTo>
                      <a:pt x="239" y="92"/>
                    </a:lnTo>
                    <a:lnTo>
                      <a:pt x="237" y="90"/>
                    </a:lnTo>
                    <a:lnTo>
                      <a:pt x="235" y="83"/>
                    </a:lnTo>
                    <a:lnTo>
                      <a:pt x="230" y="83"/>
                    </a:lnTo>
                    <a:lnTo>
                      <a:pt x="227" y="80"/>
                    </a:lnTo>
                    <a:lnTo>
                      <a:pt x="230" y="73"/>
                    </a:lnTo>
                    <a:lnTo>
                      <a:pt x="232" y="71"/>
                    </a:lnTo>
                    <a:lnTo>
                      <a:pt x="230" y="68"/>
                    </a:lnTo>
                    <a:lnTo>
                      <a:pt x="225" y="66"/>
                    </a:lnTo>
                    <a:lnTo>
                      <a:pt x="220" y="68"/>
                    </a:lnTo>
                    <a:lnTo>
                      <a:pt x="218" y="68"/>
                    </a:lnTo>
                    <a:lnTo>
                      <a:pt x="216" y="66"/>
                    </a:lnTo>
                    <a:lnTo>
                      <a:pt x="216" y="59"/>
                    </a:lnTo>
                    <a:lnTo>
                      <a:pt x="218" y="54"/>
                    </a:lnTo>
                    <a:lnTo>
                      <a:pt x="220" y="54"/>
                    </a:lnTo>
                    <a:lnTo>
                      <a:pt x="232" y="54"/>
                    </a:lnTo>
                    <a:lnTo>
                      <a:pt x="237" y="52"/>
                    </a:lnTo>
                    <a:lnTo>
                      <a:pt x="239" y="49"/>
                    </a:lnTo>
                    <a:lnTo>
                      <a:pt x="244" y="47"/>
                    </a:lnTo>
                    <a:lnTo>
                      <a:pt x="244" y="45"/>
                    </a:lnTo>
                    <a:lnTo>
                      <a:pt x="244" y="42"/>
                    </a:lnTo>
                    <a:lnTo>
                      <a:pt x="239" y="45"/>
                    </a:lnTo>
                    <a:lnTo>
                      <a:pt x="235" y="49"/>
                    </a:lnTo>
                    <a:lnTo>
                      <a:pt x="232" y="47"/>
                    </a:lnTo>
                    <a:lnTo>
                      <a:pt x="232" y="45"/>
                    </a:lnTo>
                    <a:lnTo>
                      <a:pt x="235" y="40"/>
                    </a:lnTo>
                    <a:lnTo>
                      <a:pt x="237" y="35"/>
                    </a:lnTo>
                    <a:lnTo>
                      <a:pt x="237" y="33"/>
                    </a:lnTo>
                    <a:lnTo>
                      <a:pt x="235" y="33"/>
                    </a:lnTo>
                    <a:lnTo>
                      <a:pt x="235" y="28"/>
                    </a:lnTo>
                    <a:lnTo>
                      <a:pt x="230" y="23"/>
                    </a:lnTo>
                    <a:lnTo>
                      <a:pt x="225" y="19"/>
                    </a:lnTo>
                    <a:lnTo>
                      <a:pt x="227" y="14"/>
                    </a:lnTo>
                    <a:lnTo>
                      <a:pt x="223" y="9"/>
                    </a:lnTo>
                    <a:lnTo>
                      <a:pt x="223" y="2"/>
                    </a:lnTo>
                    <a:lnTo>
                      <a:pt x="225" y="0"/>
                    </a:lnTo>
                    <a:lnTo>
                      <a:pt x="232" y="2"/>
                    </a:lnTo>
                    <a:lnTo>
                      <a:pt x="239" y="2"/>
                    </a:lnTo>
                    <a:lnTo>
                      <a:pt x="246" y="2"/>
                    </a:lnTo>
                    <a:lnTo>
                      <a:pt x="251" y="7"/>
                    </a:lnTo>
                    <a:lnTo>
                      <a:pt x="256" y="7"/>
                    </a:lnTo>
                    <a:lnTo>
                      <a:pt x="263" y="9"/>
                    </a:lnTo>
                    <a:lnTo>
                      <a:pt x="263" y="14"/>
                    </a:lnTo>
                    <a:lnTo>
                      <a:pt x="268" y="14"/>
                    </a:lnTo>
                    <a:lnTo>
                      <a:pt x="282" y="9"/>
                    </a:lnTo>
                    <a:lnTo>
                      <a:pt x="291" y="14"/>
                    </a:lnTo>
                    <a:lnTo>
                      <a:pt x="306" y="21"/>
                    </a:lnTo>
                    <a:lnTo>
                      <a:pt x="308" y="33"/>
                    </a:lnTo>
                    <a:lnTo>
                      <a:pt x="308" y="47"/>
                    </a:lnTo>
                    <a:lnTo>
                      <a:pt x="301" y="52"/>
                    </a:lnTo>
                    <a:lnTo>
                      <a:pt x="298" y="54"/>
                    </a:lnTo>
                    <a:lnTo>
                      <a:pt x="315" y="52"/>
                    </a:lnTo>
                    <a:lnTo>
                      <a:pt x="317" y="57"/>
                    </a:lnTo>
                    <a:lnTo>
                      <a:pt x="317" y="61"/>
                    </a:lnTo>
                    <a:lnTo>
                      <a:pt x="327" y="59"/>
                    </a:lnTo>
                    <a:lnTo>
                      <a:pt x="341" y="66"/>
                    </a:lnTo>
                    <a:lnTo>
                      <a:pt x="346" y="73"/>
                    </a:lnTo>
                    <a:lnTo>
                      <a:pt x="355" y="73"/>
                    </a:lnTo>
                    <a:lnTo>
                      <a:pt x="360" y="68"/>
                    </a:lnTo>
                    <a:lnTo>
                      <a:pt x="369" y="68"/>
                    </a:lnTo>
                    <a:lnTo>
                      <a:pt x="369" y="73"/>
                    </a:lnTo>
                    <a:lnTo>
                      <a:pt x="367" y="87"/>
                    </a:lnTo>
                    <a:lnTo>
                      <a:pt x="360" y="97"/>
                    </a:lnTo>
                    <a:lnTo>
                      <a:pt x="350" y="102"/>
                    </a:lnTo>
                    <a:lnTo>
                      <a:pt x="350" y="109"/>
                    </a:lnTo>
                    <a:lnTo>
                      <a:pt x="358" y="113"/>
                    </a:lnTo>
                    <a:lnTo>
                      <a:pt x="367" y="109"/>
                    </a:lnTo>
                    <a:lnTo>
                      <a:pt x="372" y="109"/>
                    </a:lnTo>
                    <a:lnTo>
                      <a:pt x="379" y="111"/>
                    </a:lnTo>
                    <a:lnTo>
                      <a:pt x="379" y="116"/>
                    </a:lnTo>
                    <a:lnTo>
                      <a:pt x="388" y="120"/>
                    </a:lnTo>
                    <a:lnTo>
                      <a:pt x="391" y="116"/>
                    </a:lnTo>
                    <a:lnTo>
                      <a:pt x="398" y="104"/>
                    </a:lnTo>
                    <a:lnTo>
                      <a:pt x="407" y="94"/>
                    </a:lnTo>
                    <a:lnTo>
                      <a:pt x="419" y="97"/>
                    </a:lnTo>
                    <a:lnTo>
                      <a:pt x="426" y="92"/>
                    </a:lnTo>
                    <a:lnTo>
                      <a:pt x="433" y="94"/>
                    </a:lnTo>
                    <a:lnTo>
                      <a:pt x="438" y="87"/>
                    </a:lnTo>
                    <a:lnTo>
                      <a:pt x="450" y="83"/>
                    </a:lnTo>
                    <a:lnTo>
                      <a:pt x="455" y="73"/>
                    </a:lnTo>
                    <a:lnTo>
                      <a:pt x="459" y="64"/>
                    </a:lnTo>
                    <a:lnTo>
                      <a:pt x="462" y="64"/>
                    </a:lnTo>
                    <a:lnTo>
                      <a:pt x="469" y="66"/>
                    </a:lnTo>
                    <a:lnTo>
                      <a:pt x="485" y="68"/>
                    </a:lnTo>
                    <a:lnTo>
                      <a:pt x="490" y="73"/>
                    </a:lnTo>
                    <a:lnTo>
                      <a:pt x="495" y="83"/>
                    </a:lnTo>
                    <a:lnTo>
                      <a:pt x="499" y="90"/>
                    </a:lnTo>
                    <a:lnTo>
                      <a:pt x="509" y="94"/>
                    </a:lnTo>
                    <a:lnTo>
                      <a:pt x="516" y="99"/>
                    </a:lnTo>
                    <a:lnTo>
                      <a:pt x="521" y="104"/>
                    </a:lnTo>
                    <a:lnTo>
                      <a:pt x="525" y="104"/>
                    </a:lnTo>
                    <a:lnTo>
                      <a:pt x="530" y="102"/>
                    </a:lnTo>
                    <a:lnTo>
                      <a:pt x="535" y="104"/>
                    </a:lnTo>
                    <a:lnTo>
                      <a:pt x="537" y="109"/>
                    </a:lnTo>
                    <a:lnTo>
                      <a:pt x="533" y="116"/>
                    </a:lnTo>
                    <a:lnTo>
                      <a:pt x="544" y="123"/>
                    </a:lnTo>
                    <a:lnTo>
                      <a:pt x="542" y="125"/>
                    </a:lnTo>
                    <a:lnTo>
                      <a:pt x="537" y="130"/>
                    </a:lnTo>
                    <a:lnTo>
                      <a:pt x="537" y="132"/>
                    </a:lnTo>
                    <a:lnTo>
                      <a:pt x="547" y="142"/>
                    </a:lnTo>
                    <a:lnTo>
                      <a:pt x="563" y="149"/>
                    </a:lnTo>
                    <a:lnTo>
                      <a:pt x="568" y="149"/>
                    </a:lnTo>
                    <a:lnTo>
                      <a:pt x="570" y="175"/>
                    </a:lnTo>
                    <a:lnTo>
                      <a:pt x="578" y="194"/>
                    </a:lnTo>
                    <a:lnTo>
                      <a:pt x="573" y="208"/>
                    </a:lnTo>
                    <a:lnTo>
                      <a:pt x="570" y="217"/>
                    </a:lnTo>
                    <a:lnTo>
                      <a:pt x="556" y="229"/>
                    </a:lnTo>
                    <a:lnTo>
                      <a:pt x="556" y="239"/>
                    </a:lnTo>
                    <a:lnTo>
                      <a:pt x="561" y="243"/>
                    </a:lnTo>
                    <a:lnTo>
                      <a:pt x="575" y="258"/>
                    </a:lnTo>
                    <a:lnTo>
                      <a:pt x="585" y="265"/>
                    </a:lnTo>
                    <a:lnTo>
                      <a:pt x="589" y="270"/>
                    </a:lnTo>
                    <a:lnTo>
                      <a:pt x="589" y="279"/>
                    </a:lnTo>
                    <a:lnTo>
                      <a:pt x="582" y="291"/>
                    </a:lnTo>
                    <a:lnTo>
                      <a:pt x="585" y="303"/>
                    </a:lnTo>
                    <a:lnTo>
                      <a:pt x="589" y="305"/>
                    </a:lnTo>
                    <a:lnTo>
                      <a:pt x="589" y="319"/>
                    </a:lnTo>
                    <a:lnTo>
                      <a:pt x="594" y="324"/>
                    </a:lnTo>
                    <a:lnTo>
                      <a:pt x="589" y="341"/>
                    </a:lnTo>
                    <a:lnTo>
                      <a:pt x="585" y="350"/>
                    </a:lnTo>
                    <a:lnTo>
                      <a:pt x="587" y="355"/>
                    </a:lnTo>
                    <a:lnTo>
                      <a:pt x="589" y="362"/>
                    </a:lnTo>
                    <a:lnTo>
                      <a:pt x="594" y="364"/>
                    </a:lnTo>
                    <a:lnTo>
                      <a:pt x="594" y="369"/>
                    </a:lnTo>
                    <a:lnTo>
                      <a:pt x="592" y="376"/>
                    </a:lnTo>
                    <a:lnTo>
                      <a:pt x="592" y="378"/>
                    </a:lnTo>
                    <a:lnTo>
                      <a:pt x="606" y="385"/>
                    </a:lnTo>
                    <a:lnTo>
                      <a:pt x="608" y="393"/>
                    </a:lnTo>
                    <a:lnTo>
                      <a:pt x="611" y="407"/>
                    </a:lnTo>
                    <a:lnTo>
                      <a:pt x="608" y="421"/>
                    </a:lnTo>
                    <a:lnTo>
                      <a:pt x="604" y="435"/>
                    </a:lnTo>
                    <a:lnTo>
                      <a:pt x="596" y="449"/>
                    </a:lnTo>
                    <a:lnTo>
                      <a:pt x="596" y="452"/>
                    </a:lnTo>
                    <a:lnTo>
                      <a:pt x="594" y="456"/>
                    </a:lnTo>
                    <a:lnTo>
                      <a:pt x="585" y="452"/>
                    </a:lnTo>
                    <a:lnTo>
                      <a:pt x="582" y="438"/>
                    </a:lnTo>
                    <a:lnTo>
                      <a:pt x="561" y="438"/>
                    </a:lnTo>
                    <a:lnTo>
                      <a:pt x="568" y="449"/>
                    </a:lnTo>
                    <a:lnTo>
                      <a:pt x="514" y="466"/>
                    </a:lnTo>
                    <a:lnTo>
                      <a:pt x="476" y="487"/>
                    </a:lnTo>
                    <a:lnTo>
                      <a:pt x="469" y="497"/>
                    </a:lnTo>
                    <a:lnTo>
                      <a:pt x="443" y="497"/>
                    </a:lnTo>
                    <a:lnTo>
                      <a:pt x="426" y="516"/>
                    </a:lnTo>
                    <a:lnTo>
                      <a:pt x="417" y="504"/>
                    </a:lnTo>
                    <a:lnTo>
                      <a:pt x="407" y="509"/>
                    </a:lnTo>
                    <a:lnTo>
                      <a:pt x="438" y="551"/>
                    </a:lnTo>
                    <a:lnTo>
                      <a:pt x="431" y="565"/>
                    </a:lnTo>
                    <a:lnTo>
                      <a:pt x="443" y="596"/>
                    </a:lnTo>
                    <a:lnTo>
                      <a:pt x="469" y="613"/>
                    </a:lnTo>
                    <a:lnTo>
                      <a:pt x="495" y="643"/>
                    </a:lnTo>
                    <a:lnTo>
                      <a:pt x="525" y="674"/>
                    </a:lnTo>
                    <a:lnTo>
                      <a:pt x="523" y="681"/>
                    </a:lnTo>
                    <a:lnTo>
                      <a:pt x="523" y="688"/>
                    </a:lnTo>
                    <a:lnTo>
                      <a:pt x="518" y="700"/>
                    </a:lnTo>
                    <a:lnTo>
                      <a:pt x="502" y="691"/>
                    </a:lnTo>
                    <a:lnTo>
                      <a:pt x="497" y="695"/>
                    </a:lnTo>
                    <a:lnTo>
                      <a:pt x="495" y="714"/>
                    </a:lnTo>
                    <a:lnTo>
                      <a:pt x="483" y="724"/>
                    </a:lnTo>
                    <a:lnTo>
                      <a:pt x="469" y="724"/>
                    </a:lnTo>
                    <a:lnTo>
                      <a:pt x="455" y="731"/>
                    </a:lnTo>
                    <a:lnTo>
                      <a:pt x="447" y="740"/>
                    </a:lnTo>
                    <a:lnTo>
                      <a:pt x="447" y="745"/>
                    </a:lnTo>
                    <a:lnTo>
                      <a:pt x="455" y="757"/>
                    </a:lnTo>
                    <a:lnTo>
                      <a:pt x="462" y="769"/>
                    </a:lnTo>
                    <a:lnTo>
                      <a:pt x="455" y="781"/>
                    </a:lnTo>
                    <a:lnTo>
                      <a:pt x="462" y="781"/>
                    </a:lnTo>
                    <a:lnTo>
                      <a:pt x="469" y="785"/>
                    </a:lnTo>
                    <a:lnTo>
                      <a:pt x="469" y="792"/>
                    </a:lnTo>
                    <a:lnTo>
                      <a:pt x="462" y="809"/>
                    </a:lnTo>
                    <a:lnTo>
                      <a:pt x="445" y="800"/>
                    </a:lnTo>
                    <a:lnTo>
                      <a:pt x="443" y="785"/>
                    </a:lnTo>
                    <a:lnTo>
                      <a:pt x="436" y="785"/>
                    </a:lnTo>
                    <a:lnTo>
                      <a:pt x="433" y="790"/>
                    </a:lnTo>
                    <a:lnTo>
                      <a:pt x="426" y="790"/>
                    </a:lnTo>
                    <a:lnTo>
                      <a:pt x="421" y="783"/>
                    </a:lnTo>
                    <a:lnTo>
                      <a:pt x="407" y="781"/>
                    </a:lnTo>
                    <a:lnTo>
                      <a:pt x="402" y="783"/>
                    </a:lnTo>
                    <a:lnTo>
                      <a:pt x="402" y="792"/>
                    </a:lnTo>
                    <a:lnTo>
                      <a:pt x="386" y="790"/>
                    </a:lnTo>
                    <a:lnTo>
                      <a:pt x="365" y="792"/>
                    </a:lnTo>
                    <a:lnTo>
                      <a:pt x="360" y="800"/>
                    </a:lnTo>
                    <a:lnTo>
                      <a:pt x="350" y="800"/>
                    </a:lnTo>
                    <a:lnTo>
                      <a:pt x="336" y="811"/>
                    </a:lnTo>
                    <a:lnTo>
                      <a:pt x="315" y="809"/>
                    </a:lnTo>
                    <a:lnTo>
                      <a:pt x="310" y="792"/>
                    </a:lnTo>
                    <a:lnTo>
                      <a:pt x="289" y="788"/>
                    </a:lnTo>
                    <a:lnTo>
                      <a:pt x="279" y="785"/>
                    </a:lnTo>
                    <a:lnTo>
                      <a:pt x="277" y="795"/>
                    </a:lnTo>
                    <a:lnTo>
                      <a:pt x="277" y="804"/>
                    </a:lnTo>
                    <a:lnTo>
                      <a:pt x="268" y="816"/>
                    </a:lnTo>
                    <a:lnTo>
                      <a:pt x="261" y="818"/>
                    </a:lnTo>
                    <a:lnTo>
                      <a:pt x="256" y="821"/>
                    </a:lnTo>
                    <a:lnTo>
                      <a:pt x="261" y="807"/>
                    </a:lnTo>
                    <a:lnTo>
                      <a:pt x="251" y="809"/>
                    </a:lnTo>
                    <a:lnTo>
                      <a:pt x="253" y="802"/>
                    </a:lnTo>
                    <a:lnTo>
                      <a:pt x="244" y="788"/>
                    </a:lnTo>
                    <a:lnTo>
                      <a:pt x="232" y="785"/>
                    </a:lnTo>
                    <a:lnTo>
                      <a:pt x="232" y="783"/>
                    </a:lnTo>
                    <a:lnTo>
                      <a:pt x="230" y="783"/>
                    </a:lnTo>
                    <a:lnTo>
                      <a:pt x="225" y="788"/>
                    </a:lnTo>
                    <a:lnTo>
                      <a:pt x="213" y="792"/>
                    </a:lnTo>
                    <a:lnTo>
                      <a:pt x="209" y="781"/>
                    </a:lnTo>
                    <a:lnTo>
                      <a:pt x="194" y="771"/>
                    </a:lnTo>
                    <a:lnTo>
                      <a:pt x="175" y="766"/>
                    </a:lnTo>
                    <a:lnTo>
                      <a:pt x="166" y="771"/>
                    </a:lnTo>
                    <a:lnTo>
                      <a:pt x="159" y="759"/>
                    </a:lnTo>
                    <a:lnTo>
                      <a:pt x="145" y="752"/>
                    </a:lnTo>
                    <a:lnTo>
                      <a:pt x="135" y="762"/>
                    </a:lnTo>
                    <a:lnTo>
                      <a:pt x="133" y="766"/>
                    </a:lnTo>
                    <a:lnTo>
                      <a:pt x="147" y="766"/>
                    </a:lnTo>
                    <a:lnTo>
                      <a:pt x="145" y="776"/>
                    </a:lnTo>
                    <a:lnTo>
                      <a:pt x="130" y="778"/>
                    </a:lnTo>
                    <a:lnTo>
                      <a:pt x="116" y="771"/>
                    </a:lnTo>
                    <a:lnTo>
                      <a:pt x="107" y="778"/>
                    </a:lnTo>
                    <a:lnTo>
                      <a:pt x="97" y="776"/>
                    </a:lnTo>
                    <a:lnTo>
                      <a:pt x="93" y="771"/>
                    </a:lnTo>
                    <a:lnTo>
                      <a:pt x="83" y="776"/>
                    </a:lnTo>
                    <a:lnTo>
                      <a:pt x="78" y="776"/>
                    </a:lnTo>
                    <a:lnTo>
                      <a:pt x="76" y="774"/>
                    </a:lnTo>
                    <a:lnTo>
                      <a:pt x="81" y="771"/>
                    </a:lnTo>
                    <a:lnTo>
                      <a:pt x="81" y="769"/>
                    </a:lnTo>
                    <a:lnTo>
                      <a:pt x="78" y="769"/>
                    </a:lnTo>
                    <a:lnTo>
                      <a:pt x="76" y="771"/>
                    </a:lnTo>
                    <a:lnTo>
                      <a:pt x="74" y="769"/>
                    </a:lnTo>
                    <a:lnTo>
                      <a:pt x="69" y="745"/>
                    </a:lnTo>
                    <a:lnTo>
                      <a:pt x="81" y="714"/>
                    </a:lnTo>
                    <a:lnTo>
                      <a:pt x="97" y="684"/>
                    </a:lnTo>
                    <a:lnTo>
                      <a:pt x="107" y="658"/>
                    </a:lnTo>
                    <a:lnTo>
                      <a:pt x="121" y="643"/>
                    </a:lnTo>
                    <a:lnTo>
                      <a:pt x="130" y="629"/>
                    </a:lnTo>
                    <a:lnTo>
                      <a:pt x="121" y="620"/>
                    </a:lnTo>
                    <a:lnTo>
                      <a:pt x="104" y="620"/>
                    </a:lnTo>
                    <a:lnTo>
                      <a:pt x="76" y="603"/>
                    </a:lnTo>
                    <a:lnTo>
                      <a:pt x="67" y="608"/>
                    </a:lnTo>
                    <a:lnTo>
                      <a:pt x="45" y="596"/>
                    </a:lnTo>
                    <a:lnTo>
                      <a:pt x="29" y="589"/>
                    </a:lnTo>
                    <a:lnTo>
                      <a:pt x="22" y="570"/>
                    </a:lnTo>
                    <a:lnTo>
                      <a:pt x="10" y="561"/>
                    </a:lnTo>
                    <a:lnTo>
                      <a:pt x="26" y="549"/>
                    </a:lnTo>
                    <a:lnTo>
                      <a:pt x="29" y="532"/>
                    </a:lnTo>
                    <a:lnTo>
                      <a:pt x="17" y="523"/>
                    </a:lnTo>
                    <a:lnTo>
                      <a:pt x="10" y="518"/>
                    </a:lnTo>
                    <a:lnTo>
                      <a:pt x="0" y="499"/>
                    </a:lnTo>
                    <a:lnTo>
                      <a:pt x="3" y="487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8" name="Freeform 154"/>
              <p:cNvSpPr>
                <a:spLocks/>
              </p:cNvSpPr>
              <p:nvPr/>
            </p:nvSpPr>
            <p:spPr bwMode="auto">
              <a:xfrm>
                <a:off x="2130" y="2046"/>
                <a:ext cx="275" cy="287"/>
              </a:xfrm>
              <a:custGeom>
                <a:avLst/>
                <a:gdLst/>
                <a:ahLst/>
                <a:cxnLst>
                  <a:cxn ang="0">
                    <a:pos x="272" y="50"/>
                  </a:cxn>
                  <a:cxn ang="0">
                    <a:pos x="239" y="88"/>
                  </a:cxn>
                  <a:cxn ang="0">
                    <a:pos x="253" y="140"/>
                  </a:cxn>
                  <a:cxn ang="0">
                    <a:pos x="234" y="166"/>
                  </a:cxn>
                  <a:cxn ang="0">
                    <a:pos x="178" y="168"/>
                  </a:cxn>
                  <a:cxn ang="0">
                    <a:pos x="178" y="235"/>
                  </a:cxn>
                  <a:cxn ang="0">
                    <a:pos x="173" y="272"/>
                  </a:cxn>
                  <a:cxn ang="0">
                    <a:pos x="142" y="280"/>
                  </a:cxn>
                  <a:cxn ang="0">
                    <a:pos x="114" y="209"/>
                  </a:cxn>
                  <a:cxn ang="0">
                    <a:pos x="33" y="220"/>
                  </a:cxn>
                  <a:cxn ang="0">
                    <a:pos x="5" y="187"/>
                  </a:cxn>
                  <a:cxn ang="0">
                    <a:pos x="26" y="194"/>
                  </a:cxn>
                  <a:cxn ang="0">
                    <a:pos x="43" y="192"/>
                  </a:cxn>
                  <a:cxn ang="0">
                    <a:pos x="52" y="199"/>
                  </a:cxn>
                  <a:cxn ang="0">
                    <a:pos x="47" y="190"/>
                  </a:cxn>
                  <a:cxn ang="0">
                    <a:pos x="36" y="192"/>
                  </a:cxn>
                  <a:cxn ang="0">
                    <a:pos x="24" y="183"/>
                  </a:cxn>
                  <a:cxn ang="0">
                    <a:pos x="12" y="175"/>
                  </a:cxn>
                  <a:cxn ang="0">
                    <a:pos x="19" y="168"/>
                  </a:cxn>
                  <a:cxn ang="0">
                    <a:pos x="40" y="173"/>
                  </a:cxn>
                  <a:cxn ang="0">
                    <a:pos x="50" y="180"/>
                  </a:cxn>
                  <a:cxn ang="0">
                    <a:pos x="57" y="190"/>
                  </a:cxn>
                  <a:cxn ang="0">
                    <a:pos x="59" y="180"/>
                  </a:cxn>
                  <a:cxn ang="0">
                    <a:pos x="45" y="173"/>
                  </a:cxn>
                  <a:cxn ang="0">
                    <a:pos x="57" y="171"/>
                  </a:cxn>
                  <a:cxn ang="0">
                    <a:pos x="47" y="171"/>
                  </a:cxn>
                  <a:cxn ang="0">
                    <a:pos x="36" y="159"/>
                  </a:cxn>
                  <a:cxn ang="0">
                    <a:pos x="26" y="159"/>
                  </a:cxn>
                  <a:cxn ang="0">
                    <a:pos x="36" y="154"/>
                  </a:cxn>
                  <a:cxn ang="0">
                    <a:pos x="43" y="147"/>
                  </a:cxn>
                  <a:cxn ang="0">
                    <a:pos x="57" y="145"/>
                  </a:cxn>
                  <a:cxn ang="0">
                    <a:pos x="55" y="131"/>
                  </a:cxn>
                  <a:cxn ang="0">
                    <a:pos x="81" y="116"/>
                  </a:cxn>
                  <a:cxn ang="0">
                    <a:pos x="97" y="88"/>
                  </a:cxn>
                  <a:cxn ang="0">
                    <a:pos x="109" y="55"/>
                  </a:cxn>
                  <a:cxn ang="0">
                    <a:pos x="118" y="34"/>
                  </a:cxn>
                  <a:cxn ang="0">
                    <a:pos x="126" y="43"/>
                  </a:cxn>
                  <a:cxn ang="0">
                    <a:pos x="137" y="41"/>
                  </a:cxn>
                  <a:cxn ang="0">
                    <a:pos x="159" y="29"/>
                  </a:cxn>
                  <a:cxn ang="0">
                    <a:pos x="168" y="15"/>
                  </a:cxn>
                  <a:cxn ang="0">
                    <a:pos x="185" y="5"/>
                  </a:cxn>
                  <a:cxn ang="0">
                    <a:pos x="211" y="0"/>
                  </a:cxn>
                  <a:cxn ang="0">
                    <a:pos x="225" y="5"/>
                  </a:cxn>
                  <a:cxn ang="0">
                    <a:pos x="249" y="0"/>
                  </a:cxn>
                  <a:cxn ang="0">
                    <a:pos x="256" y="0"/>
                  </a:cxn>
                  <a:cxn ang="0">
                    <a:pos x="263" y="5"/>
                  </a:cxn>
                </a:cxnLst>
                <a:rect l="0" t="0" r="r" b="b"/>
                <a:pathLst>
                  <a:path w="275" h="287">
                    <a:moveTo>
                      <a:pt x="263" y="5"/>
                    </a:moveTo>
                    <a:lnTo>
                      <a:pt x="275" y="19"/>
                    </a:lnTo>
                    <a:lnTo>
                      <a:pt x="272" y="50"/>
                    </a:lnTo>
                    <a:lnTo>
                      <a:pt x="260" y="93"/>
                    </a:lnTo>
                    <a:lnTo>
                      <a:pt x="256" y="86"/>
                    </a:lnTo>
                    <a:lnTo>
                      <a:pt x="239" y="88"/>
                    </a:lnTo>
                    <a:lnTo>
                      <a:pt x="234" y="102"/>
                    </a:lnTo>
                    <a:lnTo>
                      <a:pt x="251" y="112"/>
                    </a:lnTo>
                    <a:lnTo>
                      <a:pt x="253" y="140"/>
                    </a:lnTo>
                    <a:lnTo>
                      <a:pt x="227" y="149"/>
                    </a:lnTo>
                    <a:lnTo>
                      <a:pt x="237" y="157"/>
                    </a:lnTo>
                    <a:lnTo>
                      <a:pt x="234" y="166"/>
                    </a:lnTo>
                    <a:lnTo>
                      <a:pt x="208" y="173"/>
                    </a:lnTo>
                    <a:lnTo>
                      <a:pt x="199" y="159"/>
                    </a:lnTo>
                    <a:lnTo>
                      <a:pt x="178" y="168"/>
                    </a:lnTo>
                    <a:lnTo>
                      <a:pt x="182" y="187"/>
                    </a:lnTo>
                    <a:lnTo>
                      <a:pt x="189" y="209"/>
                    </a:lnTo>
                    <a:lnTo>
                      <a:pt x="178" y="235"/>
                    </a:lnTo>
                    <a:lnTo>
                      <a:pt x="178" y="244"/>
                    </a:lnTo>
                    <a:lnTo>
                      <a:pt x="166" y="256"/>
                    </a:lnTo>
                    <a:lnTo>
                      <a:pt x="173" y="272"/>
                    </a:lnTo>
                    <a:lnTo>
                      <a:pt x="168" y="280"/>
                    </a:lnTo>
                    <a:lnTo>
                      <a:pt x="156" y="287"/>
                    </a:lnTo>
                    <a:lnTo>
                      <a:pt x="142" y="280"/>
                    </a:lnTo>
                    <a:lnTo>
                      <a:pt x="144" y="265"/>
                    </a:lnTo>
                    <a:lnTo>
                      <a:pt x="156" y="242"/>
                    </a:lnTo>
                    <a:lnTo>
                      <a:pt x="114" y="209"/>
                    </a:lnTo>
                    <a:lnTo>
                      <a:pt x="111" y="199"/>
                    </a:lnTo>
                    <a:lnTo>
                      <a:pt x="97" y="197"/>
                    </a:lnTo>
                    <a:lnTo>
                      <a:pt x="33" y="220"/>
                    </a:lnTo>
                    <a:lnTo>
                      <a:pt x="0" y="202"/>
                    </a:lnTo>
                    <a:lnTo>
                      <a:pt x="0" y="187"/>
                    </a:lnTo>
                    <a:lnTo>
                      <a:pt x="5" y="187"/>
                    </a:lnTo>
                    <a:lnTo>
                      <a:pt x="10" y="185"/>
                    </a:lnTo>
                    <a:lnTo>
                      <a:pt x="14" y="190"/>
                    </a:lnTo>
                    <a:lnTo>
                      <a:pt x="26" y="194"/>
                    </a:lnTo>
                    <a:lnTo>
                      <a:pt x="33" y="197"/>
                    </a:lnTo>
                    <a:lnTo>
                      <a:pt x="40" y="194"/>
                    </a:lnTo>
                    <a:lnTo>
                      <a:pt x="43" y="192"/>
                    </a:lnTo>
                    <a:lnTo>
                      <a:pt x="45" y="192"/>
                    </a:lnTo>
                    <a:lnTo>
                      <a:pt x="47" y="194"/>
                    </a:lnTo>
                    <a:lnTo>
                      <a:pt x="52" y="199"/>
                    </a:lnTo>
                    <a:lnTo>
                      <a:pt x="55" y="197"/>
                    </a:lnTo>
                    <a:lnTo>
                      <a:pt x="55" y="194"/>
                    </a:lnTo>
                    <a:lnTo>
                      <a:pt x="47" y="190"/>
                    </a:lnTo>
                    <a:lnTo>
                      <a:pt x="43" y="185"/>
                    </a:lnTo>
                    <a:lnTo>
                      <a:pt x="40" y="185"/>
                    </a:lnTo>
                    <a:lnTo>
                      <a:pt x="36" y="192"/>
                    </a:lnTo>
                    <a:lnTo>
                      <a:pt x="31" y="190"/>
                    </a:lnTo>
                    <a:lnTo>
                      <a:pt x="26" y="187"/>
                    </a:lnTo>
                    <a:lnTo>
                      <a:pt x="24" y="183"/>
                    </a:lnTo>
                    <a:lnTo>
                      <a:pt x="19" y="183"/>
                    </a:lnTo>
                    <a:lnTo>
                      <a:pt x="14" y="183"/>
                    </a:lnTo>
                    <a:lnTo>
                      <a:pt x="12" y="175"/>
                    </a:lnTo>
                    <a:lnTo>
                      <a:pt x="7" y="173"/>
                    </a:lnTo>
                    <a:lnTo>
                      <a:pt x="10" y="171"/>
                    </a:lnTo>
                    <a:lnTo>
                      <a:pt x="19" y="168"/>
                    </a:lnTo>
                    <a:lnTo>
                      <a:pt x="26" y="168"/>
                    </a:lnTo>
                    <a:lnTo>
                      <a:pt x="38" y="171"/>
                    </a:lnTo>
                    <a:lnTo>
                      <a:pt x="40" y="173"/>
                    </a:lnTo>
                    <a:lnTo>
                      <a:pt x="43" y="178"/>
                    </a:lnTo>
                    <a:lnTo>
                      <a:pt x="45" y="178"/>
                    </a:lnTo>
                    <a:lnTo>
                      <a:pt x="50" y="180"/>
                    </a:lnTo>
                    <a:lnTo>
                      <a:pt x="50" y="185"/>
                    </a:lnTo>
                    <a:lnTo>
                      <a:pt x="55" y="190"/>
                    </a:lnTo>
                    <a:lnTo>
                      <a:pt x="57" y="190"/>
                    </a:lnTo>
                    <a:lnTo>
                      <a:pt x="57" y="187"/>
                    </a:lnTo>
                    <a:lnTo>
                      <a:pt x="59" y="185"/>
                    </a:lnTo>
                    <a:lnTo>
                      <a:pt x="59" y="180"/>
                    </a:lnTo>
                    <a:lnTo>
                      <a:pt x="52" y="180"/>
                    </a:lnTo>
                    <a:lnTo>
                      <a:pt x="50" y="175"/>
                    </a:lnTo>
                    <a:lnTo>
                      <a:pt x="45" y="173"/>
                    </a:lnTo>
                    <a:lnTo>
                      <a:pt x="47" y="173"/>
                    </a:lnTo>
                    <a:lnTo>
                      <a:pt x="55" y="171"/>
                    </a:lnTo>
                    <a:lnTo>
                      <a:pt x="57" y="171"/>
                    </a:lnTo>
                    <a:lnTo>
                      <a:pt x="55" y="168"/>
                    </a:lnTo>
                    <a:lnTo>
                      <a:pt x="52" y="168"/>
                    </a:lnTo>
                    <a:lnTo>
                      <a:pt x="47" y="171"/>
                    </a:lnTo>
                    <a:lnTo>
                      <a:pt x="40" y="166"/>
                    </a:lnTo>
                    <a:lnTo>
                      <a:pt x="40" y="164"/>
                    </a:lnTo>
                    <a:lnTo>
                      <a:pt x="36" y="159"/>
                    </a:lnTo>
                    <a:lnTo>
                      <a:pt x="33" y="161"/>
                    </a:lnTo>
                    <a:lnTo>
                      <a:pt x="29" y="161"/>
                    </a:lnTo>
                    <a:lnTo>
                      <a:pt x="26" y="159"/>
                    </a:lnTo>
                    <a:lnTo>
                      <a:pt x="29" y="157"/>
                    </a:lnTo>
                    <a:lnTo>
                      <a:pt x="31" y="154"/>
                    </a:lnTo>
                    <a:lnTo>
                      <a:pt x="36" y="154"/>
                    </a:lnTo>
                    <a:lnTo>
                      <a:pt x="38" y="154"/>
                    </a:lnTo>
                    <a:lnTo>
                      <a:pt x="43" y="149"/>
                    </a:lnTo>
                    <a:lnTo>
                      <a:pt x="43" y="147"/>
                    </a:lnTo>
                    <a:lnTo>
                      <a:pt x="52" y="145"/>
                    </a:lnTo>
                    <a:lnTo>
                      <a:pt x="55" y="147"/>
                    </a:lnTo>
                    <a:lnTo>
                      <a:pt x="57" y="145"/>
                    </a:lnTo>
                    <a:lnTo>
                      <a:pt x="55" y="142"/>
                    </a:lnTo>
                    <a:lnTo>
                      <a:pt x="55" y="138"/>
                    </a:lnTo>
                    <a:lnTo>
                      <a:pt x="55" y="131"/>
                    </a:lnTo>
                    <a:lnTo>
                      <a:pt x="59" y="131"/>
                    </a:lnTo>
                    <a:lnTo>
                      <a:pt x="64" y="128"/>
                    </a:lnTo>
                    <a:lnTo>
                      <a:pt x="81" y="116"/>
                    </a:lnTo>
                    <a:lnTo>
                      <a:pt x="88" y="104"/>
                    </a:lnTo>
                    <a:lnTo>
                      <a:pt x="92" y="97"/>
                    </a:lnTo>
                    <a:lnTo>
                      <a:pt x="97" y="88"/>
                    </a:lnTo>
                    <a:lnTo>
                      <a:pt x="100" y="81"/>
                    </a:lnTo>
                    <a:lnTo>
                      <a:pt x="104" y="69"/>
                    </a:lnTo>
                    <a:lnTo>
                      <a:pt x="109" y="55"/>
                    </a:lnTo>
                    <a:lnTo>
                      <a:pt x="114" y="45"/>
                    </a:lnTo>
                    <a:lnTo>
                      <a:pt x="116" y="36"/>
                    </a:lnTo>
                    <a:lnTo>
                      <a:pt x="118" y="34"/>
                    </a:lnTo>
                    <a:lnTo>
                      <a:pt x="121" y="34"/>
                    </a:lnTo>
                    <a:lnTo>
                      <a:pt x="121" y="41"/>
                    </a:lnTo>
                    <a:lnTo>
                      <a:pt x="126" y="43"/>
                    </a:lnTo>
                    <a:lnTo>
                      <a:pt x="130" y="43"/>
                    </a:lnTo>
                    <a:lnTo>
                      <a:pt x="133" y="41"/>
                    </a:lnTo>
                    <a:lnTo>
                      <a:pt x="137" y="41"/>
                    </a:lnTo>
                    <a:lnTo>
                      <a:pt x="149" y="34"/>
                    </a:lnTo>
                    <a:lnTo>
                      <a:pt x="156" y="31"/>
                    </a:lnTo>
                    <a:lnTo>
                      <a:pt x="159" y="29"/>
                    </a:lnTo>
                    <a:lnTo>
                      <a:pt x="163" y="24"/>
                    </a:lnTo>
                    <a:lnTo>
                      <a:pt x="166" y="19"/>
                    </a:lnTo>
                    <a:lnTo>
                      <a:pt x="168" y="15"/>
                    </a:lnTo>
                    <a:lnTo>
                      <a:pt x="175" y="10"/>
                    </a:lnTo>
                    <a:lnTo>
                      <a:pt x="175" y="7"/>
                    </a:lnTo>
                    <a:lnTo>
                      <a:pt x="185" y="5"/>
                    </a:lnTo>
                    <a:lnTo>
                      <a:pt x="194" y="0"/>
                    </a:lnTo>
                    <a:lnTo>
                      <a:pt x="201" y="0"/>
                    </a:lnTo>
                    <a:lnTo>
                      <a:pt x="211" y="0"/>
                    </a:lnTo>
                    <a:lnTo>
                      <a:pt x="218" y="3"/>
                    </a:lnTo>
                    <a:lnTo>
                      <a:pt x="223" y="3"/>
                    </a:lnTo>
                    <a:lnTo>
                      <a:pt x="225" y="5"/>
                    </a:lnTo>
                    <a:lnTo>
                      <a:pt x="230" y="3"/>
                    </a:lnTo>
                    <a:lnTo>
                      <a:pt x="241" y="3"/>
                    </a:lnTo>
                    <a:lnTo>
                      <a:pt x="249" y="0"/>
                    </a:lnTo>
                    <a:lnTo>
                      <a:pt x="251" y="0"/>
                    </a:lnTo>
                    <a:lnTo>
                      <a:pt x="253" y="0"/>
                    </a:lnTo>
                    <a:lnTo>
                      <a:pt x="256" y="0"/>
                    </a:lnTo>
                    <a:lnTo>
                      <a:pt x="258" y="3"/>
                    </a:lnTo>
                    <a:lnTo>
                      <a:pt x="260" y="3"/>
                    </a:lnTo>
                    <a:lnTo>
                      <a:pt x="263" y="5"/>
                    </a:lnTo>
                    <a:lnTo>
                      <a:pt x="263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79" name="Freeform 155"/>
              <p:cNvSpPr>
                <a:spLocks/>
              </p:cNvSpPr>
              <p:nvPr/>
            </p:nvSpPr>
            <p:spPr bwMode="auto">
              <a:xfrm>
                <a:off x="2066" y="2233"/>
                <a:ext cx="249" cy="227"/>
              </a:xfrm>
              <a:custGeom>
                <a:avLst/>
                <a:gdLst/>
                <a:ahLst/>
                <a:cxnLst>
                  <a:cxn ang="0">
                    <a:pos x="64" y="0"/>
                  </a:cxn>
                  <a:cxn ang="0">
                    <a:pos x="64" y="15"/>
                  </a:cxn>
                  <a:cxn ang="0">
                    <a:pos x="97" y="33"/>
                  </a:cxn>
                  <a:cxn ang="0">
                    <a:pos x="161" y="10"/>
                  </a:cxn>
                  <a:cxn ang="0">
                    <a:pos x="175" y="12"/>
                  </a:cxn>
                  <a:cxn ang="0">
                    <a:pos x="178" y="22"/>
                  </a:cxn>
                  <a:cxn ang="0">
                    <a:pos x="220" y="55"/>
                  </a:cxn>
                  <a:cxn ang="0">
                    <a:pos x="208" y="78"/>
                  </a:cxn>
                  <a:cxn ang="0">
                    <a:pos x="206" y="93"/>
                  </a:cxn>
                  <a:cxn ang="0">
                    <a:pos x="220" y="100"/>
                  </a:cxn>
                  <a:cxn ang="0">
                    <a:pos x="232" y="93"/>
                  </a:cxn>
                  <a:cxn ang="0">
                    <a:pos x="242" y="107"/>
                  </a:cxn>
                  <a:cxn ang="0">
                    <a:pos x="249" y="145"/>
                  </a:cxn>
                  <a:cxn ang="0">
                    <a:pos x="230" y="161"/>
                  </a:cxn>
                  <a:cxn ang="0">
                    <a:pos x="218" y="154"/>
                  </a:cxn>
                  <a:cxn ang="0">
                    <a:pos x="199" y="180"/>
                  </a:cxn>
                  <a:cxn ang="0">
                    <a:pos x="197" y="190"/>
                  </a:cxn>
                  <a:cxn ang="0">
                    <a:pos x="201" y="201"/>
                  </a:cxn>
                  <a:cxn ang="0">
                    <a:pos x="211" y="204"/>
                  </a:cxn>
                  <a:cxn ang="0">
                    <a:pos x="201" y="220"/>
                  </a:cxn>
                  <a:cxn ang="0">
                    <a:pos x="197" y="220"/>
                  </a:cxn>
                  <a:cxn ang="0">
                    <a:pos x="175" y="227"/>
                  </a:cxn>
                  <a:cxn ang="0">
                    <a:pos x="140" y="187"/>
                  </a:cxn>
                  <a:cxn ang="0">
                    <a:pos x="135" y="166"/>
                  </a:cxn>
                  <a:cxn ang="0">
                    <a:pos x="147" y="154"/>
                  </a:cxn>
                  <a:cxn ang="0">
                    <a:pos x="138" y="145"/>
                  </a:cxn>
                  <a:cxn ang="0">
                    <a:pos x="128" y="154"/>
                  </a:cxn>
                  <a:cxn ang="0">
                    <a:pos x="109" y="168"/>
                  </a:cxn>
                  <a:cxn ang="0">
                    <a:pos x="93" y="166"/>
                  </a:cxn>
                  <a:cxn ang="0">
                    <a:pos x="93" y="159"/>
                  </a:cxn>
                  <a:cxn ang="0">
                    <a:pos x="97" y="149"/>
                  </a:cxn>
                  <a:cxn ang="0">
                    <a:pos x="88" y="121"/>
                  </a:cxn>
                  <a:cxn ang="0">
                    <a:pos x="67" y="116"/>
                  </a:cxn>
                  <a:cxn ang="0">
                    <a:pos x="55" y="97"/>
                  </a:cxn>
                  <a:cxn ang="0">
                    <a:pos x="43" y="93"/>
                  </a:cxn>
                  <a:cxn ang="0">
                    <a:pos x="38" y="85"/>
                  </a:cxn>
                  <a:cxn ang="0">
                    <a:pos x="45" y="76"/>
                  </a:cxn>
                  <a:cxn ang="0">
                    <a:pos x="36" y="64"/>
                  </a:cxn>
                  <a:cxn ang="0">
                    <a:pos x="22" y="71"/>
                  </a:cxn>
                  <a:cxn ang="0">
                    <a:pos x="0" y="50"/>
                  </a:cxn>
                  <a:cxn ang="0">
                    <a:pos x="5" y="19"/>
                  </a:cxn>
                  <a:cxn ang="0">
                    <a:pos x="17" y="17"/>
                  </a:cxn>
                  <a:cxn ang="0">
                    <a:pos x="29" y="12"/>
                  </a:cxn>
                  <a:cxn ang="0">
                    <a:pos x="36" y="10"/>
                  </a:cxn>
                  <a:cxn ang="0">
                    <a:pos x="45" y="5"/>
                  </a:cxn>
                  <a:cxn ang="0">
                    <a:pos x="52" y="3"/>
                  </a:cxn>
                  <a:cxn ang="0">
                    <a:pos x="57" y="0"/>
                  </a:cxn>
                  <a:cxn ang="0">
                    <a:pos x="64" y="0"/>
                  </a:cxn>
                </a:cxnLst>
                <a:rect l="0" t="0" r="r" b="b"/>
                <a:pathLst>
                  <a:path w="249" h="227">
                    <a:moveTo>
                      <a:pt x="64" y="0"/>
                    </a:moveTo>
                    <a:lnTo>
                      <a:pt x="64" y="15"/>
                    </a:lnTo>
                    <a:lnTo>
                      <a:pt x="97" y="33"/>
                    </a:lnTo>
                    <a:lnTo>
                      <a:pt x="161" y="10"/>
                    </a:lnTo>
                    <a:lnTo>
                      <a:pt x="175" y="12"/>
                    </a:lnTo>
                    <a:lnTo>
                      <a:pt x="178" y="22"/>
                    </a:lnTo>
                    <a:lnTo>
                      <a:pt x="220" y="55"/>
                    </a:lnTo>
                    <a:lnTo>
                      <a:pt x="208" y="78"/>
                    </a:lnTo>
                    <a:lnTo>
                      <a:pt x="206" y="93"/>
                    </a:lnTo>
                    <a:lnTo>
                      <a:pt x="220" y="100"/>
                    </a:lnTo>
                    <a:lnTo>
                      <a:pt x="232" y="93"/>
                    </a:lnTo>
                    <a:lnTo>
                      <a:pt x="242" y="107"/>
                    </a:lnTo>
                    <a:lnTo>
                      <a:pt x="249" y="145"/>
                    </a:lnTo>
                    <a:lnTo>
                      <a:pt x="230" y="161"/>
                    </a:lnTo>
                    <a:lnTo>
                      <a:pt x="218" y="154"/>
                    </a:lnTo>
                    <a:lnTo>
                      <a:pt x="199" y="180"/>
                    </a:lnTo>
                    <a:lnTo>
                      <a:pt x="197" y="190"/>
                    </a:lnTo>
                    <a:lnTo>
                      <a:pt x="201" y="201"/>
                    </a:lnTo>
                    <a:lnTo>
                      <a:pt x="211" y="204"/>
                    </a:lnTo>
                    <a:lnTo>
                      <a:pt x="201" y="220"/>
                    </a:lnTo>
                    <a:lnTo>
                      <a:pt x="197" y="220"/>
                    </a:lnTo>
                    <a:lnTo>
                      <a:pt x="175" y="227"/>
                    </a:lnTo>
                    <a:lnTo>
                      <a:pt x="140" y="187"/>
                    </a:lnTo>
                    <a:lnTo>
                      <a:pt x="135" y="166"/>
                    </a:lnTo>
                    <a:lnTo>
                      <a:pt x="147" y="154"/>
                    </a:lnTo>
                    <a:lnTo>
                      <a:pt x="138" y="145"/>
                    </a:lnTo>
                    <a:lnTo>
                      <a:pt x="128" y="154"/>
                    </a:lnTo>
                    <a:lnTo>
                      <a:pt x="109" y="168"/>
                    </a:lnTo>
                    <a:lnTo>
                      <a:pt x="93" y="166"/>
                    </a:lnTo>
                    <a:lnTo>
                      <a:pt x="93" y="159"/>
                    </a:lnTo>
                    <a:lnTo>
                      <a:pt x="97" y="149"/>
                    </a:lnTo>
                    <a:lnTo>
                      <a:pt x="88" y="121"/>
                    </a:lnTo>
                    <a:lnTo>
                      <a:pt x="67" y="116"/>
                    </a:lnTo>
                    <a:lnTo>
                      <a:pt x="55" y="97"/>
                    </a:lnTo>
                    <a:lnTo>
                      <a:pt x="43" y="93"/>
                    </a:lnTo>
                    <a:lnTo>
                      <a:pt x="38" y="85"/>
                    </a:lnTo>
                    <a:lnTo>
                      <a:pt x="45" y="76"/>
                    </a:lnTo>
                    <a:lnTo>
                      <a:pt x="36" y="64"/>
                    </a:lnTo>
                    <a:lnTo>
                      <a:pt x="22" y="71"/>
                    </a:lnTo>
                    <a:lnTo>
                      <a:pt x="0" y="50"/>
                    </a:lnTo>
                    <a:lnTo>
                      <a:pt x="5" y="19"/>
                    </a:lnTo>
                    <a:lnTo>
                      <a:pt x="17" y="17"/>
                    </a:lnTo>
                    <a:lnTo>
                      <a:pt x="29" y="12"/>
                    </a:lnTo>
                    <a:lnTo>
                      <a:pt x="36" y="10"/>
                    </a:lnTo>
                    <a:lnTo>
                      <a:pt x="45" y="5"/>
                    </a:lnTo>
                    <a:lnTo>
                      <a:pt x="52" y="3"/>
                    </a:lnTo>
                    <a:lnTo>
                      <a:pt x="57" y="0"/>
                    </a:lnTo>
                    <a:lnTo>
                      <a:pt x="64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0" name="Freeform 156"/>
              <p:cNvSpPr>
                <a:spLocks/>
              </p:cNvSpPr>
              <p:nvPr/>
            </p:nvSpPr>
            <p:spPr bwMode="auto">
              <a:xfrm>
                <a:off x="3204" y="1878"/>
                <a:ext cx="187" cy="100"/>
              </a:xfrm>
              <a:custGeom>
                <a:avLst/>
                <a:gdLst/>
                <a:ahLst/>
                <a:cxnLst>
                  <a:cxn ang="0">
                    <a:pos x="92" y="0"/>
                  </a:cxn>
                  <a:cxn ang="0">
                    <a:pos x="132" y="17"/>
                  </a:cxn>
                  <a:cxn ang="0">
                    <a:pos x="168" y="15"/>
                  </a:cxn>
                  <a:cxn ang="0">
                    <a:pos x="180" y="29"/>
                  </a:cxn>
                  <a:cxn ang="0">
                    <a:pos x="187" y="43"/>
                  </a:cxn>
                  <a:cxn ang="0">
                    <a:pos x="180" y="67"/>
                  </a:cxn>
                  <a:cxn ang="0">
                    <a:pos x="187" y="90"/>
                  </a:cxn>
                  <a:cxn ang="0">
                    <a:pos x="111" y="100"/>
                  </a:cxn>
                  <a:cxn ang="0">
                    <a:pos x="0" y="93"/>
                  </a:cxn>
                  <a:cxn ang="0">
                    <a:pos x="14" y="86"/>
                  </a:cxn>
                  <a:cxn ang="0">
                    <a:pos x="35" y="76"/>
                  </a:cxn>
                  <a:cxn ang="0">
                    <a:pos x="35" y="69"/>
                  </a:cxn>
                  <a:cxn ang="0">
                    <a:pos x="26" y="69"/>
                  </a:cxn>
                  <a:cxn ang="0">
                    <a:pos x="21" y="76"/>
                  </a:cxn>
                  <a:cxn ang="0">
                    <a:pos x="5" y="78"/>
                  </a:cxn>
                  <a:cxn ang="0">
                    <a:pos x="5" y="62"/>
                  </a:cxn>
                  <a:cxn ang="0">
                    <a:pos x="5" y="45"/>
                  </a:cxn>
                  <a:cxn ang="0">
                    <a:pos x="7" y="41"/>
                  </a:cxn>
                  <a:cxn ang="0">
                    <a:pos x="26" y="43"/>
                  </a:cxn>
                  <a:cxn ang="0">
                    <a:pos x="38" y="41"/>
                  </a:cxn>
                  <a:cxn ang="0">
                    <a:pos x="50" y="41"/>
                  </a:cxn>
                  <a:cxn ang="0">
                    <a:pos x="57" y="41"/>
                  </a:cxn>
                  <a:cxn ang="0">
                    <a:pos x="66" y="43"/>
                  </a:cxn>
                  <a:cxn ang="0">
                    <a:pos x="76" y="45"/>
                  </a:cxn>
                  <a:cxn ang="0">
                    <a:pos x="85" y="38"/>
                  </a:cxn>
                  <a:cxn ang="0">
                    <a:pos x="83" y="19"/>
                  </a:cxn>
                  <a:cxn ang="0">
                    <a:pos x="83" y="12"/>
                  </a:cxn>
                  <a:cxn ang="0">
                    <a:pos x="85" y="7"/>
                  </a:cxn>
                  <a:cxn ang="0">
                    <a:pos x="85" y="3"/>
                  </a:cxn>
                  <a:cxn ang="0">
                    <a:pos x="92" y="0"/>
                  </a:cxn>
                </a:cxnLst>
                <a:rect l="0" t="0" r="r" b="b"/>
                <a:pathLst>
                  <a:path w="187" h="100">
                    <a:moveTo>
                      <a:pt x="92" y="0"/>
                    </a:moveTo>
                    <a:lnTo>
                      <a:pt x="132" y="17"/>
                    </a:lnTo>
                    <a:lnTo>
                      <a:pt x="168" y="15"/>
                    </a:lnTo>
                    <a:lnTo>
                      <a:pt x="180" y="29"/>
                    </a:lnTo>
                    <a:lnTo>
                      <a:pt x="187" y="43"/>
                    </a:lnTo>
                    <a:lnTo>
                      <a:pt x="180" y="67"/>
                    </a:lnTo>
                    <a:lnTo>
                      <a:pt x="187" y="90"/>
                    </a:lnTo>
                    <a:lnTo>
                      <a:pt x="111" y="100"/>
                    </a:lnTo>
                    <a:lnTo>
                      <a:pt x="0" y="93"/>
                    </a:lnTo>
                    <a:lnTo>
                      <a:pt x="14" y="86"/>
                    </a:lnTo>
                    <a:lnTo>
                      <a:pt x="35" y="76"/>
                    </a:lnTo>
                    <a:lnTo>
                      <a:pt x="35" y="69"/>
                    </a:lnTo>
                    <a:lnTo>
                      <a:pt x="26" y="69"/>
                    </a:lnTo>
                    <a:lnTo>
                      <a:pt x="21" y="76"/>
                    </a:lnTo>
                    <a:lnTo>
                      <a:pt x="5" y="78"/>
                    </a:lnTo>
                    <a:lnTo>
                      <a:pt x="5" y="62"/>
                    </a:lnTo>
                    <a:lnTo>
                      <a:pt x="5" y="45"/>
                    </a:lnTo>
                    <a:lnTo>
                      <a:pt x="7" y="41"/>
                    </a:lnTo>
                    <a:lnTo>
                      <a:pt x="26" y="43"/>
                    </a:lnTo>
                    <a:lnTo>
                      <a:pt x="38" y="41"/>
                    </a:lnTo>
                    <a:lnTo>
                      <a:pt x="50" y="41"/>
                    </a:lnTo>
                    <a:lnTo>
                      <a:pt x="57" y="41"/>
                    </a:lnTo>
                    <a:lnTo>
                      <a:pt x="66" y="43"/>
                    </a:lnTo>
                    <a:lnTo>
                      <a:pt x="76" y="45"/>
                    </a:lnTo>
                    <a:lnTo>
                      <a:pt x="85" y="38"/>
                    </a:lnTo>
                    <a:lnTo>
                      <a:pt x="83" y="19"/>
                    </a:lnTo>
                    <a:lnTo>
                      <a:pt x="83" y="12"/>
                    </a:lnTo>
                    <a:lnTo>
                      <a:pt x="85" y="7"/>
                    </a:lnTo>
                    <a:lnTo>
                      <a:pt x="85" y="3"/>
                    </a:lnTo>
                    <a:lnTo>
                      <a:pt x="92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1" name="Freeform 157"/>
              <p:cNvSpPr>
                <a:spLocks/>
              </p:cNvSpPr>
              <p:nvPr/>
            </p:nvSpPr>
            <p:spPr bwMode="auto">
              <a:xfrm>
                <a:off x="3377" y="1381"/>
                <a:ext cx="260" cy="221"/>
              </a:xfrm>
              <a:custGeom>
                <a:avLst/>
                <a:gdLst/>
                <a:ahLst/>
                <a:cxnLst>
                  <a:cxn ang="0">
                    <a:pos x="248" y="19"/>
                  </a:cxn>
                  <a:cxn ang="0">
                    <a:pos x="217" y="81"/>
                  </a:cxn>
                  <a:cxn ang="0">
                    <a:pos x="231" y="131"/>
                  </a:cxn>
                  <a:cxn ang="0">
                    <a:pos x="260" y="173"/>
                  </a:cxn>
                  <a:cxn ang="0">
                    <a:pos x="241" y="213"/>
                  </a:cxn>
                  <a:cxn ang="0">
                    <a:pos x="198" y="221"/>
                  </a:cxn>
                  <a:cxn ang="0">
                    <a:pos x="156" y="190"/>
                  </a:cxn>
                  <a:cxn ang="0">
                    <a:pos x="104" y="176"/>
                  </a:cxn>
                  <a:cxn ang="0">
                    <a:pos x="66" y="190"/>
                  </a:cxn>
                  <a:cxn ang="0">
                    <a:pos x="66" y="171"/>
                  </a:cxn>
                  <a:cxn ang="0">
                    <a:pos x="71" y="154"/>
                  </a:cxn>
                  <a:cxn ang="0">
                    <a:pos x="59" y="147"/>
                  </a:cxn>
                  <a:cxn ang="0">
                    <a:pos x="54" y="150"/>
                  </a:cxn>
                  <a:cxn ang="0">
                    <a:pos x="47" y="164"/>
                  </a:cxn>
                  <a:cxn ang="0">
                    <a:pos x="40" y="159"/>
                  </a:cxn>
                  <a:cxn ang="0">
                    <a:pos x="19" y="147"/>
                  </a:cxn>
                  <a:cxn ang="0">
                    <a:pos x="9" y="133"/>
                  </a:cxn>
                  <a:cxn ang="0">
                    <a:pos x="12" y="116"/>
                  </a:cxn>
                  <a:cxn ang="0">
                    <a:pos x="19" y="109"/>
                  </a:cxn>
                  <a:cxn ang="0">
                    <a:pos x="2" y="114"/>
                  </a:cxn>
                  <a:cxn ang="0">
                    <a:pos x="0" y="97"/>
                  </a:cxn>
                  <a:cxn ang="0">
                    <a:pos x="4" y="90"/>
                  </a:cxn>
                  <a:cxn ang="0">
                    <a:pos x="0" y="86"/>
                  </a:cxn>
                  <a:cxn ang="0">
                    <a:pos x="0" y="71"/>
                  </a:cxn>
                  <a:cxn ang="0">
                    <a:pos x="16" y="57"/>
                  </a:cxn>
                  <a:cxn ang="0">
                    <a:pos x="30" y="53"/>
                  </a:cxn>
                  <a:cxn ang="0">
                    <a:pos x="28" y="43"/>
                  </a:cxn>
                  <a:cxn ang="0">
                    <a:pos x="40" y="38"/>
                  </a:cxn>
                  <a:cxn ang="0">
                    <a:pos x="56" y="31"/>
                  </a:cxn>
                  <a:cxn ang="0">
                    <a:pos x="68" y="26"/>
                  </a:cxn>
                  <a:cxn ang="0">
                    <a:pos x="71" y="22"/>
                  </a:cxn>
                  <a:cxn ang="0">
                    <a:pos x="87" y="24"/>
                  </a:cxn>
                  <a:cxn ang="0">
                    <a:pos x="99" y="24"/>
                  </a:cxn>
                  <a:cxn ang="0">
                    <a:pos x="104" y="12"/>
                  </a:cxn>
                  <a:cxn ang="0">
                    <a:pos x="106" y="8"/>
                  </a:cxn>
                  <a:cxn ang="0">
                    <a:pos x="113" y="8"/>
                  </a:cxn>
                  <a:cxn ang="0">
                    <a:pos x="116" y="5"/>
                  </a:cxn>
                  <a:cxn ang="0">
                    <a:pos x="127" y="8"/>
                  </a:cxn>
                  <a:cxn ang="0">
                    <a:pos x="135" y="5"/>
                  </a:cxn>
                  <a:cxn ang="0">
                    <a:pos x="153" y="8"/>
                  </a:cxn>
                  <a:cxn ang="0">
                    <a:pos x="161" y="8"/>
                  </a:cxn>
                  <a:cxn ang="0">
                    <a:pos x="179" y="12"/>
                  </a:cxn>
                  <a:cxn ang="0">
                    <a:pos x="205" y="12"/>
                  </a:cxn>
                  <a:cxn ang="0">
                    <a:pos x="220" y="12"/>
                  </a:cxn>
                  <a:cxn ang="0">
                    <a:pos x="229" y="12"/>
                  </a:cxn>
                  <a:cxn ang="0">
                    <a:pos x="241" y="0"/>
                  </a:cxn>
                </a:cxnLst>
                <a:rect l="0" t="0" r="r" b="b"/>
                <a:pathLst>
                  <a:path w="260" h="221">
                    <a:moveTo>
                      <a:pt x="253" y="10"/>
                    </a:moveTo>
                    <a:lnTo>
                      <a:pt x="248" y="19"/>
                    </a:lnTo>
                    <a:lnTo>
                      <a:pt x="234" y="55"/>
                    </a:lnTo>
                    <a:lnTo>
                      <a:pt x="217" y="81"/>
                    </a:lnTo>
                    <a:lnTo>
                      <a:pt x="234" y="119"/>
                    </a:lnTo>
                    <a:lnTo>
                      <a:pt x="231" y="131"/>
                    </a:lnTo>
                    <a:lnTo>
                      <a:pt x="250" y="159"/>
                    </a:lnTo>
                    <a:lnTo>
                      <a:pt x="260" y="173"/>
                    </a:lnTo>
                    <a:lnTo>
                      <a:pt x="246" y="180"/>
                    </a:lnTo>
                    <a:lnTo>
                      <a:pt x="241" y="213"/>
                    </a:lnTo>
                    <a:lnTo>
                      <a:pt x="213" y="206"/>
                    </a:lnTo>
                    <a:lnTo>
                      <a:pt x="198" y="221"/>
                    </a:lnTo>
                    <a:lnTo>
                      <a:pt x="182" y="218"/>
                    </a:lnTo>
                    <a:lnTo>
                      <a:pt x="156" y="190"/>
                    </a:lnTo>
                    <a:lnTo>
                      <a:pt x="113" y="173"/>
                    </a:lnTo>
                    <a:lnTo>
                      <a:pt x="104" y="176"/>
                    </a:lnTo>
                    <a:lnTo>
                      <a:pt x="64" y="204"/>
                    </a:lnTo>
                    <a:lnTo>
                      <a:pt x="66" y="190"/>
                    </a:lnTo>
                    <a:lnTo>
                      <a:pt x="68" y="183"/>
                    </a:lnTo>
                    <a:lnTo>
                      <a:pt x="66" y="171"/>
                    </a:lnTo>
                    <a:lnTo>
                      <a:pt x="66" y="161"/>
                    </a:lnTo>
                    <a:lnTo>
                      <a:pt x="71" y="154"/>
                    </a:lnTo>
                    <a:lnTo>
                      <a:pt x="68" y="150"/>
                    </a:lnTo>
                    <a:lnTo>
                      <a:pt x="59" y="147"/>
                    </a:lnTo>
                    <a:lnTo>
                      <a:pt x="56" y="147"/>
                    </a:lnTo>
                    <a:lnTo>
                      <a:pt x="54" y="150"/>
                    </a:lnTo>
                    <a:lnTo>
                      <a:pt x="52" y="159"/>
                    </a:lnTo>
                    <a:lnTo>
                      <a:pt x="47" y="164"/>
                    </a:lnTo>
                    <a:lnTo>
                      <a:pt x="45" y="166"/>
                    </a:lnTo>
                    <a:lnTo>
                      <a:pt x="40" y="159"/>
                    </a:lnTo>
                    <a:lnTo>
                      <a:pt x="26" y="157"/>
                    </a:lnTo>
                    <a:lnTo>
                      <a:pt x="19" y="147"/>
                    </a:lnTo>
                    <a:lnTo>
                      <a:pt x="19" y="138"/>
                    </a:lnTo>
                    <a:lnTo>
                      <a:pt x="9" y="133"/>
                    </a:lnTo>
                    <a:lnTo>
                      <a:pt x="7" y="121"/>
                    </a:lnTo>
                    <a:lnTo>
                      <a:pt x="12" y="116"/>
                    </a:lnTo>
                    <a:lnTo>
                      <a:pt x="19" y="114"/>
                    </a:lnTo>
                    <a:lnTo>
                      <a:pt x="19" y="109"/>
                    </a:lnTo>
                    <a:lnTo>
                      <a:pt x="9" y="112"/>
                    </a:lnTo>
                    <a:lnTo>
                      <a:pt x="2" y="114"/>
                    </a:lnTo>
                    <a:lnTo>
                      <a:pt x="4" y="105"/>
                    </a:lnTo>
                    <a:lnTo>
                      <a:pt x="0" y="97"/>
                    </a:lnTo>
                    <a:lnTo>
                      <a:pt x="7" y="93"/>
                    </a:lnTo>
                    <a:lnTo>
                      <a:pt x="4" y="90"/>
                    </a:lnTo>
                    <a:lnTo>
                      <a:pt x="2" y="90"/>
                    </a:lnTo>
                    <a:lnTo>
                      <a:pt x="0" y="86"/>
                    </a:lnTo>
                    <a:lnTo>
                      <a:pt x="2" y="79"/>
                    </a:lnTo>
                    <a:lnTo>
                      <a:pt x="0" y="71"/>
                    </a:lnTo>
                    <a:lnTo>
                      <a:pt x="2" y="67"/>
                    </a:lnTo>
                    <a:lnTo>
                      <a:pt x="16" y="57"/>
                    </a:lnTo>
                    <a:lnTo>
                      <a:pt x="30" y="55"/>
                    </a:lnTo>
                    <a:lnTo>
                      <a:pt x="30" y="53"/>
                    </a:lnTo>
                    <a:lnTo>
                      <a:pt x="28" y="50"/>
                    </a:lnTo>
                    <a:lnTo>
                      <a:pt x="28" y="43"/>
                    </a:lnTo>
                    <a:lnTo>
                      <a:pt x="35" y="43"/>
                    </a:lnTo>
                    <a:lnTo>
                      <a:pt x="40" y="38"/>
                    </a:lnTo>
                    <a:lnTo>
                      <a:pt x="42" y="34"/>
                    </a:lnTo>
                    <a:lnTo>
                      <a:pt x="56" y="31"/>
                    </a:lnTo>
                    <a:lnTo>
                      <a:pt x="66" y="34"/>
                    </a:lnTo>
                    <a:lnTo>
                      <a:pt x="68" y="26"/>
                    </a:lnTo>
                    <a:lnTo>
                      <a:pt x="66" y="19"/>
                    </a:lnTo>
                    <a:lnTo>
                      <a:pt x="71" y="22"/>
                    </a:lnTo>
                    <a:lnTo>
                      <a:pt x="78" y="26"/>
                    </a:lnTo>
                    <a:lnTo>
                      <a:pt x="87" y="24"/>
                    </a:lnTo>
                    <a:lnTo>
                      <a:pt x="92" y="22"/>
                    </a:lnTo>
                    <a:lnTo>
                      <a:pt x="99" y="24"/>
                    </a:lnTo>
                    <a:lnTo>
                      <a:pt x="106" y="17"/>
                    </a:lnTo>
                    <a:lnTo>
                      <a:pt x="104" y="12"/>
                    </a:lnTo>
                    <a:lnTo>
                      <a:pt x="101" y="8"/>
                    </a:lnTo>
                    <a:lnTo>
                      <a:pt x="106" y="8"/>
                    </a:lnTo>
                    <a:lnTo>
                      <a:pt x="113" y="12"/>
                    </a:lnTo>
                    <a:lnTo>
                      <a:pt x="113" y="8"/>
                    </a:lnTo>
                    <a:lnTo>
                      <a:pt x="113" y="3"/>
                    </a:lnTo>
                    <a:lnTo>
                      <a:pt x="116" y="5"/>
                    </a:lnTo>
                    <a:lnTo>
                      <a:pt x="118" y="10"/>
                    </a:lnTo>
                    <a:lnTo>
                      <a:pt x="127" y="8"/>
                    </a:lnTo>
                    <a:lnTo>
                      <a:pt x="130" y="5"/>
                    </a:lnTo>
                    <a:lnTo>
                      <a:pt x="135" y="5"/>
                    </a:lnTo>
                    <a:lnTo>
                      <a:pt x="144" y="5"/>
                    </a:lnTo>
                    <a:lnTo>
                      <a:pt x="153" y="8"/>
                    </a:lnTo>
                    <a:lnTo>
                      <a:pt x="158" y="10"/>
                    </a:lnTo>
                    <a:lnTo>
                      <a:pt x="161" y="8"/>
                    </a:lnTo>
                    <a:lnTo>
                      <a:pt x="168" y="10"/>
                    </a:lnTo>
                    <a:lnTo>
                      <a:pt x="179" y="12"/>
                    </a:lnTo>
                    <a:lnTo>
                      <a:pt x="184" y="15"/>
                    </a:lnTo>
                    <a:lnTo>
                      <a:pt x="205" y="12"/>
                    </a:lnTo>
                    <a:lnTo>
                      <a:pt x="210" y="12"/>
                    </a:lnTo>
                    <a:lnTo>
                      <a:pt x="220" y="12"/>
                    </a:lnTo>
                    <a:lnTo>
                      <a:pt x="224" y="12"/>
                    </a:lnTo>
                    <a:lnTo>
                      <a:pt x="229" y="12"/>
                    </a:lnTo>
                    <a:lnTo>
                      <a:pt x="236" y="10"/>
                    </a:lnTo>
                    <a:lnTo>
                      <a:pt x="241" y="0"/>
                    </a:lnTo>
                    <a:lnTo>
                      <a:pt x="253" y="10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2" name="Freeform 158"/>
              <p:cNvSpPr>
                <a:spLocks/>
              </p:cNvSpPr>
              <p:nvPr/>
            </p:nvSpPr>
            <p:spPr bwMode="auto">
              <a:xfrm>
                <a:off x="3294" y="1514"/>
                <a:ext cx="83" cy="80"/>
              </a:xfrm>
              <a:custGeom>
                <a:avLst/>
                <a:gdLst/>
                <a:ahLst/>
                <a:cxnLst>
                  <a:cxn ang="0">
                    <a:pos x="66" y="2"/>
                  </a:cxn>
                  <a:cxn ang="0">
                    <a:pos x="73" y="9"/>
                  </a:cxn>
                  <a:cxn ang="0">
                    <a:pos x="78" y="9"/>
                  </a:cxn>
                  <a:cxn ang="0">
                    <a:pos x="83" y="14"/>
                  </a:cxn>
                  <a:cxn ang="0">
                    <a:pos x="76" y="17"/>
                  </a:cxn>
                  <a:cxn ang="0">
                    <a:pos x="73" y="21"/>
                  </a:cxn>
                  <a:cxn ang="0">
                    <a:pos x="68" y="26"/>
                  </a:cxn>
                  <a:cxn ang="0">
                    <a:pos x="61" y="35"/>
                  </a:cxn>
                  <a:cxn ang="0">
                    <a:pos x="50" y="43"/>
                  </a:cxn>
                  <a:cxn ang="0">
                    <a:pos x="42" y="43"/>
                  </a:cxn>
                  <a:cxn ang="0">
                    <a:pos x="31" y="45"/>
                  </a:cxn>
                  <a:cxn ang="0">
                    <a:pos x="26" y="54"/>
                  </a:cxn>
                  <a:cxn ang="0">
                    <a:pos x="24" y="71"/>
                  </a:cxn>
                  <a:cxn ang="0">
                    <a:pos x="19" y="78"/>
                  </a:cxn>
                  <a:cxn ang="0">
                    <a:pos x="14" y="80"/>
                  </a:cxn>
                  <a:cxn ang="0">
                    <a:pos x="12" y="76"/>
                  </a:cxn>
                  <a:cxn ang="0">
                    <a:pos x="14" y="71"/>
                  </a:cxn>
                  <a:cxn ang="0">
                    <a:pos x="19" y="61"/>
                  </a:cxn>
                  <a:cxn ang="0">
                    <a:pos x="19" y="52"/>
                  </a:cxn>
                  <a:cxn ang="0">
                    <a:pos x="14" y="50"/>
                  </a:cxn>
                  <a:cxn ang="0">
                    <a:pos x="9" y="45"/>
                  </a:cxn>
                  <a:cxn ang="0">
                    <a:pos x="2" y="40"/>
                  </a:cxn>
                  <a:cxn ang="0">
                    <a:pos x="9" y="31"/>
                  </a:cxn>
                  <a:cxn ang="0">
                    <a:pos x="7" y="28"/>
                  </a:cxn>
                  <a:cxn ang="0">
                    <a:pos x="0" y="21"/>
                  </a:cxn>
                  <a:cxn ang="0">
                    <a:pos x="5" y="17"/>
                  </a:cxn>
                  <a:cxn ang="0">
                    <a:pos x="12" y="19"/>
                  </a:cxn>
                  <a:cxn ang="0">
                    <a:pos x="14" y="26"/>
                  </a:cxn>
                  <a:cxn ang="0">
                    <a:pos x="16" y="26"/>
                  </a:cxn>
                  <a:cxn ang="0">
                    <a:pos x="16" y="21"/>
                  </a:cxn>
                  <a:cxn ang="0">
                    <a:pos x="24" y="12"/>
                  </a:cxn>
                  <a:cxn ang="0">
                    <a:pos x="33" y="7"/>
                  </a:cxn>
                  <a:cxn ang="0">
                    <a:pos x="35" y="2"/>
                  </a:cxn>
                  <a:cxn ang="0">
                    <a:pos x="42" y="5"/>
                  </a:cxn>
                  <a:cxn ang="0">
                    <a:pos x="50" y="5"/>
                  </a:cxn>
                  <a:cxn ang="0">
                    <a:pos x="54" y="0"/>
                  </a:cxn>
                  <a:cxn ang="0">
                    <a:pos x="59" y="0"/>
                  </a:cxn>
                  <a:cxn ang="0">
                    <a:pos x="66" y="2"/>
                  </a:cxn>
                </a:cxnLst>
                <a:rect l="0" t="0" r="r" b="b"/>
                <a:pathLst>
                  <a:path w="83" h="80">
                    <a:moveTo>
                      <a:pt x="66" y="2"/>
                    </a:moveTo>
                    <a:lnTo>
                      <a:pt x="73" y="9"/>
                    </a:lnTo>
                    <a:lnTo>
                      <a:pt x="78" y="9"/>
                    </a:lnTo>
                    <a:lnTo>
                      <a:pt x="83" y="14"/>
                    </a:lnTo>
                    <a:lnTo>
                      <a:pt x="76" y="17"/>
                    </a:lnTo>
                    <a:lnTo>
                      <a:pt x="73" y="21"/>
                    </a:lnTo>
                    <a:lnTo>
                      <a:pt x="68" y="26"/>
                    </a:lnTo>
                    <a:lnTo>
                      <a:pt x="61" y="35"/>
                    </a:lnTo>
                    <a:lnTo>
                      <a:pt x="50" y="43"/>
                    </a:lnTo>
                    <a:lnTo>
                      <a:pt x="42" y="43"/>
                    </a:lnTo>
                    <a:lnTo>
                      <a:pt x="31" y="45"/>
                    </a:lnTo>
                    <a:lnTo>
                      <a:pt x="26" y="54"/>
                    </a:lnTo>
                    <a:lnTo>
                      <a:pt x="24" y="71"/>
                    </a:lnTo>
                    <a:lnTo>
                      <a:pt x="19" y="78"/>
                    </a:lnTo>
                    <a:lnTo>
                      <a:pt x="14" y="80"/>
                    </a:lnTo>
                    <a:lnTo>
                      <a:pt x="12" y="76"/>
                    </a:lnTo>
                    <a:lnTo>
                      <a:pt x="14" y="71"/>
                    </a:lnTo>
                    <a:lnTo>
                      <a:pt x="19" y="61"/>
                    </a:lnTo>
                    <a:lnTo>
                      <a:pt x="19" y="52"/>
                    </a:lnTo>
                    <a:lnTo>
                      <a:pt x="14" y="50"/>
                    </a:lnTo>
                    <a:lnTo>
                      <a:pt x="9" y="45"/>
                    </a:lnTo>
                    <a:lnTo>
                      <a:pt x="2" y="40"/>
                    </a:lnTo>
                    <a:lnTo>
                      <a:pt x="9" y="31"/>
                    </a:lnTo>
                    <a:lnTo>
                      <a:pt x="7" y="28"/>
                    </a:lnTo>
                    <a:lnTo>
                      <a:pt x="0" y="21"/>
                    </a:lnTo>
                    <a:lnTo>
                      <a:pt x="5" y="17"/>
                    </a:lnTo>
                    <a:lnTo>
                      <a:pt x="12" y="19"/>
                    </a:lnTo>
                    <a:lnTo>
                      <a:pt x="14" y="26"/>
                    </a:lnTo>
                    <a:lnTo>
                      <a:pt x="16" y="26"/>
                    </a:lnTo>
                    <a:lnTo>
                      <a:pt x="16" y="21"/>
                    </a:lnTo>
                    <a:lnTo>
                      <a:pt x="24" y="12"/>
                    </a:lnTo>
                    <a:lnTo>
                      <a:pt x="33" y="7"/>
                    </a:lnTo>
                    <a:lnTo>
                      <a:pt x="35" y="2"/>
                    </a:lnTo>
                    <a:lnTo>
                      <a:pt x="42" y="5"/>
                    </a:lnTo>
                    <a:lnTo>
                      <a:pt x="50" y="5"/>
                    </a:lnTo>
                    <a:lnTo>
                      <a:pt x="54" y="0"/>
                    </a:lnTo>
                    <a:lnTo>
                      <a:pt x="59" y="0"/>
                    </a:lnTo>
                    <a:lnTo>
                      <a:pt x="66" y="2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3" name="Freeform 159"/>
              <p:cNvSpPr>
                <a:spLocks/>
              </p:cNvSpPr>
              <p:nvPr/>
            </p:nvSpPr>
            <p:spPr bwMode="auto">
              <a:xfrm>
                <a:off x="3362" y="1507"/>
                <a:ext cx="17" cy="1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0" y="12"/>
                  </a:cxn>
                  <a:cxn ang="0">
                    <a:pos x="0" y="9"/>
                  </a:cxn>
                  <a:cxn ang="0">
                    <a:pos x="0" y="5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15" y="2"/>
                  </a:cxn>
                  <a:cxn ang="0">
                    <a:pos x="15" y="7"/>
                  </a:cxn>
                  <a:cxn ang="0">
                    <a:pos x="17" y="12"/>
                  </a:cxn>
                  <a:cxn ang="0">
                    <a:pos x="12" y="12"/>
                  </a:cxn>
                </a:cxnLst>
                <a:rect l="0" t="0" r="r" b="b"/>
                <a:pathLst>
                  <a:path w="17" h="12">
                    <a:moveTo>
                      <a:pt x="12" y="12"/>
                    </a:moveTo>
                    <a:lnTo>
                      <a:pt x="10" y="12"/>
                    </a:lnTo>
                    <a:lnTo>
                      <a:pt x="0" y="9"/>
                    </a:lnTo>
                    <a:lnTo>
                      <a:pt x="0" y="5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15" y="2"/>
                    </a:lnTo>
                    <a:lnTo>
                      <a:pt x="15" y="7"/>
                    </a:lnTo>
                    <a:lnTo>
                      <a:pt x="17" y="12"/>
                    </a:lnTo>
                    <a:lnTo>
                      <a:pt x="12" y="12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4" name="Freeform 160"/>
              <p:cNvSpPr>
                <a:spLocks/>
              </p:cNvSpPr>
              <p:nvPr/>
            </p:nvSpPr>
            <p:spPr bwMode="auto">
              <a:xfrm>
                <a:off x="3303" y="1464"/>
                <a:ext cx="55" cy="43"/>
              </a:xfrm>
              <a:custGeom>
                <a:avLst/>
                <a:gdLst/>
                <a:ahLst/>
                <a:cxnLst>
                  <a:cxn ang="0">
                    <a:pos x="52" y="17"/>
                  </a:cxn>
                  <a:cxn ang="0">
                    <a:pos x="55" y="26"/>
                  </a:cxn>
                  <a:cxn ang="0">
                    <a:pos x="50" y="26"/>
                  </a:cxn>
                  <a:cxn ang="0">
                    <a:pos x="45" y="29"/>
                  </a:cxn>
                  <a:cxn ang="0">
                    <a:pos x="43" y="33"/>
                  </a:cxn>
                  <a:cxn ang="0">
                    <a:pos x="36" y="33"/>
                  </a:cxn>
                  <a:cxn ang="0">
                    <a:pos x="33" y="41"/>
                  </a:cxn>
                  <a:cxn ang="0">
                    <a:pos x="31" y="43"/>
                  </a:cxn>
                  <a:cxn ang="0">
                    <a:pos x="24" y="43"/>
                  </a:cxn>
                  <a:cxn ang="0">
                    <a:pos x="22" y="33"/>
                  </a:cxn>
                  <a:cxn ang="0">
                    <a:pos x="22" y="29"/>
                  </a:cxn>
                  <a:cxn ang="0">
                    <a:pos x="15" y="26"/>
                  </a:cxn>
                  <a:cxn ang="0">
                    <a:pos x="5" y="24"/>
                  </a:cxn>
                  <a:cxn ang="0">
                    <a:pos x="0" y="24"/>
                  </a:cxn>
                  <a:cxn ang="0">
                    <a:pos x="0" y="22"/>
                  </a:cxn>
                  <a:cxn ang="0">
                    <a:pos x="5" y="22"/>
                  </a:cxn>
                  <a:cxn ang="0">
                    <a:pos x="12" y="19"/>
                  </a:cxn>
                  <a:cxn ang="0">
                    <a:pos x="19" y="17"/>
                  </a:cxn>
                  <a:cxn ang="0">
                    <a:pos x="22" y="10"/>
                  </a:cxn>
                  <a:cxn ang="0">
                    <a:pos x="26" y="0"/>
                  </a:cxn>
                  <a:cxn ang="0">
                    <a:pos x="31" y="3"/>
                  </a:cxn>
                  <a:cxn ang="0">
                    <a:pos x="33" y="10"/>
                  </a:cxn>
                  <a:cxn ang="0">
                    <a:pos x="41" y="10"/>
                  </a:cxn>
                  <a:cxn ang="0">
                    <a:pos x="43" y="12"/>
                  </a:cxn>
                  <a:cxn ang="0">
                    <a:pos x="52" y="17"/>
                  </a:cxn>
                </a:cxnLst>
                <a:rect l="0" t="0" r="r" b="b"/>
                <a:pathLst>
                  <a:path w="55" h="43">
                    <a:moveTo>
                      <a:pt x="52" y="17"/>
                    </a:moveTo>
                    <a:lnTo>
                      <a:pt x="55" y="26"/>
                    </a:lnTo>
                    <a:lnTo>
                      <a:pt x="50" y="26"/>
                    </a:lnTo>
                    <a:lnTo>
                      <a:pt x="45" y="29"/>
                    </a:lnTo>
                    <a:lnTo>
                      <a:pt x="43" y="33"/>
                    </a:lnTo>
                    <a:lnTo>
                      <a:pt x="36" y="33"/>
                    </a:lnTo>
                    <a:lnTo>
                      <a:pt x="33" y="41"/>
                    </a:lnTo>
                    <a:lnTo>
                      <a:pt x="31" y="43"/>
                    </a:lnTo>
                    <a:lnTo>
                      <a:pt x="24" y="43"/>
                    </a:lnTo>
                    <a:lnTo>
                      <a:pt x="22" y="33"/>
                    </a:lnTo>
                    <a:lnTo>
                      <a:pt x="22" y="29"/>
                    </a:lnTo>
                    <a:lnTo>
                      <a:pt x="15" y="26"/>
                    </a:lnTo>
                    <a:lnTo>
                      <a:pt x="5" y="24"/>
                    </a:lnTo>
                    <a:lnTo>
                      <a:pt x="0" y="24"/>
                    </a:lnTo>
                    <a:lnTo>
                      <a:pt x="0" y="22"/>
                    </a:lnTo>
                    <a:lnTo>
                      <a:pt x="5" y="22"/>
                    </a:lnTo>
                    <a:lnTo>
                      <a:pt x="12" y="19"/>
                    </a:lnTo>
                    <a:lnTo>
                      <a:pt x="19" y="17"/>
                    </a:lnTo>
                    <a:lnTo>
                      <a:pt x="22" y="10"/>
                    </a:lnTo>
                    <a:lnTo>
                      <a:pt x="26" y="0"/>
                    </a:lnTo>
                    <a:lnTo>
                      <a:pt x="31" y="3"/>
                    </a:lnTo>
                    <a:lnTo>
                      <a:pt x="33" y="10"/>
                    </a:lnTo>
                    <a:lnTo>
                      <a:pt x="41" y="10"/>
                    </a:lnTo>
                    <a:lnTo>
                      <a:pt x="43" y="12"/>
                    </a:lnTo>
                    <a:lnTo>
                      <a:pt x="52" y="17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5" name="Freeform 161"/>
              <p:cNvSpPr>
                <a:spLocks/>
              </p:cNvSpPr>
              <p:nvPr/>
            </p:nvSpPr>
            <p:spPr bwMode="auto">
              <a:xfrm>
                <a:off x="3306" y="1344"/>
                <a:ext cx="26" cy="28"/>
              </a:xfrm>
              <a:custGeom>
                <a:avLst/>
                <a:gdLst/>
                <a:ahLst/>
                <a:cxnLst>
                  <a:cxn ang="0">
                    <a:pos x="21" y="16"/>
                  </a:cxn>
                  <a:cxn ang="0">
                    <a:pos x="21" y="21"/>
                  </a:cxn>
                  <a:cxn ang="0">
                    <a:pos x="16" y="21"/>
                  </a:cxn>
                  <a:cxn ang="0">
                    <a:pos x="9" y="28"/>
                  </a:cxn>
                  <a:cxn ang="0">
                    <a:pos x="0" y="28"/>
                  </a:cxn>
                  <a:cxn ang="0">
                    <a:pos x="2" y="16"/>
                  </a:cxn>
                  <a:cxn ang="0">
                    <a:pos x="4" y="4"/>
                  </a:cxn>
                  <a:cxn ang="0">
                    <a:pos x="9" y="2"/>
                  </a:cxn>
                  <a:cxn ang="0">
                    <a:pos x="19" y="0"/>
                  </a:cxn>
                  <a:cxn ang="0">
                    <a:pos x="26" y="9"/>
                  </a:cxn>
                  <a:cxn ang="0">
                    <a:pos x="21" y="16"/>
                  </a:cxn>
                </a:cxnLst>
                <a:rect l="0" t="0" r="r" b="b"/>
                <a:pathLst>
                  <a:path w="26" h="28">
                    <a:moveTo>
                      <a:pt x="21" y="16"/>
                    </a:moveTo>
                    <a:lnTo>
                      <a:pt x="21" y="21"/>
                    </a:lnTo>
                    <a:lnTo>
                      <a:pt x="16" y="21"/>
                    </a:lnTo>
                    <a:lnTo>
                      <a:pt x="9" y="28"/>
                    </a:lnTo>
                    <a:lnTo>
                      <a:pt x="0" y="28"/>
                    </a:lnTo>
                    <a:lnTo>
                      <a:pt x="2" y="16"/>
                    </a:lnTo>
                    <a:lnTo>
                      <a:pt x="4" y="4"/>
                    </a:lnTo>
                    <a:lnTo>
                      <a:pt x="9" y="2"/>
                    </a:lnTo>
                    <a:lnTo>
                      <a:pt x="19" y="0"/>
                    </a:lnTo>
                    <a:lnTo>
                      <a:pt x="26" y="9"/>
                    </a:lnTo>
                    <a:lnTo>
                      <a:pt x="21" y="16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6" name="Freeform 162"/>
              <p:cNvSpPr>
                <a:spLocks/>
              </p:cNvSpPr>
              <p:nvPr/>
            </p:nvSpPr>
            <p:spPr bwMode="auto">
              <a:xfrm>
                <a:off x="3258" y="1332"/>
                <a:ext cx="50" cy="31"/>
              </a:xfrm>
              <a:custGeom>
                <a:avLst/>
                <a:gdLst/>
                <a:ahLst/>
                <a:cxnLst>
                  <a:cxn ang="0">
                    <a:pos x="45" y="19"/>
                  </a:cxn>
                  <a:cxn ang="0">
                    <a:pos x="43" y="26"/>
                  </a:cxn>
                  <a:cxn ang="0">
                    <a:pos x="34" y="21"/>
                  </a:cxn>
                  <a:cxn ang="0">
                    <a:pos x="29" y="26"/>
                  </a:cxn>
                  <a:cxn ang="0">
                    <a:pos x="26" y="28"/>
                  </a:cxn>
                  <a:cxn ang="0">
                    <a:pos x="19" y="28"/>
                  </a:cxn>
                  <a:cxn ang="0">
                    <a:pos x="0" y="31"/>
                  </a:cxn>
                  <a:cxn ang="0">
                    <a:pos x="0" y="26"/>
                  </a:cxn>
                  <a:cxn ang="0">
                    <a:pos x="8" y="21"/>
                  </a:cxn>
                  <a:cxn ang="0">
                    <a:pos x="12" y="19"/>
                  </a:cxn>
                  <a:cxn ang="0">
                    <a:pos x="22" y="19"/>
                  </a:cxn>
                  <a:cxn ang="0">
                    <a:pos x="26" y="19"/>
                  </a:cxn>
                  <a:cxn ang="0">
                    <a:pos x="31" y="9"/>
                  </a:cxn>
                  <a:cxn ang="0">
                    <a:pos x="31" y="5"/>
                  </a:cxn>
                  <a:cxn ang="0">
                    <a:pos x="45" y="0"/>
                  </a:cxn>
                  <a:cxn ang="0">
                    <a:pos x="50" y="0"/>
                  </a:cxn>
                  <a:cxn ang="0">
                    <a:pos x="48" y="12"/>
                  </a:cxn>
                  <a:cxn ang="0">
                    <a:pos x="45" y="19"/>
                  </a:cxn>
                </a:cxnLst>
                <a:rect l="0" t="0" r="r" b="b"/>
                <a:pathLst>
                  <a:path w="50" h="31">
                    <a:moveTo>
                      <a:pt x="45" y="19"/>
                    </a:moveTo>
                    <a:lnTo>
                      <a:pt x="43" y="26"/>
                    </a:lnTo>
                    <a:lnTo>
                      <a:pt x="34" y="21"/>
                    </a:lnTo>
                    <a:lnTo>
                      <a:pt x="29" y="26"/>
                    </a:lnTo>
                    <a:lnTo>
                      <a:pt x="26" y="28"/>
                    </a:lnTo>
                    <a:lnTo>
                      <a:pt x="19" y="28"/>
                    </a:lnTo>
                    <a:lnTo>
                      <a:pt x="0" y="31"/>
                    </a:lnTo>
                    <a:lnTo>
                      <a:pt x="0" y="26"/>
                    </a:lnTo>
                    <a:lnTo>
                      <a:pt x="8" y="21"/>
                    </a:lnTo>
                    <a:lnTo>
                      <a:pt x="12" y="19"/>
                    </a:lnTo>
                    <a:lnTo>
                      <a:pt x="22" y="19"/>
                    </a:lnTo>
                    <a:lnTo>
                      <a:pt x="26" y="19"/>
                    </a:lnTo>
                    <a:lnTo>
                      <a:pt x="31" y="9"/>
                    </a:lnTo>
                    <a:lnTo>
                      <a:pt x="31" y="5"/>
                    </a:lnTo>
                    <a:lnTo>
                      <a:pt x="45" y="0"/>
                    </a:lnTo>
                    <a:lnTo>
                      <a:pt x="50" y="0"/>
                    </a:lnTo>
                    <a:lnTo>
                      <a:pt x="48" y="12"/>
                    </a:lnTo>
                    <a:lnTo>
                      <a:pt x="45" y="1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7" name="Freeform 163"/>
              <p:cNvSpPr>
                <a:spLocks/>
              </p:cNvSpPr>
              <p:nvPr/>
            </p:nvSpPr>
            <p:spPr bwMode="auto">
              <a:xfrm>
                <a:off x="2700" y="2342"/>
                <a:ext cx="469" cy="260"/>
              </a:xfrm>
              <a:custGeom>
                <a:avLst/>
                <a:gdLst/>
                <a:ahLst/>
                <a:cxnLst>
                  <a:cxn ang="0">
                    <a:pos x="88" y="208"/>
                  </a:cxn>
                  <a:cxn ang="0">
                    <a:pos x="36" y="161"/>
                  </a:cxn>
                  <a:cxn ang="0">
                    <a:pos x="31" y="116"/>
                  </a:cxn>
                  <a:cxn ang="0">
                    <a:pos x="10" y="69"/>
                  </a:cxn>
                  <a:cxn ang="0">
                    <a:pos x="36" y="62"/>
                  </a:cxn>
                  <a:cxn ang="0">
                    <a:pos x="69" y="52"/>
                  </a:cxn>
                  <a:cxn ang="0">
                    <a:pos x="161" y="14"/>
                  </a:cxn>
                  <a:cxn ang="0">
                    <a:pos x="175" y="3"/>
                  </a:cxn>
                  <a:cxn ang="0">
                    <a:pos x="187" y="21"/>
                  </a:cxn>
                  <a:cxn ang="0">
                    <a:pos x="199" y="17"/>
                  </a:cxn>
                  <a:cxn ang="0">
                    <a:pos x="220" y="3"/>
                  </a:cxn>
                  <a:cxn ang="0">
                    <a:pos x="258" y="31"/>
                  </a:cxn>
                  <a:cxn ang="0">
                    <a:pos x="294" y="38"/>
                  </a:cxn>
                  <a:cxn ang="0">
                    <a:pos x="286" y="64"/>
                  </a:cxn>
                  <a:cxn ang="0">
                    <a:pos x="305" y="83"/>
                  </a:cxn>
                  <a:cxn ang="0">
                    <a:pos x="320" y="97"/>
                  </a:cxn>
                  <a:cxn ang="0">
                    <a:pos x="329" y="66"/>
                  </a:cxn>
                  <a:cxn ang="0">
                    <a:pos x="350" y="69"/>
                  </a:cxn>
                  <a:cxn ang="0">
                    <a:pos x="383" y="78"/>
                  </a:cxn>
                  <a:cxn ang="0">
                    <a:pos x="381" y="90"/>
                  </a:cxn>
                  <a:cxn ang="0">
                    <a:pos x="398" y="109"/>
                  </a:cxn>
                  <a:cxn ang="0">
                    <a:pos x="419" y="109"/>
                  </a:cxn>
                  <a:cxn ang="0">
                    <a:pos x="447" y="116"/>
                  </a:cxn>
                  <a:cxn ang="0">
                    <a:pos x="464" y="140"/>
                  </a:cxn>
                  <a:cxn ang="0">
                    <a:pos x="445" y="166"/>
                  </a:cxn>
                  <a:cxn ang="0">
                    <a:pos x="419" y="189"/>
                  </a:cxn>
                  <a:cxn ang="0">
                    <a:pos x="402" y="223"/>
                  </a:cxn>
                  <a:cxn ang="0">
                    <a:pos x="355" y="230"/>
                  </a:cxn>
                  <a:cxn ang="0">
                    <a:pos x="336" y="256"/>
                  </a:cxn>
                  <a:cxn ang="0">
                    <a:pos x="327" y="246"/>
                  </a:cxn>
                  <a:cxn ang="0">
                    <a:pos x="317" y="239"/>
                  </a:cxn>
                  <a:cxn ang="0">
                    <a:pos x="303" y="237"/>
                  </a:cxn>
                  <a:cxn ang="0">
                    <a:pos x="277" y="242"/>
                  </a:cxn>
                  <a:cxn ang="0">
                    <a:pos x="258" y="230"/>
                  </a:cxn>
                  <a:cxn ang="0">
                    <a:pos x="234" y="223"/>
                  </a:cxn>
                  <a:cxn ang="0">
                    <a:pos x="211" y="220"/>
                  </a:cxn>
                  <a:cxn ang="0">
                    <a:pos x="201" y="215"/>
                  </a:cxn>
                  <a:cxn ang="0">
                    <a:pos x="199" y="227"/>
                  </a:cxn>
                  <a:cxn ang="0">
                    <a:pos x="185" y="239"/>
                  </a:cxn>
                  <a:cxn ang="0">
                    <a:pos x="178" y="260"/>
                  </a:cxn>
                  <a:cxn ang="0">
                    <a:pos x="173" y="256"/>
                  </a:cxn>
                  <a:cxn ang="0">
                    <a:pos x="159" y="260"/>
                  </a:cxn>
                  <a:cxn ang="0">
                    <a:pos x="147" y="258"/>
                  </a:cxn>
                  <a:cxn ang="0">
                    <a:pos x="130" y="253"/>
                  </a:cxn>
                  <a:cxn ang="0">
                    <a:pos x="128" y="246"/>
                  </a:cxn>
                  <a:cxn ang="0">
                    <a:pos x="118" y="239"/>
                  </a:cxn>
                </a:cxnLst>
                <a:rect l="0" t="0" r="r" b="b"/>
                <a:pathLst>
                  <a:path w="469" h="260">
                    <a:moveTo>
                      <a:pt x="118" y="239"/>
                    </a:moveTo>
                    <a:lnTo>
                      <a:pt x="88" y="208"/>
                    </a:lnTo>
                    <a:lnTo>
                      <a:pt x="62" y="178"/>
                    </a:lnTo>
                    <a:lnTo>
                      <a:pt x="36" y="161"/>
                    </a:lnTo>
                    <a:lnTo>
                      <a:pt x="24" y="130"/>
                    </a:lnTo>
                    <a:lnTo>
                      <a:pt x="31" y="116"/>
                    </a:lnTo>
                    <a:lnTo>
                      <a:pt x="0" y="74"/>
                    </a:lnTo>
                    <a:lnTo>
                      <a:pt x="10" y="69"/>
                    </a:lnTo>
                    <a:lnTo>
                      <a:pt x="19" y="81"/>
                    </a:lnTo>
                    <a:lnTo>
                      <a:pt x="36" y="62"/>
                    </a:lnTo>
                    <a:lnTo>
                      <a:pt x="62" y="62"/>
                    </a:lnTo>
                    <a:lnTo>
                      <a:pt x="69" y="52"/>
                    </a:lnTo>
                    <a:lnTo>
                      <a:pt x="107" y="31"/>
                    </a:lnTo>
                    <a:lnTo>
                      <a:pt x="161" y="14"/>
                    </a:lnTo>
                    <a:lnTo>
                      <a:pt x="154" y="3"/>
                    </a:lnTo>
                    <a:lnTo>
                      <a:pt x="175" y="3"/>
                    </a:lnTo>
                    <a:lnTo>
                      <a:pt x="178" y="17"/>
                    </a:lnTo>
                    <a:lnTo>
                      <a:pt x="187" y="21"/>
                    </a:lnTo>
                    <a:lnTo>
                      <a:pt x="189" y="17"/>
                    </a:lnTo>
                    <a:lnTo>
                      <a:pt x="199" y="17"/>
                    </a:lnTo>
                    <a:lnTo>
                      <a:pt x="206" y="0"/>
                    </a:lnTo>
                    <a:lnTo>
                      <a:pt x="220" y="3"/>
                    </a:lnTo>
                    <a:lnTo>
                      <a:pt x="232" y="24"/>
                    </a:lnTo>
                    <a:lnTo>
                      <a:pt x="258" y="31"/>
                    </a:lnTo>
                    <a:lnTo>
                      <a:pt x="272" y="43"/>
                    </a:lnTo>
                    <a:lnTo>
                      <a:pt x="294" y="38"/>
                    </a:lnTo>
                    <a:lnTo>
                      <a:pt x="298" y="47"/>
                    </a:lnTo>
                    <a:lnTo>
                      <a:pt x="286" y="64"/>
                    </a:lnTo>
                    <a:lnTo>
                      <a:pt x="294" y="74"/>
                    </a:lnTo>
                    <a:lnTo>
                      <a:pt x="305" y="83"/>
                    </a:lnTo>
                    <a:lnTo>
                      <a:pt x="310" y="92"/>
                    </a:lnTo>
                    <a:lnTo>
                      <a:pt x="320" y="97"/>
                    </a:lnTo>
                    <a:lnTo>
                      <a:pt x="338" y="83"/>
                    </a:lnTo>
                    <a:lnTo>
                      <a:pt x="329" y="66"/>
                    </a:lnTo>
                    <a:lnTo>
                      <a:pt x="331" y="62"/>
                    </a:lnTo>
                    <a:lnTo>
                      <a:pt x="350" y="69"/>
                    </a:lnTo>
                    <a:lnTo>
                      <a:pt x="367" y="83"/>
                    </a:lnTo>
                    <a:lnTo>
                      <a:pt x="383" y="78"/>
                    </a:lnTo>
                    <a:lnTo>
                      <a:pt x="390" y="83"/>
                    </a:lnTo>
                    <a:lnTo>
                      <a:pt x="381" y="90"/>
                    </a:lnTo>
                    <a:lnTo>
                      <a:pt x="390" y="104"/>
                    </a:lnTo>
                    <a:lnTo>
                      <a:pt x="398" y="109"/>
                    </a:lnTo>
                    <a:lnTo>
                      <a:pt x="409" y="102"/>
                    </a:lnTo>
                    <a:lnTo>
                      <a:pt x="419" y="109"/>
                    </a:lnTo>
                    <a:lnTo>
                      <a:pt x="431" y="114"/>
                    </a:lnTo>
                    <a:lnTo>
                      <a:pt x="447" y="116"/>
                    </a:lnTo>
                    <a:lnTo>
                      <a:pt x="450" y="135"/>
                    </a:lnTo>
                    <a:lnTo>
                      <a:pt x="464" y="140"/>
                    </a:lnTo>
                    <a:lnTo>
                      <a:pt x="469" y="156"/>
                    </a:lnTo>
                    <a:lnTo>
                      <a:pt x="445" y="166"/>
                    </a:lnTo>
                    <a:lnTo>
                      <a:pt x="433" y="178"/>
                    </a:lnTo>
                    <a:lnTo>
                      <a:pt x="419" y="189"/>
                    </a:lnTo>
                    <a:lnTo>
                      <a:pt x="414" y="208"/>
                    </a:lnTo>
                    <a:lnTo>
                      <a:pt x="402" y="223"/>
                    </a:lnTo>
                    <a:lnTo>
                      <a:pt x="381" y="232"/>
                    </a:lnTo>
                    <a:lnTo>
                      <a:pt x="355" y="230"/>
                    </a:lnTo>
                    <a:lnTo>
                      <a:pt x="338" y="258"/>
                    </a:lnTo>
                    <a:lnTo>
                      <a:pt x="336" y="256"/>
                    </a:lnTo>
                    <a:lnTo>
                      <a:pt x="334" y="246"/>
                    </a:lnTo>
                    <a:lnTo>
                      <a:pt x="327" y="246"/>
                    </a:lnTo>
                    <a:lnTo>
                      <a:pt x="322" y="244"/>
                    </a:lnTo>
                    <a:lnTo>
                      <a:pt x="317" y="239"/>
                    </a:lnTo>
                    <a:lnTo>
                      <a:pt x="308" y="237"/>
                    </a:lnTo>
                    <a:lnTo>
                      <a:pt x="303" y="237"/>
                    </a:lnTo>
                    <a:lnTo>
                      <a:pt x="296" y="246"/>
                    </a:lnTo>
                    <a:lnTo>
                      <a:pt x="277" y="242"/>
                    </a:lnTo>
                    <a:lnTo>
                      <a:pt x="267" y="237"/>
                    </a:lnTo>
                    <a:lnTo>
                      <a:pt x="258" y="230"/>
                    </a:lnTo>
                    <a:lnTo>
                      <a:pt x="249" y="232"/>
                    </a:lnTo>
                    <a:lnTo>
                      <a:pt x="234" y="223"/>
                    </a:lnTo>
                    <a:lnTo>
                      <a:pt x="220" y="218"/>
                    </a:lnTo>
                    <a:lnTo>
                      <a:pt x="211" y="220"/>
                    </a:lnTo>
                    <a:lnTo>
                      <a:pt x="211" y="218"/>
                    </a:lnTo>
                    <a:lnTo>
                      <a:pt x="201" y="215"/>
                    </a:lnTo>
                    <a:lnTo>
                      <a:pt x="199" y="218"/>
                    </a:lnTo>
                    <a:lnTo>
                      <a:pt x="199" y="227"/>
                    </a:lnTo>
                    <a:lnTo>
                      <a:pt x="197" y="242"/>
                    </a:lnTo>
                    <a:lnTo>
                      <a:pt x="185" y="239"/>
                    </a:lnTo>
                    <a:lnTo>
                      <a:pt x="180" y="249"/>
                    </a:lnTo>
                    <a:lnTo>
                      <a:pt x="178" y="260"/>
                    </a:lnTo>
                    <a:lnTo>
                      <a:pt x="175" y="260"/>
                    </a:lnTo>
                    <a:lnTo>
                      <a:pt x="173" y="256"/>
                    </a:lnTo>
                    <a:lnTo>
                      <a:pt x="161" y="253"/>
                    </a:lnTo>
                    <a:lnTo>
                      <a:pt x="159" y="260"/>
                    </a:lnTo>
                    <a:lnTo>
                      <a:pt x="152" y="260"/>
                    </a:lnTo>
                    <a:lnTo>
                      <a:pt x="147" y="258"/>
                    </a:lnTo>
                    <a:lnTo>
                      <a:pt x="135" y="256"/>
                    </a:lnTo>
                    <a:lnTo>
                      <a:pt x="130" y="253"/>
                    </a:lnTo>
                    <a:lnTo>
                      <a:pt x="133" y="251"/>
                    </a:lnTo>
                    <a:lnTo>
                      <a:pt x="128" y="246"/>
                    </a:lnTo>
                    <a:lnTo>
                      <a:pt x="121" y="242"/>
                    </a:lnTo>
                    <a:lnTo>
                      <a:pt x="118" y="23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8" name="Freeform 164"/>
              <p:cNvSpPr>
                <a:spLocks/>
              </p:cNvSpPr>
              <p:nvPr/>
            </p:nvSpPr>
            <p:spPr bwMode="auto">
              <a:xfrm>
                <a:off x="2263" y="2387"/>
                <a:ext cx="59" cy="83"/>
              </a:xfrm>
              <a:custGeom>
                <a:avLst/>
                <a:gdLst/>
                <a:ahLst/>
                <a:cxnLst>
                  <a:cxn ang="0">
                    <a:pos x="33" y="7"/>
                  </a:cxn>
                  <a:cxn ang="0">
                    <a:pos x="30" y="19"/>
                  </a:cxn>
                  <a:cxn ang="0">
                    <a:pos x="40" y="38"/>
                  </a:cxn>
                  <a:cxn ang="0">
                    <a:pos x="47" y="43"/>
                  </a:cxn>
                  <a:cxn ang="0">
                    <a:pos x="59" y="52"/>
                  </a:cxn>
                  <a:cxn ang="0">
                    <a:pos x="56" y="69"/>
                  </a:cxn>
                  <a:cxn ang="0">
                    <a:pos x="40" y="81"/>
                  </a:cxn>
                  <a:cxn ang="0">
                    <a:pos x="33" y="78"/>
                  </a:cxn>
                  <a:cxn ang="0">
                    <a:pos x="21" y="83"/>
                  </a:cxn>
                  <a:cxn ang="0">
                    <a:pos x="7" y="81"/>
                  </a:cxn>
                  <a:cxn ang="0">
                    <a:pos x="0" y="66"/>
                  </a:cxn>
                  <a:cxn ang="0">
                    <a:pos x="4" y="66"/>
                  </a:cxn>
                  <a:cxn ang="0">
                    <a:pos x="14" y="50"/>
                  </a:cxn>
                  <a:cxn ang="0">
                    <a:pos x="4" y="47"/>
                  </a:cxn>
                  <a:cxn ang="0">
                    <a:pos x="0" y="36"/>
                  </a:cxn>
                  <a:cxn ang="0">
                    <a:pos x="2" y="26"/>
                  </a:cxn>
                  <a:cxn ang="0">
                    <a:pos x="21" y="0"/>
                  </a:cxn>
                  <a:cxn ang="0">
                    <a:pos x="33" y="7"/>
                  </a:cxn>
                </a:cxnLst>
                <a:rect l="0" t="0" r="r" b="b"/>
                <a:pathLst>
                  <a:path w="59" h="83">
                    <a:moveTo>
                      <a:pt x="33" y="7"/>
                    </a:moveTo>
                    <a:lnTo>
                      <a:pt x="30" y="19"/>
                    </a:lnTo>
                    <a:lnTo>
                      <a:pt x="40" y="38"/>
                    </a:lnTo>
                    <a:lnTo>
                      <a:pt x="47" y="43"/>
                    </a:lnTo>
                    <a:lnTo>
                      <a:pt x="59" y="52"/>
                    </a:lnTo>
                    <a:lnTo>
                      <a:pt x="56" y="69"/>
                    </a:lnTo>
                    <a:lnTo>
                      <a:pt x="40" y="81"/>
                    </a:lnTo>
                    <a:lnTo>
                      <a:pt x="33" y="78"/>
                    </a:lnTo>
                    <a:lnTo>
                      <a:pt x="21" y="83"/>
                    </a:lnTo>
                    <a:lnTo>
                      <a:pt x="7" y="81"/>
                    </a:lnTo>
                    <a:lnTo>
                      <a:pt x="0" y="66"/>
                    </a:lnTo>
                    <a:lnTo>
                      <a:pt x="4" y="66"/>
                    </a:lnTo>
                    <a:lnTo>
                      <a:pt x="14" y="50"/>
                    </a:lnTo>
                    <a:lnTo>
                      <a:pt x="4" y="47"/>
                    </a:lnTo>
                    <a:lnTo>
                      <a:pt x="0" y="36"/>
                    </a:lnTo>
                    <a:lnTo>
                      <a:pt x="2" y="26"/>
                    </a:lnTo>
                    <a:lnTo>
                      <a:pt x="21" y="0"/>
                    </a:lnTo>
                    <a:lnTo>
                      <a:pt x="33" y="7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89" name="Freeform 165"/>
              <p:cNvSpPr>
                <a:spLocks/>
              </p:cNvSpPr>
              <p:nvPr/>
            </p:nvSpPr>
            <p:spPr bwMode="auto">
              <a:xfrm>
                <a:off x="2244" y="2659"/>
                <a:ext cx="326" cy="216"/>
              </a:xfrm>
              <a:custGeom>
                <a:avLst/>
                <a:gdLst/>
                <a:ahLst/>
                <a:cxnLst>
                  <a:cxn ang="0">
                    <a:pos x="265" y="43"/>
                  </a:cxn>
                  <a:cxn ang="0">
                    <a:pos x="267" y="48"/>
                  </a:cxn>
                  <a:cxn ang="0">
                    <a:pos x="269" y="52"/>
                  </a:cxn>
                  <a:cxn ang="0">
                    <a:pos x="267" y="55"/>
                  </a:cxn>
                  <a:cxn ang="0">
                    <a:pos x="265" y="57"/>
                  </a:cxn>
                  <a:cxn ang="0">
                    <a:pos x="258" y="64"/>
                  </a:cxn>
                  <a:cxn ang="0">
                    <a:pos x="255" y="71"/>
                  </a:cxn>
                  <a:cxn ang="0">
                    <a:pos x="255" y="76"/>
                  </a:cxn>
                  <a:cxn ang="0">
                    <a:pos x="253" y="85"/>
                  </a:cxn>
                  <a:cxn ang="0">
                    <a:pos x="258" y="88"/>
                  </a:cxn>
                  <a:cxn ang="0">
                    <a:pos x="267" y="85"/>
                  </a:cxn>
                  <a:cxn ang="0">
                    <a:pos x="279" y="93"/>
                  </a:cxn>
                  <a:cxn ang="0">
                    <a:pos x="281" y="102"/>
                  </a:cxn>
                  <a:cxn ang="0">
                    <a:pos x="305" y="111"/>
                  </a:cxn>
                  <a:cxn ang="0">
                    <a:pos x="312" y="104"/>
                  </a:cxn>
                  <a:cxn ang="0">
                    <a:pos x="319" y="97"/>
                  </a:cxn>
                  <a:cxn ang="0">
                    <a:pos x="321" y="102"/>
                  </a:cxn>
                  <a:cxn ang="0">
                    <a:pos x="324" y="114"/>
                  </a:cxn>
                  <a:cxn ang="0">
                    <a:pos x="317" y="135"/>
                  </a:cxn>
                  <a:cxn ang="0">
                    <a:pos x="321" y="147"/>
                  </a:cxn>
                  <a:cxn ang="0">
                    <a:pos x="305" y="135"/>
                  </a:cxn>
                  <a:cxn ang="0">
                    <a:pos x="291" y="142"/>
                  </a:cxn>
                  <a:cxn ang="0">
                    <a:pos x="298" y="161"/>
                  </a:cxn>
                  <a:cxn ang="0">
                    <a:pos x="298" y="175"/>
                  </a:cxn>
                  <a:cxn ang="0">
                    <a:pos x="284" y="171"/>
                  </a:cxn>
                  <a:cxn ang="0">
                    <a:pos x="269" y="164"/>
                  </a:cxn>
                  <a:cxn ang="0">
                    <a:pos x="260" y="168"/>
                  </a:cxn>
                  <a:cxn ang="0">
                    <a:pos x="246" y="159"/>
                  </a:cxn>
                  <a:cxn ang="0">
                    <a:pos x="236" y="145"/>
                  </a:cxn>
                  <a:cxn ang="0">
                    <a:pos x="232" y="149"/>
                  </a:cxn>
                  <a:cxn ang="0">
                    <a:pos x="229" y="171"/>
                  </a:cxn>
                  <a:cxn ang="0">
                    <a:pos x="210" y="192"/>
                  </a:cxn>
                  <a:cxn ang="0">
                    <a:pos x="213" y="208"/>
                  </a:cxn>
                  <a:cxn ang="0">
                    <a:pos x="201" y="213"/>
                  </a:cxn>
                  <a:cxn ang="0">
                    <a:pos x="194" y="194"/>
                  </a:cxn>
                  <a:cxn ang="0">
                    <a:pos x="191" y="180"/>
                  </a:cxn>
                  <a:cxn ang="0">
                    <a:pos x="175" y="168"/>
                  </a:cxn>
                  <a:cxn ang="0">
                    <a:pos x="172" y="154"/>
                  </a:cxn>
                  <a:cxn ang="0">
                    <a:pos x="163" y="147"/>
                  </a:cxn>
                  <a:cxn ang="0">
                    <a:pos x="149" y="166"/>
                  </a:cxn>
                  <a:cxn ang="0">
                    <a:pos x="139" y="178"/>
                  </a:cxn>
                  <a:cxn ang="0">
                    <a:pos x="127" y="190"/>
                  </a:cxn>
                  <a:cxn ang="0">
                    <a:pos x="113" y="192"/>
                  </a:cxn>
                  <a:cxn ang="0">
                    <a:pos x="101" y="187"/>
                  </a:cxn>
                  <a:cxn ang="0">
                    <a:pos x="82" y="192"/>
                  </a:cxn>
                  <a:cxn ang="0">
                    <a:pos x="66" y="194"/>
                  </a:cxn>
                  <a:cxn ang="0">
                    <a:pos x="47" y="164"/>
                  </a:cxn>
                  <a:cxn ang="0">
                    <a:pos x="30" y="133"/>
                  </a:cxn>
                  <a:cxn ang="0">
                    <a:pos x="0" y="123"/>
                  </a:cxn>
                  <a:cxn ang="0">
                    <a:pos x="80" y="45"/>
                  </a:cxn>
                  <a:cxn ang="0">
                    <a:pos x="92" y="29"/>
                  </a:cxn>
                  <a:cxn ang="0">
                    <a:pos x="132" y="24"/>
                  </a:cxn>
                  <a:cxn ang="0">
                    <a:pos x="146" y="24"/>
                  </a:cxn>
                  <a:cxn ang="0">
                    <a:pos x="165" y="19"/>
                  </a:cxn>
                  <a:cxn ang="0">
                    <a:pos x="194" y="24"/>
                  </a:cxn>
                  <a:cxn ang="0">
                    <a:pos x="182" y="14"/>
                  </a:cxn>
                  <a:cxn ang="0">
                    <a:pos x="194" y="0"/>
                  </a:cxn>
                  <a:cxn ang="0">
                    <a:pos x="215" y="19"/>
                  </a:cxn>
                  <a:cxn ang="0">
                    <a:pos x="243" y="19"/>
                  </a:cxn>
                  <a:cxn ang="0">
                    <a:pos x="262" y="40"/>
                  </a:cxn>
                </a:cxnLst>
                <a:rect l="0" t="0" r="r" b="b"/>
                <a:pathLst>
                  <a:path w="326" h="216">
                    <a:moveTo>
                      <a:pt x="262" y="40"/>
                    </a:moveTo>
                    <a:lnTo>
                      <a:pt x="265" y="43"/>
                    </a:lnTo>
                    <a:lnTo>
                      <a:pt x="269" y="45"/>
                    </a:lnTo>
                    <a:lnTo>
                      <a:pt x="267" y="48"/>
                    </a:lnTo>
                    <a:lnTo>
                      <a:pt x="269" y="50"/>
                    </a:lnTo>
                    <a:lnTo>
                      <a:pt x="269" y="52"/>
                    </a:lnTo>
                    <a:lnTo>
                      <a:pt x="269" y="55"/>
                    </a:lnTo>
                    <a:lnTo>
                      <a:pt x="267" y="55"/>
                    </a:lnTo>
                    <a:lnTo>
                      <a:pt x="265" y="55"/>
                    </a:lnTo>
                    <a:lnTo>
                      <a:pt x="265" y="57"/>
                    </a:lnTo>
                    <a:lnTo>
                      <a:pt x="262" y="59"/>
                    </a:lnTo>
                    <a:lnTo>
                      <a:pt x="258" y="64"/>
                    </a:lnTo>
                    <a:lnTo>
                      <a:pt x="255" y="66"/>
                    </a:lnTo>
                    <a:lnTo>
                      <a:pt x="255" y="71"/>
                    </a:lnTo>
                    <a:lnTo>
                      <a:pt x="255" y="74"/>
                    </a:lnTo>
                    <a:lnTo>
                      <a:pt x="255" y="76"/>
                    </a:lnTo>
                    <a:lnTo>
                      <a:pt x="255" y="81"/>
                    </a:lnTo>
                    <a:lnTo>
                      <a:pt x="253" y="85"/>
                    </a:lnTo>
                    <a:lnTo>
                      <a:pt x="258" y="85"/>
                    </a:lnTo>
                    <a:lnTo>
                      <a:pt x="258" y="88"/>
                    </a:lnTo>
                    <a:lnTo>
                      <a:pt x="262" y="85"/>
                    </a:lnTo>
                    <a:lnTo>
                      <a:pt x="267" y="85"/>
                    </a:lnTo>
                    <a:lnTo>
                      <a:pt x="276" y="90"/>
                    </a:lnTo>
                    <a:lnTo>
                      <a:pt x="279" y="93"/>
                    </a:lnTo>
                    <a:lnTo>
                      <a:pt x="284" y="93"/>
                    </a:lnTo>
                    <a:lnTo>
                      <a:pt x="281" y="102"/>
                    </a:lnTo>
                    <a:lnTo>
                      <a:pt x="295" y="114"/>
                    </a:lnTo>
                    <a:lnTo>
                      <a:pt x="305" y="111"/>
                    </a:lnTo>
                    <a:lnTo>
                      <a:pt x="307" y="104"/>
                    </a:lnTo>
                    <a:lnTo>
                      <a:pt x="312" y="104"/>
                    </a:lnTo>
                    <a:lnTo>
                      <a:pt x="317" y="97"/>
                    </a:lnTo>
                    <a:lnTo>
                      <a:pt x="319" y="97"/>
                    </a:lnTo>
                    <a:lnTo>
                      <a:pt x="321" y="100"/>
                    </a:lnTo>
                    <a:lnTo>
                      <a:pt x="321" y="102"/>
                    </a:lnTo>
                    <a:lnTo>
                      <a:pt x="326" y="104"/>
                    </a:lnTo>
                    <a:lnTo>
                      <a:pt x="324" y="114"/>
                    </a:lnTo>
                    <a:lnTo>
                      <a:pt x="319" y="130"/>
                    </a:lnTo>
                    <a:lnTo>
                      <a:pt x="317" y="135"/>
                    </a:lnTo>
                    <a:lnTo>
                      <a:pt x="324" y="140"/>
                    </a:lnTo>
                    <a:lnTo>
                      <a:pt x="321" y="147"/>
                    </a:lnTo>
                    <a:lnTo>
                      <a:pt x="305" y="140"/>
                    </a:lnTo>
                    <a:lnTo>
                      <a:pt x="305" y="135"/>
                    </a:lnTo>
                    <a:lnTo>
                      <a:pt x="295" y="137"/>
                    </a:lnTo>
                    <a:lnTo>
                      <a:pt x="291" y="142"/>
                    </a:lnTo>
                    <a:lnTo>
                      <a:pt x="291" y="154"/>
                    </a:lnTo>
                    <a:lnTo>
                      <a:pt x="298" y="161"/>
                    </a:lnTo>
                    <a:lnTo>
                      <a:pt x="293" y="168"/>
                    </a:lnTo>
                    <a:lnTo>
                      <a:pt x="298" y="175"/>
                    </a:lnTo>
                    <a:lnTo>
                      <a:pt x="288" y="178"/>
                    </a:lnTo>
                    <a:lnTo>
                      <a:pt x="284" y="171"/>
                    </a:lnTo>
                    <a:lnTo>
                      <a:pt x="279" y="161"/>
                    </a:lnTo>
                    <a:lnTo>
                      <a:pt x="269" y="164"/>
                    </a:lnTo>
                    <a:lnTo>
                      <a:pt x="265" y="168"/>
                    </a:lnTo>
                    <a:lnTo>
                      <a:pt x="260" y="168"/>
                    </a:lnTo>
                    <a:lnTo>
                      <a:pt x="250" y="166"/>
                    </a:lnTo>
                    <a:lnTo>
                      <a:pt x="246" y="159"/>
                    </a:lnTo>
                    <a:lnTo>
                      <a:pt x="246" y="145"/>
                    </a:lnTo>
                    <a:lnTo>
                      <a:pt x="236" y="145"/>
                    </a:lnTo>
                    <a:lnTo>
                      <a:pt x="234" y="145"/>
                    </a:lnTo>
                    <a:lnTo>
                      <a:pt x="232" y="149"/>
                    </a:lnTo>
                    <a:lnTo>
                      <a:pt x="234" y="164"/>
                    </a:lnTo>
                    <a:lnTo>
                      <a:pt x="229" y="171"/>
                    </a:lnTo>
                    <a:lnTo>
                      <a:pt x="217" y="182"/>
                    </a:lnTo>
                    <a:lnTo>
                      <a:pt x="210" y="192"/>
                    </a:lnTo>
                    <a:lnTo>
                      <a:pt x="208" y="197"/>
                    </a:lnTo>
                    <a:lnTo>
                      <a:pt x="213" y="208"/>
                    </a:lnTo>
                    <a:lnTo>
                      <a:pt x="208" y="216"/>
                    </a:lnTo>
                    <a:lnTo>
                      <a:pt x="201" y="213"/>
                    </a:lnTo>
                    <a:lnTo>
                      <a:pt x="198" y="199"/>
                    </a:lnTo>
                    <a:lnTo>
                      <a:pt x="194" y="194"/>
                    </a:lnTo>
                    <a:lnTo>
                      <a:pt x="198" y="185"/>
                    </a:lnTo>
                    <a:lnTo>
                      <a:pt x="191" y="180"/>
                    </a:lnTo>
                    <a:lnTo>
                      <a:pt x="182" y="180"/>
                    </a:lnTo>
                    <a:lnTo>
                      <a:pt x="175" y="168"/>
                    </a:lnTo>
                    <a:lnTo>
                      <a:pt x="170" y="161"/>
                    </a:lnTo>
                    <a:lnTo>
                      <a:pt x="172" y="154"/>
                    </a:lnTo>
                    <a:lnTo>
                      <a:pt x="170" y="142"/>
                    </a:lnTo>
                    <a:lnTo>
                      <a:pt x="163" y="147"/>
                    </a:lnTo>
                    <a:lnTo>
                      <a:pt x="144" y="161"/>
                    </a:lnTo>
                    <a:lnTo>
                      <a:pt x="149" y="166"/>
                    </a:lnTo>
                    <a:lnTo>
                      <a:pt x="149" y="173"/>
                    </a:lnTo>
                    <a:lnTo>
                      <a:pt x="139" y="178"/>
                    </a:lnTo>
                    <a:lnTo>
                      <a:pt x="135" y="190"/>
                    </a:lnTo>
                    <a:lnTo>
                      <a:pt x="127" y="190"/>
                    </a:lnTo>
                    <a:lnTo>
                      <a:pt x="123" y="194"/>
                    </a:lnTo>
                    <a:lnTo>
                      <a:pt x="113" y="192"/>
                    </a:lnTo>
                    <a:lnTo>
                      <a:pt x="109" y="187"/>
                    </a:lnTo>
                    <a:lnTo>
                      <a:pt x="101" y="187"/>
                    </a:lnTo>
                    <a:lnTo>
                      <a:pt x="90" y="192"/>
                    </a:lnTo>
                    <a:lnTo>
                      <a:pt x="82" y="192"/>
                    </a:lnTo>
                    <a:lnTo>
                      <a:pt x="75" y="194"/>
                    </a:lnTo>
                    <a:lnTo>
                      <a:pt x="66" y="194"/>
                    </a:lnTo>
                    <a:lnTo>
                      <a:pt x="64" y="187"/>
                    </a:lnTo>
                    <a:lnTo>
                      <a:pt x="47" y="164"/>
                    </a:lnTo>
                    <a:lnTo>
                      <a:pt x="49" y="135"/>
                    </a:lnTo>
                    <a:lnTo>
                      <a:pt x="30" y="133"/>
                    </a:lnTo>
                    <a:lnTo>
                      <a:pt x="0" y="142"/>
                    </a:lnTo>
                    <a:lnTo>
                      <a:pt x="0" y="123"/>
                    </a:lnTo>
                    <a:lnTo>
                      <a:pt x="7" y="109"/>
                    </a:lnTo>
                    <a:lnTo>
                      <a:pt x="80" y="45"/>
                    </a:lnTo>
                    <a:lnTo>
                      <a:pt x="75" y="29"/>
                    </a:lnTo>
                    <a:lnTo>
                      <a:pt x="92" y="29"/>
                    </a:lnTo>
                    <a:lnTo>
                      <a:pt x="104" y="36"/>
                    </a:lnTo>
                    <a:lnTo>
                      <a:pt x="132" y="24"/>
                    </a:lnTo>
                    <a:lnTo>
                      <a:pt x="142" y="19"/>
                    </a:lnTo>
                    <a:lnTo>
                      <a:pt x="146" y="24"/>
                    </a:lnTo>
                    <a:lnTo>
                      <a:pt x="156" y="26"/>
                    </a:lnTo>
                    <a:lnTo>
                      <a:pt x="165" y="19"/>
                    </a:lnTo>
                    <a:lnTo>
                      <a:pt x="179" y="26"/>
                    </a:lnTo>
                    <a:lnTo>
                      <a:pt x="194" y="24"/>
                    </a:lnTo>
                    <a:lnTo>
                      <a:pt x="196" y="14"/>
                    </a:lnTo>
                    <a:lnTo>
                      <a:pt x="182" y="14"/>
                    </a:lnTo>
                    <a:lnTo>
                      <a:pt x="184" y="10"/>
                    </a:lnTo>
                    <a:lnTo>
                      <a:pt x="194" y="0"/>
                    </a:lnTo>
                    <a:lnTo>
                      <a:pt x="208" y="7"/>
                    </a:lnTo>
                    <a:lnTo>
                      <a:pt x="215" y="19"/>
                    </a:lnTo>
                    <a:lnTo>
                      <a:pt x="224" y="14"/>
                    </a:lnTo>
                    <a:lnTo>
                      <a:pt x="243" y="19"/>
                    </a:lnTo>
                    <a:lnTo>
                      <a:pt x="258" y="29"/>
                    </a:lnTo>
                    <a:lnTo>
                      <a:pt x="262" y="4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0" name="Freeform 166"/>
              <p:cNvSpPr>
                <a:spLocks/>
              </p:cNvSpPr>
              <p:nvPr/>
            </p:nvSpPr>
            <p:spPr bwMode="auto">
              <a:xfrm>
                <a:off x="2497" y="2723"/>
                <a:ext cx="12" cy="24"/>
              </a:xfrm>
              <a:custGeom>
                <a:avLst/>
                <a:gdLst/>
                <a:ahLst/>
                <a:cxnLst>
                  <a:cxn ang="0">
                    <a:pos x="9" y="21"/>
                  </a:cxn>
                  <a:cxn ang="0">
                    <a:pos x="5" y="24"/>
                  </a:cxn>
                  <a:cxn ang="0">
                    <a:pos x="5" y="21"/>
                  </a:cxn>
                  <a:cxn ang="0">
                    <a:pos x="0" y="21"/>
                  </a:cxn>
                  <a:cxn ang="0">
                    <a:pos x="2" y="17"/>
                  </a:cxn>
                  <a:cxn ang="0">
                    <a:pos x="2" y="12"/>
                  </a:cxn>
                  <a:cxn ang="0">
                    <a:pos x="2" y="10"/>
                  </a:cxn>
                  <a:cxn ang="0">
                    <a:pos x="2" y="7"/>
                  </a:cxn>
                  <a:cxn ang="0">
                    <a:pos x="2" y="2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7" y="5"/>
                  </a:cxn>
                  <a:cxn ang="0">
                    <a:pos x="9" y="5"/>
                  </a:cxn>
                  <a:cxn ang="0">
                    <a:pos x="7" y="10"/>
                  </a:cxn>
                  <a:cxn ang="0">
                    <a:pos x="12" y="12"/>
                  </a:cxn>
                  <a:cxn ang="0">
                    <a:pos x="12" y="19"/>
                  </a:cxn>
                  <a:cxn ang="0">
                    <a:pos x="9" y="19"/>
                  </a:cxn>
                  <a:cxn ang="0">
                    <a:pos x="9" y="21"/>
                  </a:cxn>
                </a:cxnLst>
                <a:rect l="0" t="0" r="r" b="b"/>
                <a:pathLst>
                  <a:path w="12" h="24">
                    <a:moveTo>
                      <a:pt x="9" y="21"/>
                    </a:moveTo>
                    <a:lnTo>
                      <a:pt x="5" y="24"/>
                    </a:lnTo>
                    <a:lnTo>
                      <a:pt x="5" y="21"/>
                    </a:lnTo>
                    <a:lnTo>
                      <a:pt x="0" y="21"/>
                    </a:lnTo>
                    <a:lnTo>
                      <a:pt x="2" y="17"/>
                    </a:lnTo>
                    <a:lnTo>
                      <a:pt x="2" y="12"/>
                    </a:lnTo>
                    <a:lnTo>
                      <a:pt x="2" y="10"/>
                    </a:lnTo>
                    <a:lnTo>
                      <a:pt x="2" y="7"/>
                    </a:lnTo>
                    <a:lnTo>
                      <a:pt x="2" y="2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7" y="5"/>
                    </a:lnTo>
                    <a:lnTo>
                      <a:pt x="9" y="5"/>
                    </a:lnTo>
                    <a:lnTo>
                      <a:pt x="7" y="10"/>
                    </a:lnTo>
                    <a:lnTo>
                      <a:pt x="12" y="12"/>
                    </a:lnTo>
                    <a:lnTo>
                      <a:pt x="12" y="19"/>
                    </a:lnTo>
                    <a:lnTo>
                      <a:pt x="9" y="19"/>
                    </a:lnTo>
                    <a:lnTo>
                      <a:pt x="9" y="21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1" name="Freeform 167"/>
              <p:cNvSpPr>
                <a:spLocks/>
              </p:cNvSpPr>
              <p:nvPr/>
            </p:nvSpPr>
            <p:spPr bwMode="auto">
              <a:xfrm>
                <a:off x="2778" y="2785"/>
                <a:ext cx="237" cy="153"/>
              </a:xfrm>
              <a:custGeom>
                <a:avLst/>
                <a:gdLst/>
                <a:ahLst/>
                <a:cxnLst>
                  <a:cxn ang="0">
                    <a:pos x="38" y="33"/>
                  </a:cxn>
                  <a:cxn ang="0">
                    <a:pos x="57" y="42"/>
                  </a:cxn>
                  <a:cxn ang="0">
                    <a:pos x="85" y="47"/>
                  </a:cxn>
                  <a:cxn ang="0">
                    <a:pos x="123" y="21"/>
                  </a:cxn>
                  <a:cxn ang="0">
                    <a:pos x="152" y="26"/>
                  </a:cxn>
                  <a:cxn ang="0">
                    <a:pos x="159" y="19"/>
                  </a:cxn>
                  <a:cxn ang="0">
                    <a:pos x="182" y="16"/>
                  </a:cxn>
                  <a:cxn ang="0">
                    <a:pos x="192" y="7"/>
                  </a:cxn>
                  <a:cxn ang="0">
                    <a:pos x="211" y="0"/>
                  </a:cxn>
                  <a:cxn ang="0">
                    <a:pos x="216" y="9"/>
                  </a:cxn>
                  <a:cxn ang="0">
                    <a:pos x="220" y="23"/>
                  </a:cxn>
                  <a:cxn ang="0">
                    <a:pos x="237" y="40"/>
                  </a:cxn>
                  <a:cxn ang="0">
                    <a:pos x="218" y="35"/>
                  </a:cxn>
                  <a:cxn ang="0">
                    <a:pos x="213" y="52"/>
                  </a:cxn>
                  <a:cxn ang="0">
                    <a:pos x="168" y="68"/>
                  </a:cxn>
                  <a:cxn ang="0">
                    <a:pos x="166" y="82"/>
                  </a:cxn>
                  <a:cxn ang="0">
                    <a:pos x="171" y="108"/>
                  </a:cxn>
                  <a:cxn ang="0">
                    <a:pos x="137" y="120"/>
                  </a:cxn>
                  <a:cxn ang="0">
                    <a:pos x="145" y="144"/>
                  </a:cxn>
                  <a:cxn ang="0">
                    <a:pos x="121" y="146"/>
                  </a:cxn>
                  <a:cxn ang="0">
                    <a:pos x="88" y="125"/>
                  </a:cxn>
                  <a:cxn ang="0">
                    <a:pos x="45" y="142"/>
                  </a:cxn>
                  <a:cxn ang="0">
                    <a:pos x="31" y="149"/>
                  </a:cxn>
                  <a:cxn ang="0">
                    <a:pos x="10" y="139"/>
                  </a:cxn>
                  <a:cxn ang="0">
                    <a:pos x="22" y="139"/>
                  </a:cxn>
                  <a:cxn ang="0">
                    <a:pos x="22" y="135"/>
                  </a:cxn>
                  <a:cxn ang="0">
                    <a:pos x="31" y="135"/>
                  </a:cxn>
                  <a:cxn ang="0">
                    <a:pos x="29" y="118"/>
                  </a:cxn>
                  <a:cxn ang="0">
                    <a:pos x="12" y="108"/>
                  </a:cxn>
                  <a:cxn ang="0">
                    <a:pos x="17" y="92"/>
                  </a:cxn>
                  <a:cxn ang="0">
                    <a:pos x="7" y="87"/>
                  </a:cxn>
                  <a:cxn ang="0">
                    <a:pos x="17" y="75"/>
                  </a:cxn>
                  <a:cxn ang="0">
                    <a:pos x="3" y="66"/>
                  </a:cxn>
                  <a:cxn ang="0">
                    <a:pos x="22" y="42"/>
                  </a:cxn>
                </a:cxnLst>
                <a:rect l="0" t="0" r="r" b="b"/>
                <a:pathLst>
                  <a:path w="237" h="153">
                    <a:moveTo>
                      <a:pt x="26" y="33"/>
                    </a:moveTo>
                    <a:lnTo>
                      <a:pt x="38" y="33"/>
                    </a:lnTo>
                    <a:lnTo>
                      <a:pt x="55" y="38"/>
                    </a:lnTo>
                    <a:lnTo>
                      <a:pt x="57" y="42"/>
                    </a:lnTo>
                    <a:lnTo>
                      <a:pt x="78" y="45"/>
                    </a:lnTo>
                    <a:lnTo>
                      <a:pt x="85" y="47"/>
                    </a:lnTo>
                    <a:lnTo>
                      <a:pt x="111" y="28"/>
                    </a:lnTo>
                    <a:lnTo>
                      <a:pt x="123" y="21"/>
                    </a:lnTo>
                    <a:lnTo>
                      <a:pt x="147" y="21"/>
                    </a:lnTo>
                    <a:lnTo>
                      <a:pt x="152" y="26"/>
                    </a:lnTo>
                    <a:lnTo>
                      <a:pt x="156" y="23"/>
                    </a:lnTo>
                    <a:lnTo>
                      <a:pt x="159" y="19"/>
                    </a:lnTo>
                    <a:lnTo>
                      <a:pt x="166" y="16"/>
                    </a:lnTo>
                    <a:lnTo>
                      <a:pt x="182" y="16"/>
                    </a:lnTo>
                    <a:lnTo>
                      <a:pt x="194" y="23"/>
                    </a:lnTo>
                    <a:lnTo>
                      <a:pt x="192" y="7"/>
                    </a:lnTo>
                    <a:lnTo>
                      <a:pt x="201" y="0"/>
                    </a:lnTo>
                    <a:lnTo>
                      <a:pt x="211" y="0"/>
                    </a:lnTo>
                    <a:lnTo>
                      <a:pt x="218" y="4"/>
                    </a:lnTo>
                    <a:lnTo>
                      <a:pt x="216" y="9"/>
                    </a:lnTo>
                    <a:lnTo>
                      <a:pt x="223" y="19"/>
                    </a:lnTo>
                    <a:lnTo>
                      <a:pt x="220" y="23"/>
                    </a:lnTo>
                    <a:lnTo>
                      <a:pt x="230" y="33"/>
                    </a:lnTo>
                    <a:lnTo>
                      <a:pt x="237" y="40"/>
                    </a:lnTo>
                    <a:lnTo>
                      <a:pt x="232" y="42"/>
                    </a:lnTo>
                    <a:lnTo>
                      <a:pt x="218" y="35"/>
                    </a:lnTo>
                    <a:lnTo>
                      <a:pt x="211" y="40"/>
                    </a:lnTo>
                    <a:lnTo>
                      <a:pt x="213" y="52"/>
                    </a:lnTo>
                    <a:lnTo>
                      <a:pt x="201" y="49"/>
                    </a:lnTo>
                    <a:lnTo>
                      <a:pt x="168" y="68"/>
                    </a:lnTo>
                    <a:lnTo>
                      <a:pt x="163" y="75"/>
                    </a:lnTo>
                    <a:lnTo>
                      <a:pt x="166" y="82"/>
                    </a:lnTo>
                    <a:lnTo>
                      <a:pt x="173" y="85"/>
                    </a:lnTo>
                    <a:lnTo>
                      <a:pt x="171" y="108"/>
                    </a:lnTo>
                    <a:lnTo>
                      <a:pt x="159" y="108"/>
                    </a:lnTo>
                    <a:lnTo>
                      <a:pt x="137" y="120"/>
                    </a:lnTo>
                    <a:lnTo>
                      <a:pt x="142" y="137"/>
                    </a:lnTo>
                    <a:lnTo>
                      <a:pt x="145" y="144"/>
                    </a:lnTo>
                    <a:lnTo>
                      <a:pt x="135" y="153"/>
                    </a:lnTo>
                    <a:lnTo>
                      <a:pt x="121" y="146"/>
                    </a:lnTo>
                    <a:lnTo>
                      <a:pt x="104" y="149"/>
                    </a:lnTo>
                    <a:lnTo>
                      <a:pt x="88" y="125"/>
                    </a:lnTo>
                    <a:lnTo>
                      <a:pt x="71" y="146"/>
                    </a:lnTo>
                    <a:lnTo>
                      <a:pt x="45" y="142"/>
                    </a:lnTo>
                    <a:lnTo>
                      <a:pt x="43" y="149"/>
                    </a:lnTo>
                    <a:lnTo>
                      <a:pt x="31" y="149"/>
                    </a:lnTo>
                    <a:lnTo>
                      <a:pt x="12" y="144"/>
                    </a:lnTo>
                    <a:lnTo>
                      <a:pt x="10" y="139"/>
                    </a:lnTo>
                    <a:lnTo>
                      <a:pt x="10" y="139"/>
                    </a:lnTo>
                    <a:lnTo>
                      <a:pt x="22" y="139"/>
                    </a:lnTo>
                    <a:lnTo>
                      <a:pt x="24" y="135"/>
                    </a:lnTo>
                    <a:lnTo>
                      <a:pt x="22" y="135"/>
                    </a:lnTo>
                    <a:lnTo>
                      <a:pt x="22" y="132"/>
                    </a:lnTo>
                    <a:lnTo>
                      <a:pt x="31" y="135"/>
                    </a:lnTo>
                    <a:lnTo>
                      <a:pt x="38" y="130"/>
                    </a:lnTo>
                    <a:lnTo>
                      <a:pt x="29" y="118"/>
                    </a:lnTo>
                    <a:lnTo>
                      <a:pt x="19" y="111"/>
                    </a:lnTo>
                    <a:lnTo>
                      <a:pt x="12" y="108"/>
                    </a:lnTo>
                    <a:lnTo>
                      <a:pt x="12" y="101"/>
                    </a:lnTo>
                    <a:lnTo>
                      <a:pt x="17" y="92"/>
                    </a:lnTo>
                    <a:lnTo>
                      <a:pt x="7" y="92"/>
                    </a:lnTo>
                    <a:lnTo>
                      <a:pt x="7" y="87"/>
                    </a:lnTo>
                    <a:lnTo>
                      <a:pt x="7" y="82"/>
                    </a:lnTo>
                    <a:lnTo>
                      <a:pt x="17" y="75"/>
                    </a:lnTo>
                    <a:lnTo>
                      <a:pt x="19" y="71"/>
                    </a:lnTo>
                    <a:lnTo>
                      <a:pt x="3" y="66"/>
                    </a:lnTo>
                    <a:lnTo>
                      <a:pt x="0" y="59"/>
                    </a:lnTo>
                    <a:lnTo>
                      <a:pt x="22" y="42"/>
                    </a:lnTo>
                    <a:lnTo>
                      <a:pt x="26" y="33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2" name="Freeform 168"/>
              <p:cNvSpPr>
                <a:spLocks/>
              </p:cNvSpPr>
              <p:nvPr/>
            </p:nvSpPr>
            <p:spPr bwMode="auto">
              <a:xfrm>
                <a:off x="2979" y="2588"/>
                <a:ext cx="483" cy="313"/>
              </a:xfrm>
              <a:custGeom>
                <a:avLst/>
                <a:gdLst/>
                <a:ahLst/>
                <a:cxnLst>
                  <a:cxn ang="0">
                    <a:pos x="29" y="230"/>
                  </a:cxn>
                  <a:cxn ang="0">
                    <a:pos x="22" y="216"/>
                  </a:cxn>
                  <a:cxn ang="0">
                    <a:pos x="17" y="201"/>
                  </a:cxn>
                  <a:cxn ang="0">
                    <a:pos x="0" y="197"/>
                  </a:cxn>
                  <a:cxn ang="0">
                    <a:pos x="26" y="182"/>
                  </a:cxn>
                  <a:cxn ang="0">
                    <a:pos x="22" y="161"/>
                  </a:cxn>
                  <a:cxn ang="0">
                    <a:pos x="24" y="140"/>
                  </a:cxn>
                  <a:cxn ang="0">
                    <a:pos x="41" y="126"/>
                  </a:cxn>
                  <a:cxn ang="0">
                    <a:pos x="22" y="114"/>
                  </a:cxn>
                  <a:cxn ang="0">
                    <a:pos x="43" y="104"/>
                  </a:cxn>
                  <a:cxn ang="0">
                    <a:pos x="69" y="107"/>
                  </a:cxn>
                  <a:cxn ang="0">
                    <a:pos x="69" y="88"/>
                  </a:cxn>
                  <a:cxn ang="0">
                    <a:pos x="74" y="76"/>
                  </a:cxn>
                  <a:cxn ang="0">
                    <a:pos x="102" y="93"/>
                  </a:cxn>
                  <a:cxn ang="0">
                    <a:pos x="154" y="102"/>
                  </a:cxn>
                  <a:cxn ang="0">
                    <a:pos x="197" y="93"/>
                  </a:cxn>
                  <a:cxn ang="0">
                    <a:pos x="187" y="74"/>
                  </a:cxn>
                  <a:cxn ang="0">
                    <a:pos x="220" y="64"/>
                  </a:cxn>
                  <a:cxn ang="0">
                    <a:pos x="242" y="50"/>
                  </a:cxn>
                  <a:cxn ang="0">
                    <a:pos x="272" y="55"/>
                  </a:cxn>
                  <a:cxn ang="0">
                    <a:pos x="284" y="43"/>
                  </a:cxn>
                  <a:cxn ang="0">
                    <a:pos x="308" y="12"/>
                  </a:cxn>
                  <a:cxn ang="0">
                    <a:pos x="341" y="10"/>
                  </a:cxn>
                  <a:cxn ang="0">
                    <a:pos x="365" y="7"/>
                  </a:cxn>
                  <a:cxn ang="0">
                    <a:pos x="374" y="0"/>
                  </a:cxn>
                  <a:cxn ang="0">
                    <a:pos x="393" y="19"/>
                  </a:cxn>
                  <a:cxn ang="0">
                    <a:pos x="424" y="17"/>
                  </a:cxn>
                  <a:cxn ang="0">
                    <a:pos x="431" y="14"/>
                  </a:cxn>
                  <a:cxn ang="0">
                    <a:pos x="445" y="31"/>
                  </a:cxn>
                  <a:cxn ang="0">
                    <a:pos x="459" y="43"/>
                  </a:cxn>
                  <a:cxn ang="0">
                    <a:pos x="476" y="40"/>
                  </a:cxn>
                  <a:cxn ang="0">
                    <a:pos x="478" y="55"/>
                  </a:cxn>
                  <a:cxn ang="0">
                    <a:pos x="469" y="78"/>
                  </a:cxn>
                  <a:cxn ang="0">
                    <a:pos x="426" y="111"/>
                  </a:cxn>
                  <a:cxn ang="0">
                    <a:pos x="365" y="251"/>
                  </a:cxn>
                  <a:cxn ang="0">
                    <a:pos x="334" y="265"/>
                  </a:cxn>
                  <a:cxn ang="0">
                    <a:pos x="308" y="265"/>
                  </a:cxn>
                  <a:cxn ang="0">
                    <a:pos x="237" y="284"/>
                  </a:cxn>
                  <a:cxn ang="0">
                    <a:pos x="204" y="291"/>
                  </a:cxn>
                  <a:cxn ang="0">
                    <a:pos x="168" y="313"/>
                  </a:cxn>
                  <a:cxn ang="0">
                    <a:pos x="88" y="289"/>
                  </a:cxn>
                  <a:cxn ang="0">
                    <a:pos x="36" y="237"/>
                  </a:cxn>
                </a:cxnLst>
                <a:rect l="0" t="0" r="r" b="b"/>
                <a:pathLst>
                  <a:path w="483" h="313">
                    <a:moveTo>
                      <a:pt x="36" y="237"/>
                    </a:moveTo>
                    <a:lnTo>
                      <a:pt x="29" y="230"/>
                    </a:lnTo>
                    <a:lnTo>
                      <a:pt x="19" y="220"/>
                    </a:lnTo>
                    <a:lnTo>
                      <a:pt x="22" y="216"/>
                    </a:lnTo>
                    <a:lnTo>
                      <a:pt x="15" y="206"/>
                    </a:lnTo>
                    <a:lnTo>
                      <a:pt x="17" y="201"/>
                    </a:lnTo>
                    <a:lnTo>
                      <a:pt x="10" y="197"/>
                    </a:lnTo>
                    <a:lnTo>
                      <a:pt x="0" y="197"/>
                    </a:lnTo>
                    <a:lnTo>
                      <a:pt x="12" y="180"/>
                    </a:lnTo>
                    <a:lnTo>
                      <a:pt x="26" y="182"/>
                    </a:lnTo>
                    <a:lnTo>
                      <a:pt x="29" y="171"/>
                    </a:lnTo>
                    <a:lnTo>
                      <a:pt x="22" y="161"/>
                    </a:lnTo>
                    <a:lnTo>
                      <a:pt x="24" y="149"/>
                    </a:lnTo>
                    <a:lnTo>
                      <a:pt x="24" y="140"/>
                    </a:lnTo>
                    <a:lnTo>
                      <a:pt x="38" y="135"/>
                    </a:lnTo>
                    <a:lnTo>
                      <a:pt x="41" y="126"/>
                    </a:lnTo>
                    <a:lnTo>
                      <a:pt x="36" y="116"/>
                    </a:lnTo>
                    <a:lnTo>
                      <a:pt x="22" y="114"/>
                    </a:lnTo>
                    <a:lnTo>
                      <a:pt x="31" y="104"/>
                    </a:lnTo>
                    <a:lnTo>
                      <a:pt x="43" y="104"/>
                    </a:lnTo>
                    <a:lnTo>
                      <a:pt x="45" y="111"/>
                    </a:lnTo>
                    <a:lnTo>
                      <a:pt x="69" y="107"/>
                    </a:lnTo>
                    <a:lnTo>
                      <a:pt x="67" y="97"/>
                    </a:lnTo>
                    <a:lnTo>
                      <a:pt x="69" y="88"/>
                    </a:lnTo>
                    <a:lnTo>
                      <a:pt x="71" y="76"/>
                    </a:lnTo>
                    <a:lnTo>
                      <a:pt x="74" y="76"/>
                    </a:lnTo>
                    <a:lnTo>
                      <a:pt x="88" y="76"/>
                    </a:lnTo>
                    <a:lnTo>
                      <a:pt x="102" y="93"/>
                    </a:lnTo>
                    <a:lnTo>
                      <a:pt x="114" y="100"/>
                    </a:lnTo>
                    <a:lnTo>
                      <a:pt x="154" y="102"/>
                    </a:lnTo>
                    <a:lnTo>
                      <a:pt x="180" y="100"/>
                    </a:lnTo>
                    <a:lnTo>
                      <a:pt x="197" y="93"/>
                    </a:lnTo>
                    <a:lnTo>
                      <a:pt x="190" y="85"/>
                    </a:lnTo>
                    <a:lnTo>
                      <a:pt x="187" y="74"/>
                    </a:lnTo>
                    <a:lnTo>
                      <a:pt x="192" y="66"/>
                    </a:lnTo>
                    <a:lnTo>
                      <a:pt x="220" y="64"/>
                    </a:lnTo>
                    <a:lnTo>
                      <a:pt x="239" y="62"/>
                    </a:lnTo>
                    <a:lnTo>
                      <a:pt x="242" y="50"/>
                    </a:lnTo>
                    <a:lnTo>
                      <a:pt x="249" y="43"/>
                    </a:lnTo>
                    <a:lnTo>
                      <a:pt x="272" y="55"/>
                    </a:lnTo>
                    <a:lnTo>
                      <a:pt x="279" y="50"/>
                    </a:lnTo>
                    <a:lnTo>
                      <a:pt x="284" y="43"/>
                    </a:lnTo>
                    <a:lnTo>
                      <a:pt x="296" y="38"/>
                    </a:lnTo>
                    <a:lnTo>
                      <a:pt x="308" y="12"/>
                    </a:lnTo>
                    <a:lnTo>
                      <a:pt x="334" y="3"/>
                    </a:lnTo>
                    <a:lnTo>
                      <a:pt x="341" y="10"/>
                    </a:lnTo>
                    <a:lnTo>
                      <a:pt x="353" y="12"/>
                    </a:lnTo>
                    <a:lnTo>
                      <a:pt x="365" y="7"/>
                    </a:lnTo>
                    <a:lnTo>
                      <a:pt x="367" y="3"/>
                    </a:lnTo>
                    <a:lnTo>
                      <a:pt x="374" y="0"/>
                    </a:lnTo>
                    <a:lnTo>
                      <a:pt x="388" y="7"/>
                    </a:lnTo>
                    <a:lnTo>
                      <a:pt x="393" y="19"/>
                    </a:lnTo>
                    <a:lnTo>
                      <a:pt x="400" y="24"/>
                    </a:lnTo>
                    <a:lnTo>
                      <a:pt x="424" y="17"/>
                    </a:lnTo>
                    <a:lnTo>
                      <a:pt x="426" y="14"/>
                    </a:lnTo>
                    <a:lnTo>
                      <a:pt x="431" y="14"/>
                    </a:lnTo>
                    <a:lnTo>
                      <a:pt x="440" y="19"/>
                    </a:lnTo>
                    <a:lnTo>
                      <a:pt x="445" y="31"/>
                    </a:lnTo>
                    <a:lnTo>
                      <a:pt x="452" y="29"/>
                    </a:lnTo>
                    <a:lnTo>
                      <a:pt x="459" y="43"/>
                    </a:lnTo>
                    <a:lnTo>
                      <a:pt x="466" y="45"/>
                    </a:lnTo>
                    <a:lnTo>
                      <a:pt x="476" y="40"/>
                    </a:lnTo>
                    <a:lnTo>
                      <a:pt x="483" y="48"/>
                    </a:lnTo>
                    <a:lnTo>
                      <a:pt x="478" y="55"/>
                    </a:lnTo>
                    <a:lnTo>
                      <a:pt x="483" y="59"/>
                    </a:lnTo>
                    <a:lnTo>
                      <a:pt x="469" y="78"/>
                    </a:lnTo>
                    <a:lnTo>
                      <a:pt x="443" y="83"/>
                    </a:lnTo>
                    <a:lnTo>
                      <a:pt x="426" y="111"/>
                    </a:lnTo>
                    <a:lnTo>
                      <a:pt x="379" y="232"/>
                    </a:lnTo>
                    <a:lnTo>
                      <a:pt x="365" y="251"/>
                    </a:lnTo>
                    <a:lnTo>
                      <a:pt x="343" y="249"/>
                    </a:lnTo>
                    <a:lnTo>
                      <a:pt x="334" y="265"/>
                    </a:lnTo>
                    <a:lnTo>
                      <a:pt x="313" y="261"/>
                    </a:lnTo>
                    <a:lnTo>
                      <a:pt x="308" y="265"/>
                    </a:lnTo>
                    <a:lnTo>
                      <a:pt x="263" y="263"/>
                    </a:lnTo>
                    <a:lnTo>
                      <a:pt x="237" y="284"/>
                    </a:lnTo>
                    <a:lnTo>
                      <a:pt x="220" y="282"/>
                    </a:lnTo>
                    <a:lnTo>
                      <a:pt x="204" y="291"/>
                    </a:lnTo>
                    <a:lnTo>
                      <a:pt x="190" y="294"/>
                    </a:lnTo>
                    <a:lnTo>
                      <a:pt x="168" y="313"/>
                    </a:lnTo>
                    <a:lnTo>
                      <a:pt x="135" y="310"/>
                    </a:lnTo>
                    <a:lnTo>
                      <a:pt x="88" y="289"/>
                    </a:lnTo>
                    <a:lnTo>
                      <a:pt x="74" y="270"/>
                    </a:lnTo>
                    <a:lnTo>
                      <a:pt x="36" y="237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3" name="Freeform 169"/>
              <p:cNvSpPr>
                <a:spLocks/>
              </p:cNvSpPr>
              <p:nvPr/>
            </p:nvSpPr>
            <p:spPr bwMode="auto">
              <a:xfrm>
                <a:off x="2783" y="2820"/>
                <a:ext cx="428" cy="436"/>
              </a:xfrm>
              <a:custGeom>
                <a:avLst/>
                <a:gdLst/>
                <a:ahLst/>
                <a:cxnLst>
                  <a:cxn ang="0">
                    <a:pos x="331" y="78"/>
                  </a:cxn>
                  <a:cxn ang="0">
                    <a:pos x="402" y="97"/>
                  </a:cxn>
                  <a:cxn ang="0">
                    <a:pos x="414" y="173"/>
                  </a:cxn>
                  <a:cxn ang="0">
                    <a:pos x="225" y="140"/>
                  </a:cxn>
                  <a:cxn ang="0">
                    <a:pos x="170" y="180"/>
                  </a:cxn>
                  <a:cxn ang="0">
                    <a:pos x="317" y="369"/>
                  </a:cxn>
                  <a:cxn ang="0">
                    <a:pos x="360" y="419"/>
                  </a:cxn>
                  <a:cxn ang="0">
                    <a:pos x="331" y="395"/>
                  </a:cxn>
                  <a:cxn ang="0">
                    <a:pos x="293" y="381"/>
                  </a:cxn>
                  <a:cxn ang="0">
                    <a:pos x="277" y="372"/>
                  </a:cxn>
                  <a:cxn ang="0">
                    <a:pos x="303" y="376"/>
                  </a:cxn>
                  <a:cxn ang="0">
                    <a:pos x="265" y="346"/>
                  </a:cxn>
                  <a:cxn ang="0">
                    <a:pos x="227" y="322"/>
                  </a:cxn>
                  <a:cxn ang="0">
                    <a:pos x="208" y="322"/>
                  </a:cxn>
                  <a:cxn ang="0">
                    <a:pos x="182" y="305"/>
                  </a:cxn>
                  <a:cxn ang="0">
                    <a:pos x="135" y="263"/>
                  </a:cxn>
                  <a:cxn ang="0">
                    <a:pos x="118" y="241"/>
                  </a:cxn>
                  <a:cxn ang="0">
                    <a:pos x="125" y="241"/>
                  </a:cxn>
                  <a:cxn ang="0">
                    <a:pos x="132" y="244"/>
                  </a:cxn>
                  <a:cxn ang="0">
                    <a:pos x="130" y="234"/>
                  </a:cxn>
                  <a:cxn ang="0">
                    <a:pos x="147" y="241"/>
                  </a:cxn>
                  <a:cxn ang="0">
                    <a:pos x="149" y="241"/>
                  </a:cxn>
                  <a:cxn ang="0">
                    <a:pos x="144" y="237"/>
                  </a:cxn>
                  <a:cxn ang="0">
                    <a:pos x="125" y="223"/>
                  </a:cxn>
                  <a:cxn ang="0">
                    <a:pos x="111" y="206"/>
                  </a:cxn>
                  <a:cxn ang="0">
                    <a:pos x="104" y="192"/>
                  </a:cxn>
                  <a:cxn ang="0">
                    <a:pos x="106" y="168"/>
                  </a:cxn>
                  <a:cxn ang="0">
                    <a:pos x="97" y="149"/>
                  </a:cxn>
                  <a:cxn ang="0">
                    <a:pos x="80" y="135"/>
                  </a:cxn>
                  <a:cxn ang="0">
                    <a:pos x="69" y="126"/>
                  </a:cxn>
                  <a:cxn ang="0">
                    <a:pos x="54" y="140"/>
                  </a:cxn>
                  <a:cxn ang="0">
                    <a:pos x="50" y="161"/>
                  </a:cxn>
                  <a:cxn ang="0">
                    <a:pos x="40" y="168"/>
                  </a:cxn>
                  <a:cxn ang="0">
                    <a:pos x="35" y="182"/>
                  </a:cxn>
                  <a:cxn ang="0">
                    <a:pos x="28" y="185"/>
                  </a:cxn>
                  <a:cxn ang="0">
                    <a:pos x="21" y="175"/>
                  </a:cxn>
                  <a:cxn ang="0">
                    <a:pos x="17" y="163"/>
                  </a:cxn>
                  <a:cxn ang="0">
                    <a:pos x="12" y="154"/>
                  </a:cxn>
                  <a:cxn ang="0">
                    <a:pos x="9" y="147"/>
                  </a:cxn>
                  <a:cxn ang="0">
                    <a:pos x="7" y="135"/>
                  </a:cxn>
                  <a:cxn ang="0">
                    <a:pos x="2" y="121"/>
                  </a:cxn>
                  <a:cxn ang="0">
                    <a:pos x="0" y="107"/>
                  </a:cxn>
                  <a:cxn ang="0">
                    <a:pos x="38" y="114"/>
                  </a:cxn>
                  <a:cxn ang="0">
                    <a:pos x="99" y="114"/>
                  </a:cxn>
                  <a:cxn ang="0">
                    <a:pos x="137" y="102"/>
                  </a:cxn>
                  <a:cxn ang="0">
                    <a:pos x="168" y="50"/>
                  </a:cxn>
                  <a:cxn ang="0">
                    <a:pos x="196" y="14"/>
                  </a:cxn>
                  <a:cxn ang="0">
                    <a:pos x="227" y="7"/>
                  </a:cxn>
                </a:cxnLst>
                <a:rect l="0" t="0" r="r" b="b"/>
                <a:pathLst>
                  <a:path w="428" h="436">
                    <a:moveTo>
                      <a:pt x="232" y="5"/>
                    </a:moveTo>
                    <a:lnTo>
                      <a:pt x="270" y="38"/>
                    </a:lnTo>
                    <a:lnTo>
                      <a:pt x="284" y="57"/>
                    </a:lnTo>
                    <a:lnTo>
                      <a:pt x="331" y="78"/>
                    </a:lnTo>
                    <a:lnTo>
                      <a:pt x="364" y="81"/>
                    </a:lnTo>
                    <a:lnTo>
                      <a:pt x="386" y="62"/>
                    </a:lnTo>
                    <a:lnTo>
                      <a:pt x="400" y="59"/>
                    </a:lnTo>
                    <a:lnTo>
                      <a:pt x="402" y="97"/>
                    </a:lnTo>
                    <a:lnTo>
                      <a:pt x="409" y="116"/>
                    </a:lnTo>
                    <a:lnTo>
                      <a:pt x="428" y="130"/>
                    </a:lnTo>
                    <a:lnTo>
                      <a:pt x="428" y="168"/>
                    </a:lnTo>
                    <a:lnTo>
                      <a:pt x="414" y="173"/>
                    </a:lnTo>
                    <a:lnTo>
                      <a:pt x="395" y="168"/>
                    </a:lnTo>
                    <a:lnTo>
                      <a:pt x="376" y="152"/>
                    </a:lnTo>
                    <a:lnTo>
                      <a:pt x="263" y="135"/>
                    </a:lnTo>
                    <a:lnTo>
                      <a:pt x="225" y="140"/>
                    </a:lnTo>
                    <a:lnTo>
                      <a:pt x="203" y="161"/>
                    </a:lnTo>
                    <a:lnTo>
                      <a:pt x="187" y="140"/>
                    </a:lnTo>
                    <a:lnTo>
                      <a:pt x="175" y="140"/>
                    </a:lnTo>
                    <a:lnTo>
                      <a:pt x="170" y="180"/>
                    </a:lnTo>
                    <a:lnTo>
                      <a:pt x="189" y="201"/>
                    </a:lnTo>
                    <a:lnTo>
                      <a:pt x="201" y="246"/>
                    </a:lnTo>
                    <a:lnTo>
                      <a:pt x="279" y="322"/>
                    </a:lnTo>
                    <a:lnTo>
                      <a:pt x="317" y="369"/>
                    </a:lnTo>
                    <a:lnTo>
                      <a:pt x="371" y="414"/>
                    </a:lnTo>
                    <a:lnTo>
                      <a:pt x="386" y="436"/>
                    </a:lnTo>
                    <a:lnTo>
                      <a:pt x="378" y="433"/>
                    </a:lnTo>
                    <a:lnTo>
                      <a:pt x="360" y="419"/>
                    </a:lnTo>
                    <a:lnTo>
                      <a:pt x="357" y="414"/>
                    </a:lnTo>
                    <a:lnTo>
                      <a:pt x="350" y="409"/>
                    </a:lnTo>
                    <a:lnTo>
                      <a:pt x="336" y="400"/>
                    </a:lnTo>
                    <a:lnTo>
                      <a:pt x="331" y="395"/>
                    </a:lnTo>
                    <a:lnTo>
                      <a:pt x="322" y="395"/>
                    </a:lnTo>
                    <a:lnTo>
                      <a:pt x="300" y="388"/>
                    </a:lnTo>
                    <a:lnTo>
                      <a:pt x="300" y="383"/>
                    </a:lnTo>
                    <a:lnTo>
                      <a:pt x="293" y="381"/>
                    </a:lnTo>
                    <a:lnTo>
                      <a:pt x="281" y="376"/>
                    </a:lnTo>
                    <a:lnTo>
                      <a:pt x="267" y="374"/>
                    </a:lnTo>
                    <a:lnTo>
                      <a:pt x="265" y="372"/>
                    </a:lnTo>
                    <a:lnTo>
                      <a:pt x="277" y="372"/>
                    </a:lnTo>
                    <a:lnTo>
                      <a:pt x="289" y="374"/>
                    </a:lnTo>
                    <a:lnTo>
                      <a:pt x="300" y="379"/>
                    </a:lnTo>
                    <a:lnTo>
                      <a:pt x="303" y="383"/>
                    </a:lnTo>
                    <a:lnTo>
                      <a:pt x="303" y="376"/>
                    </a:lnTo>
                    <a:lnTo>
                      <a:pt x="296" y="367"/>
                    </a:lnTo>
                    <a:lnTo>
                      <a:pt x="286" y="360"/>
                    </a:lnTo>
                    <a:lnTo>
                      <a:pt x="274" y="355"/>
                    </a:lnTo>
                    <a:lnTo>
                      <a:pt x="265" y="346"/>
                    </a:lnTo>
                    <a:lnTo>
                      <a:pt x="258" y="334"/>
                    </a:lnTo>
                    <a:lnTo>
                      <a:pt x="244" y="331"/>
                    </a:lnTo>
                    <a:lnTo>
                      <a:pt x="237" y="329"/>
                    </a:lnTo>
                    <a:lnTo>
                      <a:pt x="227" y="322"/>
                    </a:lnTo>
                    <a:lnTo>
                      <a:pt x="220" y="322"/>
                    </a:lnTo>
                    <a:lnTo>
                      <a:pt x="222" y="320"/>
                    </a:lnTo>
                    <a:lnTo>
                      <a:pt x="215" y="317"/>
                    </a:lnTo>
                    <a:lnTo>
                      <a:pt x="208" y="322"/>
                    </a:lnTo>
                    <a:lnTo>
                      <a:pt x="196" y="327"/>
                    </a:lnTo>
                    <a:lnTo>
                      <a:pt x="189" y="324"/>
                    </a:lnTo>
                    <a:lnTo>
                      <a:pt x="182" y="315"/>
                    </a:lnTo>
                    <a:lnTo>
                      <a:pt x="182" y="305"/>
                    </a:lnTo>
                    <a:lnTo>
                      <a:pt x="175" y="298"/>
                    </a:lnTo>
                    <a:lnTo>
                      <a:pt x="163" y="294"/>
                    </a:lnTo>
                    <a:lnTo>
                      <a:pt x="156" y="284"/>
                    </a:lnTo>
                    <a:lnTo>
                      <a:pt x="135" y="263"/>
                    </a:lnTo>
                    <a:lnTo>
                      <a:pt x="128" y="256"/>
                    </a:lnTo>
                    <a:lnTo>
                      <a:pt x="121" y="249"/>
                    </a:lnTo>
                    <a:lnTo>
                      <a:pt x="121" y="244"/>
                    </a:lnTo>
                    <a:lnTo>
                      <a:pt x="118" y="241"/>
                    </a:lnTo>
                    <a:lnTo>
                      <a:pt x="121" y="239"/>
                    </a:lnTo>
                    <a:lnTo>
                      <a:pt x="123" y="244"/>
                    </a:lnTo>
                    <a:lnTo>
                      <a:pt x="125" y="244"/>
                    </a:lnTo>
                    <a:lnTo>
                      <a:pt x="125" y="241"/>
                    </a:lnTo>
                    <a:lnTo>
                      <a:pt x="125" y="239"/>
                    </a:lnTo>
                    <a:lnTo>
                      <a:pt x="128" y="239"/>
                    </a:lnTo>
                    <a:lnTo>
                      <a:pt x="130" y="241"/>
                    </a:lnTo>
                    <a:lnTo>
                      <a:pt x="132" y="244"/>
                    </a:lnTo>
                    <a:lnTo>
                      <a:pt x="132" y="241"/>
                    </a:lnTo>
                    <a:lnTo>
                      <a:pt x="132" y="239"/>
                    </a:lnTo>
                    <a:lnTo>
                      <a:pt x="130" y="237"/>
                    </a:lnTo>
                    <a:lnTo>
                      <a:pt x="130" y="234"/>
                    </a:lnTo>
                    <a:lnTo>
                      <a:pt x="132" y="234"/>
                    </a:lnTo>
                    <a:lnTo>
                      <a:pt x="135" y="237"/>
                    </a:lnTo>
                    <a:lnTo>
                      <a:pt x="142" y="241"/>
                    </a:lnTo>
                    <a:lnTo>
                      <a:pt x="147" y="241"/>
                    </a:lnTo>
                    <a:lnTo>
                      <a:pt x="149" y="244"/>
                    </a:lnTo>
                    <a:lnTo>
                      <a:pt x="151" y="244"/>
                    </a:lnTo>
                    <a:lnTo>
                      <a:pt x="151" y="241"/>
                    </a:lnTo>
                    <a:lnTo>
                      <a:pt x="149" y="241"/>
                    </a:lnTo>
                    <a:lnTo>
                      <a:pt x="147" y="241"/>
                    </a:lnTo>
                    <a:lnTo>
                      <a:pt x="147" y="239"/>
                    </a:lnTo>
                    <a:lnTo>
                      <a:pt x="144" y="239"/>
                    </a:lnTo>
                    <a:lnTo>
                      <a:pt x="144" y="237"/>
                    </a:lnTo>
                    <a:lnTo>
                      <a:pt x="142" y="234"/>
                    </a:lnTo>
                    <a:lnTo>
                      <a:pt x="137" y="234"/>
                    </a:lnTo>
                    <a:lnTo>
                      <a:pt x="132" y="230"/>
                    </a:lnTo>
                    <a:lnTo>
                      <a:pt x="125" y="223"/>
                    </a:lnTo>
                    <a:lnTo>
                      <a:pt x="123" y="218"/>
                    </a:lnTo>
                    <a:lnTo>
                      <a:pt x="121" y="215"/>
                    </a:lnTo>
                    <a:lnTo>
                      <a:pt x="116" y="211"/>
                    </a:lnTo>
                    <a:lnTo>
                      <a:pt x="111" y="206"/>
                    </a:lnTo>
                    <a:lnTo>
                      <a:pt x="109" y="201"/>
                    </a:lnTo>
                    <a:lnTo>
                      <a:pt x="106" y="199"/>
                    </a:lnTo>
                    <a:lnTo>
                      <a:pt x="104" y="194"/>
                    </a:lnTo>
                    <a:lnTo>
                      <a:pt x="104" y="192"/>
                    </a:lnTo>
                    <a:lnTo>
                      <a:pt x="102" y="187"/>
                    </a:lnTo>
                    <a:lnTo>
                      <a:pt x="104" y="178"/>
                    </a:lnTo>
                    <a:lnTo>
                      <a:pt x="104" y="171"/>
                    </a:lnTo>
                    <a:lnTo>
                      <a:pt x="106" y="168"/>
                    </a:lnTo>
                    <a:lnTo>
                      <a:pt x="104" y="163"/>
                    </a:lnTo>
                    <a:lnTo>
                      <a:pt x="102" y="156"/>
                    </a:lnTo>
                    <a:lnTo>
                      <a:pt x="99" y="152"/>
                    </a:lnTo>
                    <a:lnTo>
                      <a:pt x="97" y="149"/>
                    </a:lnTo>
                    <a:lnTo>
                      <a:pt x="90" y="147"/>
                    </a:lnTo>
                    <a:lnTo>
                      <a:pt x="88" y="140"/>
                    </a:lnTo>
                    <a:lnTo>
                      <a:pt x="85" y="137"/>
                    </a:lnTo>
                    <a:lnTo>
                      <a:pt x="80" y="135"/>
                    </a:lnTo>
                    <a:lnTo>
                      <a:pt x="80" y="133"/>
                    </a:lnTo>
                    <a:lnTo>
                      <a:pt x="76" y="130"/>
                    </a:lnTo>
                    <a:lnTo>
                      <a:pt x="73" y="128"/>
                    </a:lnTo>
                    <a:lnTo>
                      <a:pt x="69" y="126"/>
                    </a:lnTo>
                    <a:lnTo>
                      <a:pt x="64" y="126"/>
                    </a:lnTo>
                    <a:lnTo>
                      <a:pt x="61" y="123"/>
                    </a:lnTo>
                    <a:lnTo>
                      <a:pt x="59" y="128"/>
                    </a:lnTo>
                    <a:lnTo>
                      <a:pt x="54" y="140"/>
                    </a:lnTo>
                    <a:lnTo>
                      <a:pt x="52" y="149"/>
                    </a:lnTo>
                    <a:lnTo>
                      <a:pt x="50" y="152"/>
                    </a:lnTo>
                    <a:lnTo>
                      <a:pt x="47" y="156"/>
                    </a:lnTo>
                    <a:lnTo>
                      <a:pt x="50" y="161"/>
                    </a:lnTo>
                    <a:lnTo>
                      <a:pt x="50" y="163"/>
                    </a:lnTo>
                    <a:lnTo>
                      <a:pt x="47" y="166"/>
                    </a:lnTo>
                    <a:lnTo>
                      <a:pt x="45" y="166"/>
                    </a:lnTo>
                    <a:lnTo>
                      <a:pt x="40" y="168"/>
                    </a:lnTo>
                    <a:lnTo>
                      <a:pt x="35" y="173"/>
                    </a:lnTo>
                    <a:lnTo>
                      <a:pt x="35" y="178"/>
                    </a:lnTo>
                    <a:lnTo>
                      <a:pt x="35" y="180"/>
                    </a:lnTo>
                    <a:lnTo>
                      <a:pt x="35" y="182"/>
                    </a:lnTo>
                    <a:lnTo>
                      <a:pt x="33" y="182"/>
                    </a:lnTo>
                    <a:lnTo>
                      <a:pt x="31" y="180"/>
                    </a:lnTo>
                    <a:lnTo>
                      <a:pt x="28" y="182"/>
                    </a:lnTo>
                    <a:lnTo>
                      <a:pt x="28" y="185"/>
                    </a:lnTo>
                    <a:lnTo>
                      <a:pt x="28" y="182"/>
                    </a:lnTo>
                    <a:lnTo>
                      <a:pt x="26" y="182"/>
                    </a:lnTo>
                    <a:lnTo>
                      <a:pt x="24" y="178"/>
                    </a:lnTo>
                    <a:lnTo>
                      <a:pt x="21" y="175"/>
                    </a:lnTo>
                    <a:lnTo>
                      <a:pt x="21" y="171"/>
                    </a:lnTo>
                    <a:lnTo>
                      <a:pt x="24" y="171"/>
                    </a:lnTo>
                    <a:lnTo>
                      <a:pt x="19" y="163"/>
                    </a:lnTo>
                    <a:lnTo>
                      <a:pt x="17" y="163"/>
                    </a:lnTo>
                    <a:lnTo>
                      <a:pt x="17" y="161"/>
                    </a:lnTo>
                    <a:lnTo>
                      <a:pt x="14" y="159"/>
                    </a:lnTo>
                    <a:lnTo>
                      <a:pt x="14" y="156"/>
                    </a:lnTo>
                    <a:lnTo>
                      <a:pt x="12" y="154"/>
                    </a:lnTo>
                    <a:lnTo>
                      <a:pt x="9" y="154"/>
                    </a:lnTo>
                    <a:lnTo>
                      <a:pt x="9" y="152"/>
                    </a:lnTo>
                    <a:lnTo>
                      <a:pt x="7" y="149"/>
                    </a:lnTo>
                    <a:lnTo>
                      <a:pt x="9" y="147"/>
                    </a:lnTo>
                    <a:lnTo>
                      <a:pt x="7" y="147"/>
                    </a:lnTo>
                    <a:lnTo>
                      <a:pt x="7" y="142"/>
                    </a:lnTo>
                    <a:lnTo>
                      <a:pt x="7" y="140"/>
                    </a:lnTo>
                    <a:lnTo>
                      <a:pt x="7" y="135"/>
                    </a:lnTo>
                    <a:lnTo>
                      <a:pt x="5" y="133"/>
                    </a:lnTo>
                    <a:lnTo>
                      <a:pt x="7" y="128"/>
                    </a:lnTo>
                    <a:lnTo>
                      <a:pt x="5" y="126"/>
                    </a:lnTo>
                    <a:lnTo>
                      <a:pt x="2" y="121"/>
                    </a:lnTo>
                    <a:lnTo>
                      <a:pt x="2" y="114"/>
                    </a:lnTo>
                    <a:lnTo>
                      <a:pt x="0" y="111"/>
                    </a:lnTo>
                    <a:lnTo>
                      <a:pt x="0" y="109"/>
                    </a:lnTo>
                    <a:lnTo>
                      <a:pt x="0" y="107"/>
                    </a:lnTo>
                    <a:lnTo>
                      <a:pt x="5" y="107"/>
                    </a:lnTo>
                    <a:lnTo>
                      <a:pt x="7" y="109"/>
                    </a:lnTo>
                    <a:lnTo>
                      <a:pt x="26" y="114"/>
                    </a:lnTo>
                    <a:lnTo>
                      <a:pt x="38" y="114"/>
                    </a:lnTo>
                    <a:lnTo>
                      <a:pt x="40" y="107"/>
                    </a:lnTo>
                    <a:lnTo>
                      <a:pt x="66" y="111"/>
                    </a:lnTo>
                    <a:lnTo>
                      <a:pt x="83" y="90"/>
                    </a:lnTo>
                    <a:lnTo>
                      <a:pt x="99" y="114"/>
                    </a:lnTo>
                    <a:lnTo>
                      <a:pt x="116" y="111"/>
                    </a:lnTo>
                    <a:lnTo>
                      <a:pt x="130" y="118"/>
                    </a:lnTo>
                    <a:lnTo>
                      <a:pt x="140" y="109"/>
                    </a:lnTo>
                    <a:lnTo>
                      <a:pt x="137" y="102"/>
                    </a:lnTo>
                    <a:lnTo>
                      <a:pt x="132" y="85"/>
                    </a:lnTo>
                    <a:lnTo>
                      <a:pt x="154" y="73"/>
                    </a:lnTo>
                    <a:lnTo>
                      <a:pt x="166" y="73"/>
                    </a:lnTo>
                    <a:lnTo>
                      <a:pt x="168" y="50"/>
                    </a:lnTo>
                    <a:lnTo>
                      <a:pt x="161" y="47"/>
                    </a:lnTo>
                    <a:lnTo>
                      <a:pt x="158" y="40"/>
                    </a:lnTo>
                    <a:lnTo>
                      <a:pt x="163" y="33"/>
                    </a:lnTo>
                    <a:lnTo>
                      <a:pt x="196" y="14"/>
                    </a:lnTo>
                    <a:lnTo>
                      <a:pt x="208" y="17"/>
                    </a:lnTo>
                    <a:lnTo>
                      <a:pt x="206" y="5"/>
                    </a:lnTo>
                    <a:lnTo>
                      <a:pt x="213" y="0"/>
                    </a:lnTo>
                    <a:lnTo>
                      <a:pt x="227" y="7"/>
                    </a:lnTo>
                    <a:lnTo>
                      <a:pt x="232" y="5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4" name="Freeform 170"/>
              <p:cNvSpPr>
                <a:spLocks/>
              </p:cNvSpPr>
              <p:nvPr/>
            </p:nvSpPr>
            <p:spPr bwMode="auto">
              <a:xfrm>
                <a:off x="3074" y="3215"/>
                <a:ext cx="33" cy="12"/>
              </a:xfrm>
              <a:custGeom>
                <a:avLst/>
                <a:gdLst/>
                <a:ahLst/>
                <a:cxnLst>
                  <a:cxn ang="0">
                    <a:pos x="33" y="12"/>
                  </a:cxn>
                  <a:cxn ang="0">
                    <a:pos x="31" y="12"/>
                  </a:cxn>
                  <a:cxn ang="0">
                    <a:pos x="28" y="12"/>
                  </a:cxn>
                  <a:cxn ang="0">
                    <a:pos x="26" y="10"/>
                  </a:cxn>
                  <a:cxn ang="0">
                    <a:pos x="16" y="10"/>
                  </a:cxn>
                  <a:cxn ang="0">
                    <a:pos x="9" y="7"/>
                  </a:cxn>
                  <a:cxn ang="0">
                    <a:pos x="2" y="5"/>
                  </a:cxn>
                  <a:cxn ang="0">
                    <a:pos x="0" y="3"/>
                  </a:cxn>
                  <a:cxn ang="0">
                    <a:pos x="5" y="0"/>
                  </a:cxn>
                  <a:cxn ang="0">
                    <a:pos x="7" y="3"/>
                  </a:cxn>
                  <a:cxn ang="0">
                    <a:pos x="26" y="7"/>
                  </a:cxn>
                  <a:cxn ang="0">
                    <a:pos x="33" y="10"/>
                  </a:cxn>
                  <a:cxn ang="0">
                    <a:pos x="33" y="12"/>
                  </a:cxn>
                </a:cxnLst>
                <a:rect l="0" t="0" r="r" b="b"/>
                <a:pathLst>
                  <a:path w="33" h="12">
                    <a:moveTo>
                      <a:pt x="33" y="12"/>
                    </a:moveTo>
                    <a:lnTo>
                      <a:pt x="31" y="12"/>
                    </a:lnTo>
                    <a:lnTo>
                      <a:pt x="28" y="12"/>
                    </a:lnTo>
                    <a:lnTo>
                      <a:pt x="26" y="10"/>
                    </a:lnTo>
                    <a:lnTo>
                      <a:pt x="16" y="10"/>
                    </a:lnTo>
                    <a:lnTo>
                      <a:pt x="9" y="7"/>
                    </a:lnTo>
                    <a:lnTo>
                      <a:pt x="2" y="5"/>
                    </a:lnTo>
                    <a:lnTo>
                      <a:pt x="0" y="3"/>
                    </a:lnTo>
                    <a:lnTo>
                      <a:pt x="5" y="0"/>
                    </a:lnTo>
                    <a:lnTo>
                      <a:pt x="7" y="3"/>
                    </a:lnTo>
                    <a:lnTo>
                      <a:pt x="26" y="7"/>
                    </a:lnTo>
                    <a:lnTo>
                      <a:pt x="33" y="10"/>
                    </a:lnTo>
                    <a:lnTo>
                      <a:pt x="33" y="12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5" name="Freeform 171"/>
              <p:cNvSpPr>
                <a:spLocks/>
              </p:cNvSpPr>
              <p:nvPr/>
            </p:nvSpPr>
            <p:spPr bwMode="auto">
              <a:xfrm>
                <a:off x="3020" y="3196"/>
                <a:ext cx="42" cy="10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9" y="3"/>
                  </a:cxn>
                  <a:cxn ang="0">
                    <a:pos x="16" y="3"/>
                  </a:cxn>
                  <a:cxn ang="0">
                    <a:pos x="23" y="3"/>
                  </a:cxn>
                  <a:cxn ang="0">
                    <a:pos x="30" y="0"/>
                  </a:cxn>
                  <a:cxn ang="0">
                    <a:pos x="40" y="3"/>
                  </a:cxn>
                  <a:cxn ang="0">
                    <a:pos x="42" y="7"/>
                  </a:cxn>
                  <a:cxn ang="0">
                    <a:pos x="37" y="10"/>
                  </a:cxn>
                  <a:cxn ang="0">
                    <a:pos x="26" y="7"/>
                  </a:cxn>
                  <a:cxn ang="0">
                    <a:pos x="21" y="10"/>
                  </a:cxn>
                  <a:cxn ang="0">
                    <a:pos x="16" y="10"/>
                  </a:cxn>
                  <a:cxn ang="0">
                    <a:pos x="9" y="10"/>
                  </a:cxn>
                  <a:cxn ang="0">
                    <a:pos x="4" y="7"/>
                  </a:cxn>
                  <a:cxn ang="0">
                    <a:pos x="4" y="10"/>
                  </a:cxn>
                  <a:cxn ang="0">
                    <a:pos x="2" y="7"/>
                  </a:cxn>
                  <a:cxn ang="0">
                    <a:pos x="2" y="5"/>
                  </a:cxn>
                  <a:cxn ang="0">
                    <a:pos x="7" y="5"/>
                  </a:cxn>
                  <a:cxn ang="0">
                    <a:pos x="7" y="3"/>
                  </a:cxn>
                  <a:cxn ang="0">
                    <a:pos x="4" y="3"/>
                  </a:cxn>
                  <a:cxn ang="0">
                    <a:pos x="2" y="0"/>
                  </a:cxn>
                  <a:cxn ang="0">
                    <a:pos x="2" y="3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7" y="0"/>
                  </a:cxn>
                </a:cxnLst>
                <a:rect l="0" t="0" r="r" b="b"/>
                <a:pathLst>
                  <a:path w="42" h="10">
                    <a:moveTo>
                      <a:pt x="7" y="0"/>
                    </a:moveTo>
                    <a:lnTo>
                      <a:pt x="9" y="3"/>
                    </a:lnTo>
                    <a:lnTo>
                      <a:pt x="16" y="3"/>
                    </a:lnTo>
                    <a:lnTo>
                      <a:pt x="23" y="3"/>
                    </a:lnTo>
                    <a:lnTo>
                      <a:pt x="30" y="0"/>
                    </a:lnTo>
                    <a:lnTo>
                      <a:pt x="40" y="3"/>
                    </a:lnTo>
                    <a:lnTo>
                      <a:pt x="42" y="7"/>
                    </a:lnTo>
                    <a:lnTo>
                      <a:pt x="37" y="10"/>
                    </a:lnTo>
                    <a:lnTo>
                      <a:pt x="26" y="7"/>
                    </a:lnTo>
                    <a:lnTo>
                      <a:pt x="21" y="10"/>
                    </a:lnTo>
                    <a:lnTo>
                      <a:pt x="16" y="10"/>
                    </a:lnTo>
                    <a:lnTo>
                      <a:pt x="9" y="10"/>
                    </a:lnTo>
                    <a:lnTo>
                      <a:pt x="4" y="7"/>
                    </a:lnTo>
                    <a:lnTo>
                      <a:pt x="4" y="10"/>
                    </a:lnTo>
                    <a:lnTo>
                      <a:pt x="2" y="7"/>
                    </a:lnTo>
                    <a:lnTo>
                      <a:pt x="2" y="5"/>
                    </a:lnTo>
                    <a:lnTo>
                      <a:pt x="7" y="5"/>
                    </a:lnTo>
                    <a:lnTo>
                      <a:pt x="7" y="3"/>
                    </a:lnTo>
                    <a:lnTo>
                      <a:pt x="4" y="3"/>
                    </a:lnTo>
                    <a:lnTo>
                      <a:pt x="2" y="0"/>
                    </a:lnTo>
                    <a:lnTo>
                      <a:pt x="2" y="3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7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6" name="Freeform 172"/>
              <p:cNvSpPr>
                <a:spLocks/>
              </p:cNvSpPr>
              <p:nvPr/>
            </p:nvSpPr>
            <p:spPr bwMode="auto">
              <a:xfrm>
                <a:off x="2998" y="3170"/>
                <a:ext cx="64" cy="12"/>
              </a:xfrm>
              <a:custGeom>
                <a:avLst/>
                <a:gdLst/>
                <a:ahLst/>
                <a:cxnLst>
                  <a:cxn ang="0">
                    <a:pos x="17" y="0"/>
                  </a:cxn>
                  <a:cxn ang="0">
                    <a:pos x="19" y="3"/>
                  </a:cxn>
                  <a:cxn ang="0">
                    <a:pos x="24" y="0"/>
                  </a:cxn>
                  <a:cxn ang="0">
                    <a:pos x="26" y="3"/>
                  </a:cxn>
                  <a:cxn ang="0">
                    <a:pos x="31" y="7"/>
                  </a:cxn>
                  <a:cxn ang="0">
                    <a:pos x="38" y="7"/>
                  </a:cxn>
                  <a:cxn ang="0">
                    <a:pos x="48" y="7"/>
                  </a:cxn>
                  <a:cxn ang="0">
                    <a:pos x="62" y="10"/>
                  </a:cxn>
                  <a:cxn ang="0">
                    <a:pos x="64" y="10"/>
                  </a:cxn>
                  <a:cxn ang="0">
                    <a:pos x="57" y="12"/>
                  </a:cxn>
                  <a:cxn ang="0">
                    <a:pos x="40" y="12"/>
                  </a:cxn>
                  <a:cxn ang="0">
                    <a:pos x="24" y="12"/>
                  </a:cxn>
                  <a:cxn ang="0">
                    <a:pos x="14" y="10"/>
                  </a:cxn>
                  <a:cxn ang="0">
                    <a:pos x="7" y="7"/>
                  </a:cxn>
                  <a:cxn ang="0">
                    <a:pos x="0" y="5"/>
                  </a:cxn>
                  <a:cxn ang="0">
                    <a:pos x="3" y="3"/>
                  </a:cxn>
                  <a:cxn ang="0">
                    <a:pos x="5" y="5"/>
                  </a:cxn>
                  <a:cxn ang="0">
                    <a:pos x="7" y="3"/>
                  </a:cxn>
                  <a:cxn ang="0">
                    <a:pos x="12" y="3"/>
                  </a:cxn>
                  <a:cxn ang="0">
                    <a:pos x="14" y="0"/>
                  </a:cxn>
                  <a:cxn ang="0">
                    <a:pos x="17" y="0"/>
                  </a:cxn>
                </a:cxnLst>
                <a:rect l="0" t="0" r="r" b="b"/>
                <a:pathLst>
                  <a:path w="64" h="12">
                    <a:moveTo>
                      <a:pt x="17" y="0"/>
                    </a:moveTo>
                    <a:lnTo>
                      <a:pt x="19" y="3"/>
                    </a:lnTo>
                    <a:lnTo>
                      <a:pt x="24" y="0"/>
                    </a:lnTo>
                    <a:lnTo>
                      <a:pt x="26" y="3"/>
                    </a:lnTo>
                    <a:lnTo>
                      <a:pt x="31" y="7"/>
                    </a:lnTo>
                    <a:lnTo>
                      <a:pt x="38" y="7"/>
                    </a:lnTo>
                    <a:lnTo>
                      <a:pt x="48" y="7"/>
                    </a:lnTo>
                    <a:lnTo>
                      <a:pt x="62" y="10"/>
                    </a:lnTo>
                    <a:lnTo>
                      <a:pt x="64" y="10"/>
                    </a:lnTo>
                    <a:lnTo>
                      <a:pt x="57" y="12"/>
                    </a:lnTo>
                    <a:lnTo>
                      <a:pt x="40" y="12"/>
                    </a:lnTo>
                    <a:lnTo>
                      <a:pt x="24" y="12"/>
                    </a:lnTo>
                    <a:lnTo>
                      <a:pt x="14" y="10"/>
                    </a:lnTo>
                    <a:lnTo>
                      <a:pt x="7" y="7"/>
                    </a:lnTo>
                    <a:lnTo>
                      <a:pt x="0" y="5"/>
                    </a:lnTo>
                    <a:lnTo>
                      <a:pt x="3" y="3"/>
                    </a:lnTo>
                    <a:lnTo>
                      <a:pt x="5" y="5"/>
                    </a:lnTo>
                    <a:lnTo>
                      <a:pt x="7" y="3"/>
                    </a:lnTo>
                    <a:lnTo>
                      <a:pt x="12" y="3"/>
                    </a:lnTo>
                    <a:lnTo>
                      <a:pt x="14" y="0"/>
                    </a:lnTo>
                    <a:lnTo>
                      <a:pt x="17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7" name="Freeform 173"/>
              <p:cNvSpPr>
                <a:spLocks/>
              </p:cNvSpPr>
              <p:nvPr/>
            </p:nvSpPr>
            <p:spPr bwMode="auto">
              <a:xfrm>
                <a:off x="3001" y="3154"/>
                <a:ext cx="40" cy="14"/>
              </a:xfrm>
              <a:custGeom>
                <a:avLst/>
                <a:gdLst/>
                <a:ahLst/>
                <a:cxnLst>
                  <a:cxn ang="0">
                    <a:pos x="33" y="14"/>
                  </a:cxn>
                  <a:cxn ang="0">
                    <a:pos x="23" y="12"/>
                  </a:cxn>
                  <a:cxn ang="0">
                    <a:pos x="9" y="12"/>
                  </a:cxn>
                  <a:cxn ang="0">
                    <a:pos x="0" y="7"/>
                  </a:cxn>
                  <a:cxn ang="0">
                    <a:pos x="2" y="7"/>
                  </a:cxn>
                  <a:cxn ang="0">
                    <a:pos x="2" y="2"/>
                  </a:cxn>
                  <a:cxn ang="0">
                    <a:pos x="4" y="0"/>
                  </a:cxn>
                  <a:cxn ang="0">
                    <a:pos x="11" y="2"/>
                  </a:cxn>
                  <a:cxn ang="0">
                    <a:pos x="33" y="5"/>
                  </a:cxn>
                  <a:cxn ang="0">
                    <a:pos x="40" y="9"/>
                  </a:cxn>
                  <a:cxn ang="0">
                    <a:pos x="40" y="12"/>
                  </a:cxn>
                  <a:cxn ang="0">
                    <a:pos x="33" y="14"/>
                  </a:cxn>
                </a:cxnLst>
                <a:rect l="0" t="0" r="r" b="b"/>
                <a:pathLst>
                  <a:path w="40" h="14">
                    <a:moveTo>
                      <a:pt x="33" y="14"/>
                    </a:moveTo>
                    <a:lnTo>
                      <a:pt x="23" y="12"/>
                    </a:lnTo>
                    <a:lnTo>
                      <a:pt x="9" y="12"/>
                    </a:lnTo>
                    <a:lnTo>
                      <a:pt x="0" y="7"/>
                    </a:lnTo>
                    <a:lnTo>
                      <a:pt x="2" y="7"/>
                    </a:lnTo>
                    <a:lnTo>
                      <a:pt x="2" y="2"/>
                    </a:lnTo>
                    <a:lnTo>
                      <a:pt x="4" y="0"/>
                    </a:lnTo>
                    <a:lnTo>
                      <a:pt x="11" y="2"/>
                    </a:lnTo>
                    <a:lnTo>
                      <a:pt x="33" y="5"/>
                    </a:lnTo>
                    <a:lnTo>
                      <a:pt x="40" y="9"/>
                    </a:lnTo>
                    <a:lnTo>
                      <a:pt x="40" y="12"/>
                    </a:lnTo>
                    <a:lnTo>
                      <a:pt x="33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8" name="Freeform 174"/>
              <p:cNvSpPr>
                <a:spLocks/>
              </p:cNvSpPr>
              <p:nvPr/>
            </p:nvSpPr>
            <p:spPr bwMode="auto">
              <a:xfrm>
                <a:off x="2878" y="3069"/>
                <a:ext cx="33" cy="35"/>
              </a:xfrm>
              <a:custGeom>
                <a:avLst/>
                <a:gdLst/>
                <a:ahLst/>
                <a:cxnLst>
                  <a:cxn ang="0">
                    <a:pos x="30" y="35"/>
                  </a:cxn>
                  <a:cxn ang="0">
                    <a:pos x="23" y="28"/>
                  </a:cxn>
                  <a:cxn ang="0">
                    <a:pos x="16" y="16"/>
                  </a:cxn>
                  <a:cxn ang="0">
                    <a:pos x="7" y="9"/>
                  </a:cxn>
                  <a:cxn ang="0">
                    <a:pos x="0" y="0"/>
                  </a:cxn>
                  <a:cxn ang="0">
                    <a:pos x="9" y="0"/>
                  </a:cxn>
                  <a:cxn ang="0">
                    <a:pos x="16" y="11"/>
                  </a:cxn>
                  <a:cxn ang="0">
                    <a:pos x="21" y="19"/>
                  </a:cxn>
                  <a:cxn ang="0">
                    <a:pos x="33" y="30"/>
                  </a:cxn>
                  <a:cxn ang="0">
                    <a:pos x="30" y="35"/>
                  </a:cxn>
                </a:cxnLst>
                <a:rect l="0" t="0" r="r" b="b"/>
                <a:pathLst>
                  <a:path w="33" h="35">
                    <a:moveTo>
                      <a:pt x="30" y="35"/>
                    </a:moveTo>
                    <a:lnTo>
                      <a:pt x="23" y="28"/>
                    </a:lnTo>
                    <a:lnTo>
                      <a:pt x="16" y="16"/>
                    </a:lnTo>
                    <a:lnTo>
                      <a:pt x="7" y="9"/>
                    </a:lnTo>
                    <a:lnTo>
                      <a:pt x="0" y="0"/>
                    </a:lnTo>
                    <a:lnTo>
                      <a:pt x="9" y="0"/>
                    </a:lnTo>
                    <a:lnTo>
                      <a:pt x="16" y="11"/>
                    </a:lnTo>
                    <a:lnTo>
                      <a:pt x="21" y="19"/>
                    </a:lnTo>
                    <a:lnTo>
                      <a:pt x="33" y="30"/>
                    </a:lnTo>
                    <a:lnTo>
                      <a:pt x="30" y="35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199" name="Freeform 175"/>
              <p:cNvSpPr>
                <a:spLocks/>
              </p:cNvSpPr>
              <p:nvPr/>
            </p:nvSpPr>
            <p:spPr bwMode="auto">
              <a:xfrm>
                <a:off x="2873" y="3012"/>
                <a:ext cx="40" cy="47"/>
              </a:xfrm>
              <a:custGeom>
                <a:avLst/>
                <a:gdLst/>
                <a:ahLst/>
                <a:cxnLst>
                  <a:cxn ang="0">
                    <a:pos x="7" y="7"/>
                  </a:cxn>
                  <a:cxn ang="0">
                    <a:pos x="9" y="12"/>
                  </a:cxn>
                  <a:cxn ang="0">
                    <a:pos x="12" y="12"/>
                  </a:cxn>
                  <a:cxn ang="0">
                    <a:pos x="14" y="12"/>
                  </a:cxn>
                  <a:cxn ang="0">
                    <a:pos x="16" y="12"/>
                  </a:cxn>
                  <a:cxn ang="0">
                    <a:pos x="19" y="14"/>
                  </a:cxn>
                  <a:cxn ang="0">
                    <a:pos x="21" y="19"/>
                  </a:cxn>
                  <a:cxn ang="0">
                    <a:pos x="24" y="21"/>
                  </a:cxn>
                  <a:cxn ang="0">
                    <a:pos x="26" y="21"/>
                  </a:cxn>
                  <a:cxn ang="0">
                    <a:pos x="26" y="28"/>
                  </a:cxn>
                  <a:cxn ang="0">
                    <a:pos x="31" y="31"/>
                  </a:cxn>
                  <a:cxn ang="0">
                    <a:pos x="33" y="35"/>
                  </a:cxn>
                  <a:cxn ang="0">
                    <a:pos x="38" y="40"/>
                  </a:cxn>
                  <a:cxn ang="0">
                    <a:pos x="40" y="42"/>
                  </a:cxn>
                  <a:cxn ang="0">
                    <a:pos x="38" y="42"/>
                  </a:cxn>
                  <a:cxn ang="0">
                    <a:pos x="38" y="45"/>
                  </a:cxn>
                  <a:cxn ang="0">
                    <a:pos x="33" y="47"/>
                  </a:cxn>
                  <a:cxn ang="0">
                    <a:pos x="31" y="45"/>
                  </a:cxn>
                  <a:cxn ang="0">
                    <a:pos x="31" y="42"/>
                  </a:cxn>
                  <a:cxn ang="0">
                    <a:pos x="28" y="40"/>
                  </a:cxn>
                  <a:cxn ang="0">
                    <a:pos x="31" y="35"/>
                  </a:cxn>
                  <a:cxn ang="0">
                    <a:pos x="28" y="35"/>
                  </a:cxn>
                  <a:cxn ang="0">
                    <a:pos x="26" y="35"/>
                  </a:cxn>
                  <a:cxn ang="0">
                    <a:pos x="24" y="35"/>
                  </a:cxn>
                  <a:cxn ang="0">
                    <a:pos x="24" y="33"/>
                  </a:cxn>
                  <a:cxn ang="0">
                    <a:pos x="24" y="31"/>
                  </a:cxn>
                  <a:cxn ang="0">
                    <a:pos x="19" y="28"/>
                  </a:cxn>
                  <a:cxn ang="0">
                    <a:pos x="16" y="26"/>
                  </a:cxn>
                  <a:cxn ang="0">
                    <a:pos x="14" y="23"/>
                  </a:cxn>
                  <a:cxn ang="0">
                    <a:pos x="16" y="23"/>
                  </a:cxn>
                  <a:cxn ang="0">
                    <a:pos x="14" y="21"/>
                  </a:cxn>
                  <a:cxn ang="0">
                    <a:pos x="12" y="19"/>
                  </a:cxn>
                  <a:cxn ang="0">
                    <a:pos x="7" y="12"/>
                  </a:cxn>
                  <a:cxn ang="0">
                    <a:pos x="2" y="7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5" y="5"/>
                  </a:cxn>
                  <a:cxn ang="0">
                    <a:pos x="7" y="7"/>
                  </a:cxn>
                </a:cxnLst>
                <a:rect l="0" t="0" r="r" b="b"/>
                <a:pathLst>
                  <a:path w="40" h="47">
                    <a:moveTo>
                      <a:pt x="7" y="7"/>
                    </a:moveTo>
                    <a:lnTo>
                      <a:pt x="9" y="12"/>
                    </a:lnTo>
                    <a:lnTo>
                      <a:pt x="12" y="12"/>
                    </a:lnTo>
                    <a:lnTo>
                      <a:pt x="14" y="12"/>
                    </a:lnTo>
                    <a:lnTo>
                      <a:pt x="16" y="12"/>
                    </a:lnTo>
                    <a:lnTo>
                      <a:pt x="19" y="14"/>
                    </a:lnTo>
                    <a:lnTo>
                      <a:pt x="21" y="19"/>
                    </a:lnTo>
                    <a:lnTo>
                      <a:pt x="24" y="21"/>
                    </a:lnTo>
                    <a:lnTo>
                      <a:pt x="26" y="21"/>
                    </a:lnTo>
                    <a:lnTo>
                      <a:pt x="26" y="28"/>
                    </a:lnTo>
                    <a:lnTo>
                      <a:pt x="31" y="31"/>
                    </a:lnTo>
                    <a:lnTo>
                      <a:pt x="33" y="35"/>
                    </a:lnTo>
                    <a:lnTo>
                      <a:pt x="38" y="40"/>
                    </a:lnTo>
                    <a:lnTo>
                      <a:pt x="40" y="42"/>
                    </a:lnTo>
                    <a:lnTo>
                      <a:pt x="38" y="42"/>
                    </a:lnTo>
                    <a:lnTo>
                      <a:pt x="38" y="45"/>
                    </a:lnTo>
                    <a:lnTo>
                      <a:pt x="33" y="47"/>
                    </a:lnTo>
                    <a:lnTo>
                      <a:pt x="31" y="45"/>
                    </a:lnTo>
                    <a:lnTo>
                      <a:pt x="31" y="42"/>
                    </a:lnTo>
                    <a:lnTo>
                      <a:pt x="28" y="40"/>
                    </a:lnTo>
                    <a:lnTo>
                      <a:pt x="31" y="35"/>
                    </a:lnTo>
                    <a:lnTo>
                      <a:pt x="28" y="35"/>
                    </a:lnTo>
                    <a:lnTo>
                      <a:pt x="26" y="35"/>
                    </a:lnTo>
                    <a:lnTo>
                      <a:pt x="24" y="35"/>
                    </a:lnTo>
                    <a:lnTo>
                      <a:pt x="24" y="33"/>
                    </a:lnTo>
                    <a:lnTo>
                      <a:pt x="24" y="31"/>
                    </a:lnTo>
                    <a:lnTo>
                      <a:pt x="19" y="28"/>
                    </a:lnTo>
                    <a:lnTo>
                      <a:pt x="16" y="26"/>
                    </a:lnTo>
                    <a:lnTo>
                      <a:pt x="14" y="23"/>
                    </a:lnTo>
                    <a:lnTo>
                      <a:pt x="16" y="23"/>
                    </a:lnTo>
                    <a:lnTo>
                      <a:pt x="14" y="21"/>
                    </a:lnTo>
                    <a:lnTo>
                      <a:pt x="12" y="19"/>
                    </a:lnTo>
                    <a:lnTo>
                      <a:pt x="7" y="12"/>
                    </a:lnTo>
                    <a:lnTo>
                      <a:pt x="2" y="7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5" y="5"/>
                    </a:lnTo>
                    <a:lnTo>
                      <a:pt x="7" y="7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0" name="Freeform 176"/>
              <p:cNvSpPr>
                <a:spLocks/>
              </p:cNvSpPr>
              <p:nvPr/>
            </p:nvSpPr>
            <p:spPr bwMode="auto">
              <a:xfrm>
                <a:off x="2868" y="2998"/>
                <a:ext cx="17" cy="16"/>
              </a:xfrm>
              <a:custGeom>
                <a:avLst/>
                <a:gdLst/>
                <a:ahLst/>
                <a:cxnLst>
                  <a:cxn ang="0">
                    <a:pos x="17" y="14"/>
                  </a:cxn>
                  <a:cxn ang="0">
                    <a:pos x="14" y="16"/>
                  </a:cxn>
                  <a:cxn ang="0">
                    <a:pos x="7" y="9"/>
                  </a:cxn>
                  <a:cxn ang="0">
                    <a:pos x="3" y="9"/>
                  </a:cxn>
                  <a:cxn ang="0">
                    <a:pos x="0" y="7"/>
                  </a:cxn>
                  <a:cxn ang="0">
                    <a:pos x="0" y="7"/>
                  </a:cxn>
                  <a:cxn ang="0">
                    <a:pos x="3" y="7"/>
                  </a:cxn>
                  <a:cxn ang="0">
                    <a:pos x="3" y="4"/>
                  </a:cxn>
                  <a:cxn ang="0">
                    <a:pos x="3" y="2"/>
                  </a:cxn>
                  <a:cxn ang="0">
                    <a:pos x="5" y="0"/>
                  </a:cxn>
                  <a:cxn ang="0">
                    <a:pos x="7" y="2"/>
                  </a:cxn>
                  <a:cxn ang="0">
                    <a:pos x="7" y="4"/>
                  </a:cxn>
                  <a:cxn ang="0">
                    <a:pos x="12" y="11"/>
                  </a:cxn>
                  <a:cxn ang="0">
                    <a:pos x="17" y="14"/>
                  </a:cxn>
                  <a:cxn ang="0">
                    <a:pos x="17" y="14"/>
                  </a:cxn>
                </a:cxnLst>
                <a:rect l="0" t="0" r="r" b="b"/>
                <a:pathLst>
                  <a:path w="17" h="16">
                    <a:moveTo>
                      <a:pt x="17" y="14"/>
                    </a:moveTo>
                    <a:lnTo>
                      <a:pt x="14" y="16"/>
                    </a:lnTo>
                    <a:lnTo>
                      <a:pt x="7" y="9"/>
                    </a:lnTo>
                    <a:lnTo>
                      <a:pt x="3" y="9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3" y="7"/>
                    </a:lnTo>
                    <a:lnTo>
                      <a:pt x="3" y="4"/>
                    </a:lnTo>
                    <a:lnTo>
                      <a:pt x="3" y="2"/>
                    </a:lnTo>
                    <a:lnTo>
                      <a:pt x="5" y="0"/>
                    </a:lnTo>
                    <a:lnTo>
                      <a:pt x="7" y="2"/>
                    </a:lnTo>
                    <a:lnTo>
                      <a:pt x="7" y="4"/>
                    </a:lnTo>
                    <a:lnTo>
                      <a:pt x="12" y="11"/>
                    </a:lnTo>
                    <a:lnTo>
                      <a:pt x="17" y="14"/>
                    </a:lnTo>
                    <a:lnTo>
                      <a:pt x="17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1" name="Freeform 177"/>
              <p:cNvSpPr>
                <a:spLocks/>
              </p:cNvSpPr>
              <p:nvPr/>
            </p:nvSpPr>
            <p:spPr bwMode="auto">
              <a:xfrm>
                <a:off x="2840" y="2962"/>
                <a:ext cx="19" cy="62"/>
              </a:xfrm>
              <a:custGeom>
                <a:avLst/>
                <a:gdLst/>
                <a:ahLst/>
                <a:cxnLst>
                  <a:cxn ang="0">
                    <a:pos x="9" y="17"/>
                  </a:cxn>
                  <a:cxn ang="0">
                    <a:pos x="12" y="21"/>
                  </a:cxn>
                  <a:cxn ang="0">
                    <a:pos x="16" y="21"/>
                  </a:cxn>
                  <a:cxn ang="0">
                    <a:pos x="16" y="24"/>
                  </a:cxn>
                  <a:cxn ang="0">
                    <a:pos x="16" y="26"/>
                  </a:cxn>
                  <a:cxn ang="0">
                    <a:pos x="14" y="26"/>
                  </a:cxn>
                  <a:cxn ang="0">
                    <a:pos x="14" y="33"/>
                  </a:cxn>
                  <a:cxn ang="0">
                    <a:pos x="16" y="40"/>
                  </a:cxn>
                  <a:cxn ang="0">
                    <a:pos x="16" y="45"/>
                  </a:cxn>
                  <a:cxn ang="0">
                    <a:pos x="16" y="50"/>
                  </a:cxn>
                  <a:cxn ang="0">
                    <a:pos x="19" y="55"/>
                  </a:cxn>
                  <a:cxn ang="0">
                    <a:pos x="19" y="59"/>
                  </a:cxn>
                  <a:cxn ang="0">
                    <a:pos x="16" y="62"/>
                  </a:cxn>
                  <a:cxn ang="0">
                    <a:pos x="14" y="59"/>
                  </a:cxn>
                  <a:cxn ang="0">
                    <a:pos x="9" y="52"/>
                  </a:cxn>
                  <a:cxn ang="0">
                    <a:pos x="9" y="50"/>
                  </a:cxn>
                  <a:cxn ang="0">
                    <a:pos x="7" y="45"/>
                  </a:cxn>
                  <a:cxn ang="0">
                    <a:pos x="7" y="38"/>
                  </a:cxn>
                  <a:cxn ang="0">
                    <a:pos x="2" y="31"/>
                  </a:cxn>
                  <a:cxn ang="0">
                    <a:pos x="2" y="26"/>
                  </a:cxn>
                  <a:cxn ang="0">
                    <a:pos x="4" y="26"/>
                  </a:cxn>
                  <a:cxn ang="0">
                    <a:pos x="4" y="29"/>
                  </a:cxn>
                  <a:cxn ang="0">
                    <a:pos x="9" y="31"/>
                  </a:cxn>
                  <a:cxn ang="0">
                    <a:pos x="9" y="29"/>
                  </a:cxn>
                  <a:cxn ang="0">
                    <a:pos x="9" y="24"/>
                  </a:cxn>
                  <a:cxn ang="0">
                    <a:pos x="7" y="19"/>
                  </a:cxn>
                  <a:cxn ang="0">
                    <a:pos x="4" y="14"/>
                  </a:cxn>
                  <a:cxn ang="0">
                    <a:pos x="2" y="12"/>
                  </a:cxn>
                  <a:cxn ang="0">
                    <a:pos x="0" y="7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7" y="2"/>
                  </a:cxn>
                  <a:cxn ang="0">
                    <a:pos x="7" y="5"/>
                  </a:cxn>
                  <a:cxn ang="0">
                    <a:pos x="7" y="10"/>
                  </a:cxn>
                  <a:cxn ang="0">
                    <a:pos x="9" y="17"/>
                  </a:cxn>
                </a:cxnLst>
                <a:rect l="0" t="0" r="r" b="b"/>
                <a:pathLst>
                  <a:path w="19" h="62">
                    <a:moveTo>
                      <a:pt x="9" y="17"/>
                    </a:moveTo>
                    <a:lnTo>
                      <a:pt x="12" y="21"/>
                    </a:lnTo>
                    <a:lnTo>
                      <a:pt x="16" y="21"/>
                    </a:lnTo>
                    <a:lnTo>
                      <a:pt x="16" y="24"/>
                    </a:lnTo>
                    <a:lnTo>
                      <a:pt x="16" y="26"/>
                    </a:lnTo>
                    <a:lnTo>
                      <a:pt x="14" y="26"/>
                    </a:lnTo>
                    <a:lnTo>
                      <a:pt x="14" y="33"/>
                    </a:lnTo>
                    <a:lnTo>
                      <a:pt x="16" y="40"/>
                    </a:lnTo>
                    <a:lnTo>
                      <a:pt x="16" y="45"/>
                    </a:lnTo>
                    <a:lnTo>
                      <a:pt x="16" y="50"/>
                    </a:lnTo>
                    <a:lnTo>
                      <a:pt x="19" y="55"/>
                    </a:lnTo>
                    <a:lnTo>
                      <a:pt x="19" y="59"/>
                    </a:lnTo>
                    <a:lnTo>
                      <a:pt x="16" y="62"/>
                    </a:lnTo>
                    <a:lnTo>
                      <a:pt x="14" y="59"/>
                    </a:lnTo>
                    <a:lnTo>
                      <a:pt x="9" y="52"/>
                    </a:lnTo>
                    <a:lnTo>
                      <a:pt x="9" y="50"/>
                    </a:lnTo>
                    <a:lnTo>
                      <a:pt x="7" y="45"/>
                    </a:lnTo>
                    <a:lnTo>
                      <a:pt x="7" y="38"/>
                    </a:lnTo>
                    <a:lnTo>
                      <a:pt x="2" y="31"/>
                    </a:lnTo>
                    <a:lnTo>
                      <a:pt x="2" y="26"/>
                    </a:lnTo>
                    <a:lnTo>
                      <a:pt x="4" y="26"/>
                    </a:lnTo>
                    <a:lnTo>
                      <a:pt x="4" y="29"/>
                    </a:lnTo>
                    <a:lnTo>
                      <a:pt x="9" y="31"/>
                    </a:lnTo>
                    <a:lnTo>
                      <a:pt x="9" y="29"/>
                    </a:lnTo>
                    <a:lnTo>
                      <a:pt x="9" y="24"/>
                    </a:lnTo>
                    <a:lnTo>
                      <a:pt x="7" y="19"/>
                    </a:lnTo>
                    <a:lnTo>
                      <a:pt x="4" y="14"/>
                    </a:lnTo>
                    <a:lnTo>
                      <a:pt x="2" y="12"/>
                    </a:lnTo>
                    <a:lnTo>
                      <a:pt x="0" y="7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7" y="2"/>
                    </a:lnTo>
                    <a:lnTo>
                      <a:pt x="7" y="5"/>
                    </a:lnTo>
                    <a:lnTo>
                      <a:pt x="7" y="10"/>
                    </a:lnTo>
                    <a:lnTo>
                      <a:pt x="9" y="17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2" name="Freeform 178"/>
              <p:cNvSpPr>
                <a:spLocks/>
              </p:cNvSpPr>
              <p:nvPr/>
            </p:nvSpPr>
            <p:spPr bwMode="auto">
              <a:xfrm>
                <a:off x="2852" y="2955"/>
                <a:ext cx="28" cy="36"/>
              </a:xfrm>
              <a:custGeom>
                <a:avLst/>
                <a:gdLst/>
                <a:ahLst/>
                <a:cxnLst>
                  <a:cxn ang="0">
                    <a:pos x="19" y="14"/>
                  </a:cxn>
                  <a:cxn ang="0">
                    <a:pos x="19" y="19"/>
                  </a:cxn>
                  <a:cxn ang="0">
                    <a:pos x="23" y="19"/>
                  </a:cxn>
                  <a:cxn ang="0">
                    <a:pos x="23" y="24"/>
                  </a:cxn>
                  <a:cxn ang="0">
                    <a:pos x="26" y="26"/>
                  </a:cxn>
                  <a:cxn ang="0">
                    <a:pos x="28" y="31"/>
                  </a:cxn>
                  <a:cxn ang="0">
                    <a:pos x="23" y="31"/>
                  </a:cxn>
                  <a:cxn ang="0">
                    <a:pos x="23" y="33"/>
                  </a:cxn>
                  <a:cxn ang="0">
                    <a:pos x="21" y="36"/>
                  </a:cxn>
                  <a:cxn ang="0">
                    <a:pos x="19" y="33"/>
                  </a:cxn>
                  <a:cxn ang="0">
                    <a:pos x="16" y="28"/>
                  </a:cxn>
                  <a:cxn ang="0">
                    <a:pos x="16" y="26"/>
                  </a:cxn>
                  <a:cxn ang="0">
                    <a:pos x="14" y="26"/>
                  </a:cxn>
                  <a:cxn ang="0">
                    <a:pos x="11" y="26"/>
                  </a:cxn>
                  <a:cxn ang="0">
                    <a:pos x="7" y="26"/>
                  </a:cxn>
                  <a:cxn ang="0">
                    <a:pos x="2" y="21"/>
                  </a:cxn>
                  <a:cxn ang="0">
                    <a:pos x="0" y="19"/>
                  </a:cxn>
                  <a:cxn ang="0">
                    <a:pos x="4" y="17"/>
                  </a:cxn>
                  <a:cxn ang="0">
                    <a:pos x="4" y="14"/>
                  </a:cxn>
                  <a:cxn ang="0">
                    <a:pos x="7" y="14"/>
                  </a:cxn>
                  <a:cxn ang="0">
                    <a:pos x="9" y="14"/>
                  </a:cxn>
                  <a:cxn ang="0">
                    <a:pos x="9" y="9"/>
                  </a:cxn>
                  <a:cxn ang="0">
                    <a:pos x="9" y="5"/>
                  </a:cxn>
                  <a:cxn ang="0">
                    <a:pos x="9" y="0"/>
                  </a:cxn>
                  <a:cxn ang="0">
                    <a:pos x="11" y="0"/>
                  </a:cxn>
                  <a:cxn ang="0">
                    <a:pos x="14" y="2"/>
                  </a:cxn>
                  <a:cxn ang="0">
                    <a:pos x="16" y="9"/>
                  </a:cxn>
                  <a:cxn ang="0">
                    <a:pos x="21" y="12"/>
                  </a:cxn>
                  <a:cxn ang="0">
                    <a:pos x="19" y="14"/>
                  </a:cxn>
                </a:cxnLst>
                <a:rect l="0" t="0" r="r" b="b"/>
                <a:pathLst>
                  <a:path w="28" h="36">
                    <a:moveTo>
                      <a:pt x="19" y="14"/>
                    </a:moveTo>
                    <a:lnTo>
                      <a:pt x="19" y="19"/>
                    </a:lnTo>
                    <a:lnTo>
                      <a:pt x="23" y="19"/>
                    </a:lnTo>
                    <a:lnTo>
                      <a:pt x="23" y="24"/>
                    </a:lnTo>
                    <a:lnTo>
                      <a:pt x="26" y="26"/>
                    </a:lnTo>
                    <a:lnTo>
                      <a:pt x="28" y="31"/>
                    </a:lnTo>
                    <a:lnTo>
                      <a:pt x="23" y="31"/>
                    </a:lnTo>
                    <a:lnTo>
                      <a:pt x="23" y="33"/>
                    </a:lnTo>
                    <a:lnTo>
                      <a:pt x="21" y="36"/>
                    </a:lnTo>
                    <a:lnTo>
                      <a:pt x="19" y="33"/>
                    </a:lnTo>
                    <a:lnTo>
                      <a:pt x="16" y="28"/>
                    </a:lnTo>
                    <a:lnTo>
                      <a:pt x="16" y="26"/>
                    </a:lnTo>
                    <a:lnTo>
                      <a:pt x="14" y="26"/>
                    </a:lnTo>
                    <a:lnTo>
                      <a:pt x="11" y="26"/>
                    </a:lnTo>
                    <a:lnTo>
                      <a:pt x="7" y="26"/>
                    </a:lnTo>
                    <a:lnTo>
                      <a:pt x="2" y="21"/>
                    </a:lnTo>
                    <a:lnTo>
                      <a:pt x="0" y="19"/>
                    </a:lnTo>
                    <a:lnTo>
                      <a:pt x="4" y="17"/>
                    </a:lnTo>
                    <a:lnTo>
                      <a:pt x="4" y="14"/>
                    </a:lnTo>
                    <a:lnTo>
                      <a:pt x="7" y="14"/>
                    </a:lnTo>
                    <a:lnTo>
                      <a:pt x="9" y="14"/>
                    </a:lnTo>
                    <a:lnTo>
                      <a:pt x="9" y="9"/>
                    </a:lnTo>
                    <a:lnTo>
                      <a:pt x="9" y="5"/>
                    </a:lnTo>
                    <a:lnTo>
                      <a:pt x="9" y="0"/>
                    </a:lnTo>
                    <a:lnTo>
                      <a:pt x="11" y="0"/>
                    </a:lnTo>
                    <a:lnTo>
                      <a:pt x="14" y="2"/>
                    </a:lnTo>
                    <a:lnTo>
                      <a:pt x="16" y="9"/>
                    </a:lnTo>
                    <a:lnTo>
                      <a:pt x="21" y="12"/>
                    </a:lnTo>
                    <a:lnTo>
                      <a:pt x="19" y="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3" name="Freeform 179"/>
              <p:cNvSpPr>
                <a:spLocks/>
              </p:cNvSpPr>
              <p:nvPr/>
            </p:nvSpPr>
            <p:spPr bwMode="auto">
              <a:xfrm>
                <a:off x="2695" y="3085"/>
                <a:ext cx="8" cy="10"/>
              </a:xfrm>
              <a:custGeom>
                <a:avLst/>
                <a:gdLst/>
                <a:ahLst/>
                <a:cxnLst>
                  <a:cxn ang="0">
                    <a:pos x="5" y="10"/>
                  </a:cxn>
                  <a:cxn ang="0">
                    <a:pos x="3" y="10"/>
                  </a:cxn>
                  <a:cxn ang="0">
                    <a:pos x="0" y="10"/>
                  </a:cxn>
                  <a:cxn ang="0">
                    <a:pos x="0" y="3"/>
                  </a:cxn>
                  <a:cxn ang="0">
                    <a:pos x="3" y="3"/>
                  </a:cxn>
                  <a:cxn ang="0">
                    <a:pos x="5" y="0"/>
                  </a:cxn>
                  <a:cxn ang="0">
                    <a:pos x="8" y="0"/>
                  </a:cxn>
                  <a:cxn ang="0">
                    <a:pos x="8" y="5"/>
                  </a:cxn>
                  <a:cxn ang="0">
                    <a:pos x="5" y="10"/>
                  </a:cxn>
                </a:cxnLst>
                <a:rect l="0" t="0" r="r" b="b"/>
                <a:pathLst>
                  <a:path w="8" h="10">
                    <a:moveTo>
                      <a:pt x="5" y="10"/>
                    </a:moveTo>
                    <a:lnTo>
                      <a:pt x="3" y="10"/>
                    </a:lnTo>
                    <a:lnTo>
                      <a:pt x="0" y="10"/>
                    </a:lnTo>
                    <a:lnTo>
                      <a:pt x="0" y="3"/>
                    </a:lnTo>
                    <a:lnTo>
                      <a:pt x="3" y="3"/>
                    </a:lnTo>
                    <a:lnTo>
                      <a:pt x="5" y="0"/>
                    </a:lnTo>
                    <a:lnTo>
                      <a:pt x="8" y="0"/>
                    </a:lnTo>
                    <a:lnTo>
                      <a:pt x="8" y="5"/>
                    </a:lnTo>
                    <a:lnTo>
                      <a:pt x="5" y="10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4" name="Freeform 180"/>
              <p:cNvSpPr>
                <a:spLocks/>
              </p:cNvSpPr>
              <p:nvPr/>
            </p:nvSpPr>
            <p:spPr bwMode="auto">
              <a:xfrm>
                <a:off x="2336" y="3360"/>
                <a:ext cx="135" cy="248"/>
              </a:xfrm>
              <a:custGeom>
                <a:avLst/>
                <a:gdLst/>
                <a:ahLst/>
                <a:cxnLst>
                  <a:cxn ang="0">
                    <a:pos x="125" y="40"/>
                  </a:cxn>
                  <a:cxn ang="0">
                    <a:pos x="128" y="56"/>
                  </a:cxn>
                  <a:cxn ang="0">
                    <a:pos x="135" y="80"/>
                  </a:cxn>
                  <a:cxn ang="0">
                    <a:pos x="128" y="94"/>
                  </a:cxn>
                  <a:cxn ang="0">
                    <a:pos x="116" y="106"/>
                  </a:cxn>
                  <a:cxn ang="0">
                    <a:pos x="116" y="118"/>
                  </a:cxn>
                  <a:cxn ang="0">
                    <a:pos x="123" y="127"/>
                  </a:cxn>
                  <a:cxn ang="0">
                    <a:pos x="121" y="144"/>
                  </a:cxn>
                  <a:cxn ang="0">
                    <a:pos x="113" y="170"/>
                  </a:cxn>
                  <a:cxn ang="0">
                    <a:pos x="106" y="210"/>
                  </a:cxn>
                  <a:cxn ang="0">
                    <a:pos x="99" y="232"/>
                  </a:cxn>
                  <a:cxn ang="0">
                    <a:pos x="92" y="227"/>
                  </a:cxn>
                  <a:cxn ang="0">
                    <a:pos x="76" y="215"/>
                  </a:cxn>
                  <a:cxn ang="0">
                    <a:pos x="66" y="217"/>
                  </a:cxn>
                  <a:cxn ang="0">
                    <a:pos x="59" y="222"/>
                  </a:cxn>
                  <a:cxn ang="0">
                    <a:pos x="59" y="234"/>
                  </a:cxn>
                  <a:cxn ang="0">
                    <a:pos x="57" y="239"/>
                  </a:cxn>
                  <a:cxn ang="0">
                    <a:pos x="43" y="248"/>
                  </a:cxn>
                  <a:cxn ang="0">
                    <a:pos x="31" y="243"/>
                  </a:cxn>
                  <a:cxn ang="0">
                    <a:pos x="24" y="248"/>
                  </a:cxn>
                  <a:cxn ang="0">
                    <a:pos x="21" y="243"/>
                  </a:cxn>
                  <a:cxn ang="0">
                    <a:pos x="12" y="224"/>
                  </a:cxn>
                  <a:cxn ang="0">
                    <a:pos x="5" y="208"/>
                  </a:cxn>
                  <a:cxn ang="0">
                    <a:pos x="9" y="198"/>
                  </a:cxn>
                  <a:cxn ang="0">
                    <a:pos x="9" y="191"/>
                  </a:cxn>
                  <a:cxn ang="0">
                    <a:pos x="14" y="177"/>
                  </a:cxn>
                  <a:cxn ang="0">
                    <a:pos x="17" y="158"/>
                  </a:cxn>
                  <a:cxn ang="0">
                    <a:pos x="24" y="151"/>
                  </a:cxn>
                  <a:cxn ang="0">
                    <a:pos x="21" y="137"/>
                  </a:cxn>
                  <a:cxn ang="0">
                    <a:pos x="14" y="137"/>
                  </a:cxn>
                  <a:cxn ang="0">
                    <a:pos x="17" y="123"/>
                  </a:cxn>
                  <a:cxn ang="0">
                    <a:pos x="21" y="120"/>
                  </a:cxn>
                  <a:cxn ang="0">
                    <a:pos x="24" y="97"/>
                  </a:cxn>
                  <a:cxn ang="0">
                    <a:pos x="17" y="92"/>
                  </a:cxn>
                  <a:cxn ang="0">
                    <a:pos x="12" y="66"/>
                  </a:cxn>
                  <a:cxn ang="0">
                    <a:pos x="0" y="61"/>
                  </a:cxn>
                  <a:cxn ang="0">
                    <a:pos x="0" y="49"/>
                  </a:cxn>
                  <a:cxn ang="0">
                    <a:pos x="9" y="33"/>
                  </a:cxn>
                  <a:cxn ang="0">
                    <a:pos x="5" y="26"/>
                  </a:cxn>
                  <a:cxn ang="0">
                    <a:pos x="9" y="23"/>
                  </a:cxn>
                  <a:cxn ang="0">
                    <a:pos x="12" y="21"/>
                  </a:cxn>
                  <a:cxn ang="0">
                    <a:pos x="9" y="33"/>
                  </a:cxn>
                  <a:cxn ang="0">
                    <a:pos x="19" y="37"/>
                  </a:cxn>
                  <a:cxn ang="0">
                    <a:pos x="28" y="40"/>
                  </a:cxn>
                  <a:cxn ang="0">
                    <a:pos x="40" y="37"/>
                  </a:cxn>
                  <a:cxn ang="0">
                    <a:pos x="45" y="33"/>
                  </a:cxn>
                  <a:cxn ang="0">
                    <a:pos x="57" y="30"/>
                  </a:cxn>
                  <a:cxn ang="0">
                    <a:pos x="71" y="14"/>
                  </a:cxn>
                  <a:cxn ang="0">
                    <a:pos x="78" y="11"/>
                  </a:cxn>
                  <a:cxn ang="0">
                    <a:pos x="85" y="7"/>
                  </a:cxn>
                  <a:cxn ang="0">
                    <a:pos x="85" y="0"/>
                  </a:cxn>
                  <a:cxn ang="0">
                    <a:pos x="92" y="0"/>
                  </a:cxn>
                  <a:cxn ang="0">
                    <a:pos x="102" y="2"/>
                  </a:cxn>
                  <a:cxn ang="0">
                    <a:pos x="111" y="9"/>
                  </a:cxn>
                  <a:cxn ang="0">
                    <a:pos x="116" y="11"/>
                  </a:cxn>
                  <a:cxn ang="0">
                    <a:pos x="118" y="16"/>
                  </a:cxn>
                  <a:cxn ang="0">
                    <a:pos x="118" y="23"/>
                  </a:cxn>
                  <a:cxn ang="0">
                    <a:pos x="121" y="28"/>
                  </a:cxn>
                  <a:cxn ang="0">
                    <a:pos x="118" y="35"/>
                  </a:cxn>
                  <a:cxn ang="0">
                    <a:pos x="125" y="40"/>
                  </a:cxn>
                </a:cxnLst>
                <a:rect l="0" t="0" r="r" b="b"/>
                <a:pathLst>
                  <a:path w="135" h="248">
                    <a:moveTo>
                      <a:pt x="125" y="40"/>
                    </a:moveTo>
                    <a:lnTo>
                      <a:pt x="128" y="56"/>
                    </a:lnTo>
                    <a:lnTo>
                      <a:pt x="135" y="80"/>
                    </a:lnTo>
                    <a:lnTo>
                      <a:pt x="128" y="94"/>
                    </a:lnTo>
                    <a:lnTo>
                      <a:pt x="116" y="106"/>
                    </a:lnTo>
                    <a:lnTo>
                      <a:pt x="116" y="118"/>
                    </a:lnTo>
                    <a:lnTo>
                      <a:pt x="123" y="127"/>
                    </a:lnTo>
                    <a:lnTo>
                      <a:pt x="121" y="144"/>
                    </a:lnTo>
                    <a:lnTo>
                      <a:pt x="113" y="170"/>
                    </a:lnTo>
                    <a:lnTo>
                      <a:pt x="106" y="210"/>
                    </a:lnTo>
                    <a:lnTo>
                      <a:pt x="99" y="232"/>
                    </a:lnTo>
                    <a:lnTo>
                      <a:pt x="92" y="227"/>
                    </a:lnTo>
                    <a:lnTo>
                      <a:pt x="76" y="215"/>
                    </a:lnTo>
                    <a:lnTo>
                      <a:pt x="66" y="217"/>
                    </a:lnTo>
                    <a:lnTo>
                      <a:pt x="59" y="222"/>
                    </a:lnTo>
                    <a:lnTo>
                      <a:pt x="59" y="234"/>
                    </a:lnTo>
                    <a:lnTo>
                      <a:pt x="57" y="239"/>
                    </a:lnTo>
                    <a:lnTo>
                      <a:pt x="43" y="248"/>
                    </a:lnTo>
                    <a:lnTo>
                      <a:pt x="31" y="243"/>
                    </a:lnTo>
                    <a:lnTo>
                      <a:pt x="24" y="248"/>
                    </a:lnTo>
                    <a:lnTo>
                      <a:pt x="21" y="243"/>
                    </a:lnTo>
                    <a:lnTo>
                      <a:pt x="12" y="224"/>
                    </a:lnTo>
                    <a:lnTo>
                      <a:pt x="5" y="208"/>
                    </a:lnTo>
                    <a:lnTo>
                      <a:pt x="9" y="198"/>
                    </a:lnTo>
                    <a:lnTo>
                      <a:pt x="9" y="191"/>
                    </a:lnTo>
                    <a:lnTo>
                      <a:pt x="14" y="177"/>
                    </a:lnTo>
                    <a:lnTo>
                      <a:pt x="17" y="158"/>
                    </a:lnTo>
                    <a:lnTo>
                      <a:pt x="24" y="151"/>
                    </a:lnTo>
                    <a:lnTo>
                      <a:pt x="21" y="137"/>
                    </a:lnTo>
                    <a:lnTo>
                      <a:pt x="14" y="137"/>
                    </a:lnTo>
                    <a:lnTo>
                      <a:pt x="17" y="123"/>
                    </a:lnTo>
                    <a:lnTo>
                      <a:pt x="21" y="120"/>
                    </a:lnTo>
                    <a:lnTo>
                      <a:pt x="24" y="97"/>
                    </a:lnTo>
                    <a:lnTo>
                      <a:pt x="17" y="92"/>
                    </a:lnTo>
                    <a:lnTo>
                      <a:pt x="12" y="66"/>
                    </a:lnTo>
                    <a:lnTo>
                      <a:pt x="0" y="61"/>
                    </a:lnTo>
                    <a:lnTo>
                      <a:pt x="0" y="49"/>
                    </a:lnTo>
                    <a:lnTo>
                      <a:pt x="9" y="33"/>
                    </a:lnTo>
                    <a:lnTo>
                      <a:pt x="5" y="26"/>
                    </a:lnTo>
                    <a:lnTo>
                      <a:pt x="9" y="23"/>
                    </a:lnTo>
                    <a:lnTo>
                      <a:pt x="12" y="21"/>
                    </a:lnTo>
                    <a:lnTo>
                      <a:pt x="9" y="33"/>
                    </a:lnTo>
                    <a:lnTo>
                      <a:pt x="19" y="37"/>
                    </a:lnTo>
                    <a:lnTo>
                      <a:pt x="28" y="40"/>
                    </a:lnTo>
                    <a:lnTo>
                      <a:pt x="40" y="37"/>
                    </a:lnTo>
                    <a:lnTo>
                      <a:pt x="45" y="33"/>
                    </a:lnTo>
                    <a:lnTo>
                      <a:pt x="57" y="30"/>
                    </a:lnTo>
                    <a:lnTo>
                      <a:pt x="71" y="14"/>
                    </a:lnTo>
                    <a:lnTo>
                      <a:pt x="78" y="11"/>
                    </a:lnTo>
                    <a:lnTo>
                      <a:pt x="85" y="7"/>
                    </a:lnTo>
                    <a:lnTo>
                      <a:pt x="85" y="0"/>
                    </a:lnTo>
                    <a:lnTo>
                      <a:pt x="92" y="0"/>
                    </a:lnTo>
                    <a:lnTo>
                      <a:pt x="102" y="2"/>
                    </a:lnTo>
                    <a:lnTo>
                      <a:pt x="111" y="9"/>
                    </a:lnTo>
                    <a:lnTo>
                      <a:pt x="116" y="11"/>
                    </a:lnTo>
                    <a:lnTo>
                      <a:pt x="118" y="16"/>
                    </a:lnTo>
                    <a:lnTo>
                      <a:pt x="118" y="23"/>
                    </a:lnTo>
                    <a:lnTo>
                      <a:pt x="121" y="28"/>
                    </a:lnTo>
                    <a:lnTo>
                      <a:pt x="118" y="35"/>
                    </a:lnTo>
                    <a:lnTo>
                      <a:pt x="125" y="40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5" name="Freeform 181"/>
              <p:cNvSpPr>
                <a:spLocks/>
              </p:cNvSpPr>
              <p:nvPr/>
            </p:nvSpPr>
            <p:spPr bwMode="auto">
              <a:xfrm>
                <a:off x="2511" y="3194"/>
                <a:ext cx="26" cy="19"/>
              </a:xfrm>
              <a:custGeom>
                <a:avLst/>
                <a:gdLst/>
                <a:ahLst/>
                <a:cxnLst>
                  <a:cxn ang="0">
                    <a:pos x="26" y="2"/>
                  </a:cxn>
                  <a:cxn ang="0">
                    <a:pos x="24" y="9"/>
                  </a:cxn>
                  <a:cxn ang="0">
                    <a:pos x="24" y="14"/>
                  </a:cxn>
                  <a:cxn ang="0">
                    <a:pos x="24" y="17"/>
                  </a:cxn>
                  <a:cxn ang="0">
                    <a:pos x="19" y="19"/>
                  </a:cxn>
                  <a:cxn ang="0">
                    <a:pos x="17" y="14"/>
                  </a:cxn>
                  <a:cxn ang="0">
                    <a:pos x="14" y="12"/>
                  </a:cxn>
                  <a:cxn ang="0">
                    <a:pos x="12" y="14"/>
                  </a:cxn>
                  <a:cxn ang="0">
                    <a:pos x="7" y="14"/>
                  </a:cxn>
                  <a:cxn ang="0">
                    <a:pos x="5" y="14"/>
                  </a:cxn>
                  <a:cxn ang="0">
                    <a:pos x="2" y="14"/>
                  </a:cxn>
                  <a:cxn ang="0">
                    <a:pos x="0" y="12"/>
                  </a:cxn>
                  <a:cxn ang="0">
                    <a:pos x="0" y="7"/>
                  </a:cxn>
                  <a:cxn ang="0">
                    <a:pos x="5" y="5"/>
                  </a:cxn>
                  <a:cxn ang="0">
                    <a:pos x="7" y="5"/>
                  </a:cxn>
                  <a:cxn ang="0">
                    <a:pos x="9" y="5"/>
                  </a:cxn>
                  <a:cxn ang="0">
                    <a:pos x="17" y="5"/>
                  </a:cxn>
                  <a:cxn ang="0">
                    <a:pos x="24" y="0"/>
                  </a:cxn>
                  <a:cxn ang="0">
                    <a:pos x="26" y="2"/>
                  </a:cxn>
                </a:cxnLst>
                <a:rect l="0" t="0" r="r" b="b"/>
                <a:pathLst>
                  <a:path w="26" h="19">
                    <a:moveTo>
                      <a:pt x="26" y="2"/>
                    </a:moveTo>
                    <a:lnTo>
                      <a:pt x="24" y="9"/>
                    </a:lnTo>
                    <a:lnTo>
                      <a:pt x="24" y="14"/>
                    </a:lnTo>
                    <a:lnTo>
                      <a:pt x="24" y="17"/>
                    </a:lnTo>
                    <a:lnTo>
                      <a:pt x="19" y="19"/>
                    </a:lnTo>
                    <a:lnTo>
                      <a:pt x="17" y="14"/>
                    </a:lnTo>
                    <a:lnTo>
                      <a:pt x="14" y="12"/>
                    </a:lnTo>
                    <a:lnTo>
                      <a:pt x="12" y="14"/>
                    </a:lnTo>
                    <a:lnTo>
                      <a:pt x="7" y="14"/>
                    </a:lnTo>
                    <a:lnTo>
                      <a:pt x="5" y="14"/>
                    </a:lnTo>
                    <a:lnTo>
                      <a:pt x="2" y="14"/>
                    </a:lnTo>
                    <a:lnTo>
                      <a:pt x="0" y="12"/>
                    </a:lnTo>
                    <a:lnTo>
                      <a:pt x="0" y="7"/>
                    </a:lnTo>
                    <a:lnTo>
                      <a:pt x="5" y="5"/>
                    </a:lnTo>
                    <a:lnTo>
                      <a:pt x="7" y="5"/>
                    </a:lnTo>
                    <a:lnTo>
                      <a:pt x="9" y="5"/>
                    </a:lnTo>
                    <a:lnTo>
                      <a:pt x="17" y="5"/>
                    </a:lnTo>
                    <a:lnTo>
                      <a:pt x="24" y="0"/>
                    </a:lnTo>
                    <a:lnTo>
                      <a:pt x="26" y="2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6" name="Freeform 182"/>
              <p:cNvSpPr>
                <a:spLocks/>
              </p:cNvSpPr>
              <p:nvPr/>
            </p:nvSpPr>
            <p:spPr bwMode="auto">
              <a:xfrm>
                <a:off x="2383" y="3173"/>
                <a:ext cx="78" cy="175"/>
              </a:xfrm>
              <a:custGeom>
                <a:avLst/>
                <a:gdLst/>
                <a:ahLst/>
                <a:cxnLst>
                  <a:cxn ang="0">
                    <a:pos x="74" y="38"/>
                  </a:cxn>
                  <a:cxn ang="0">
                    <a:pos x="74" y="42"/>
                  </a:cxn>
                  <a:cxn ang="0">
                    <a:pos x="78" y="49"/>
                  </a:cxn>
                  <a:cxn ang="0">
                    <a:pos x="78" y="80"/>
                  </a:cxn>
                  <a:cxn ang="0">
                    <a:pos x="78" y="99"/>
                  </a:cxn>
                  <a:cxn ang="0">
                    <a:pos x="64" y="113"/>
                  </a:cxn>
                  <a:cxn ang="0">
                    <a:pos x="64" y="118"/>
                  </a:cxn>
                  <a:cxn ang="0">
                    <a:pos x="62" y="139"/>
                  </a:cxn>
                  <a:cxn ang="0">
                    <a:pos x="57" y="156"/>
                  </a:cxn>
                  <a:cxn ang="0">
                    <a:pos x="50" y="163"/>
                  </a:cxn>
                  <a:cxn ang="0">
                    <a:pos x="45" y="175"/>
                  </a:cxn>
                  <a:cxn ang="0">
                    <a:pos x="36" y="170"/>
                  </a:cxn>
                  <a:cxn ang="0">
                    <a:pos x="36" y="165"/>
                  </a:cxn>
                  <a:cxn ang="0">
                    <a:pos x="22" y="156"/>
                  </a:cxn>
                  <a:cxn ang="0">
                    <a:pos x="14" y="149"/>
                  </a:cxn>
                  <a:cxn ang="0">
                    <a:pos x="17" y="144"/>
                  </a:cxn>
                  <a:cxn ang="0">
                    <a:pos x="22" y="142"/>
                  </a:cxn>
                  <a:cxn ang="0">
                    <a:pos x="22" y="137"/>
                  </a:cxn>
                  <a:cxn ang="0">
                    <a:pos x="7" y="135"/>
                  </a:cxn>
                  <a:cxn ang="0">
                    <a:pos x="10" y="127"/>
                  </a:cxn>
                  <a:cxn ang="0">
                    <a:pos x="14" y="118"/>
                  </a:cxn>
                  <a:cxn ang="0">
                    <a:pos x="14" y="111"/>
                  </a:cxn>
                  <a:cxn ang="0">
                    <a:pos x="0" y="113"/>
                  </a:cxn>
                  <a:cxn ang="0">
                    <a:pos x="3" y="106"/>
                  </a:cxn>
                  <a:cxn ang="0">
                    <a:pos x="12" y="97"/>
                  </a:cxn>
                  <a:cxn ang="0">
                    <a:pos x="10" y="92"/>
                  </a:cxn>
                  <a:cxn ang="0">
                    <a:pos x="3" y="87"/>
                  </a:cxn>
                  <a:cxn ang="0">
                    <a:pos x="3" y="78"/>
                  </a:cxn>
                  <a:cxn ang="0">
                    <a:pos x="7" y="78"/>
                  </a:cxn>
                  <a:cxn ang="0">
                    <a:pos x="7" y="73"/>
                  </a:cxn>
                  <a:cxn ang="0">
                    <a:pos x="7" y="68"/>
                  </a:cxn>
                  <a:cxn ang="0">
                    <a:pos x="3" y="66"/>
                  </a:cxn>
                  <a:cxn ang="0">
                    <a:pos x="5" y="64"/>
                  </a:cxn>
                  <a:cxn ang="0">
                    <a:pos x="14" y="49"/>
                  </a:cxn>
                  <a:cxn ang="0">
                    <a:pos x="19" y="40"/>
                  </a:cxn>
                  <a:cxn ang="0">
                    <a:pos x="26" y="40"/>
                  </a:cxn>
                  <a:cxn ang="0">
                    <a:pos x="33" y="35"/>
                  </a:cxn>
                  <a:cxn ang="0">
                    <a:pos x="43" y="35"/>
                  </a:cxn>
                  <a:cxn ang="0">
                    <a:pos x="48" y="30"/>
                  </a:cxn>
                  <a:cxn ang="0">
                    <a:pos x="57" y="30"/>
                  </a:cxn>
                  <a:cxn ang="0">
                    <a:pos x="64" y="38"/>
                  </a:cxn>
                  <a:cxn ang="0">
                    <a:pos x="66" y="33"/>
                  </a:cxn>
                  <a:cxn ang="0">
                    <a:pos x="66" y="19"/>
                  </a:cxn>
                  <a:cxn ang="0">
                    <a:pos x="69" y="9"/>
                  </a:cxn>
                  <a:cxn ang="0">
                    <a:pos x="69" y="2"/>
                  </a:cxn>
                  <a:cxn ang="0">
                    <a:pos x="74" y="0"/>
                  </a:cxn>
                  <a:cxn ang="0">
                    <a:pos x="76" y="0"/>
                  </a:cxn>
                  <a:cxn ang="0">
                    <a:pos x="78" y="4"/>
                  </a:cxn>
                  <a:cxn ang="0">
                    <a:pos x="78" y="12"/>
                  </a:cxn>
                  <a:cxn ang="0">
                    <a:pos x="78" y="21"/>
                  </a:cxn>
                  <a:cxn ang="0">
                    <a:pos x="74" y="38"/>
                  </a:cxn>
                </a:cxnLst>
                <a:rect l="0" t="0" r="r" b="b"/>
                <a:pathLst>
                  <a:path w="78" h="175">
                    <a:moveTo>
                      <a:pt x="74" y="38"/>
                    </a:moveTo>
                    <a:lnTo>
                      <a:pt x="74" y="42"/>
                    </a:lnTo>
                    <a:lnTo>
                      <a:pt x="78" y="49"/>
                    </a:lnTo>
                    <a:lnTo>
                      <a:pt x="78" y="80"/>
                    </a:lnTo>
                    <a:lnTo>
                      <a:pt x="78" y="99"/>
                    </a:lnTo>
                    <a:lnTo>
                      <a:pt x="64" y="113"/>
                    </a:lnTo>
                    <a:lnTo>
                      <a:pt x="64" y="118"/>
                    </a:lnTo>
                    <a:lnTo>
                      <a:pt x="62" y="139"/>
                    </a:lnTo>
                    <a:lnTo>
                      <a:pt x="57" y="156"/>
                    </a:lnTo>
                    <a:lnTo>
                      <a:pt x="50" y="163"/>
                    </a:lnTo>
                    <a:lnTo>
                      <a:pt x="45" y="175"/>
                    </a:lnTo>
                    <a:lnTo>
                      <a:pt x="36" y="170"/>
                    </a:lnTo>
                    <a:lnTo>
                      <a:pt x="36" y="165"/>
                    </a:lnTo>
                    <a:lnTo>
                      <a:pt x="22" y="156"/>
                    </a:lnTo>
                    <a:lnTo>
                      <a:pt x="14" y="149"/>
                    </a:lnTo>
                    <a:lnTo>
                      <a:pt x="17" y="144"/>
                    </a:lnTo>
                    <a:lnTo>
                      <a:pt x="22" y="142"/>
                    </a:lnTo>
                    <a:lnTo>
                      <a:pt x="22" y="137"/>
                    </a:lnTo>
                    <a:lnTo>
                      <a:pt x="7" y="135"/>
                    </a:lnTo>
                    <a:lnTo>
                      <a:pt x="10" y="127"/>
                    </a:lnTo>
                    <a:lnTo>
                      <a:pt x="14" y="118"/>
                    </a:lnTo>
                    <a:lnTo>
                      <a:pt x="14" y="111"/>
                    </a:lnTo>
                    <a:lnTo>
                      <a:pt x="0" y="113"/>
                    </a:lnTo>
                    <a:lnTo>
                      <a:pt x="3" y="106"/>
                    </a:lnTo>
                    <a:lnTo>
                      <a:pt x="12" y="97"/>
                    </a:lnTo>
                    <a:lnTo>
                      <a:pt x="10" y="92"/>
                    </a:lnTo>
                    <a:lnTo>
                      <a:pt x="3" y="87"/>
                    </a:lnTo>
                    <a:lnTo>
                      <a:pt x="3" y="78"/>
                    </a:lnTo>
                    <a:lnTo>
                      <a:pt x="7" y="78"/>
                    </a:lnTo>
                    <a:lnTo>
                      <a:pt x="7" y="73"/>
                    </a:lnTo>
                    <a:lnTo>
                      <a:pt x="7" y="68"/>
                    </a:lnTo>
                    <a:lnTo>
                      <a:pt x="3" y="66"/>
                    </a:lnTo>
                    <a:lnTo>
                      <a:pt x="5" y="64"/>
                    </a:lnTo>
                    <a:lnTo>
                      <a:pt x="14" y="49"/>
                    </a:lnTo>
                    <a:lnTo>
                      <a:pt x="19" y="40"/>
                    </a:lnTo>
                    <a:lnTo>
                      <a:pt x="26" y="40"/>
                    </a:lnTo>
                    <a:lnTo>
                      <a:pt x="33" y="35"/>
                    </a:lnTo>
                    <a:lnTo>
                      <a:pt x="43" y="35"/>
                    </a:lnTo>
                    <a:lnTo>
                      <a:pt x="48" y="30"/>
                    </a:lnTo>
                    <a:lnTo>
                      <a:pt x="57" y="30"/>
                    </a:lnTo>
                    <a:lnTo>
                      <a:pt x="64" y="38"/>
                    </a:lnTo>
                    <a:lnTo>
                      <a:pt x="66" y="33"/>
                    </a:lnTo>
                    <a:lnTo>
                      <a:pt x="66" y="19"/>
                    </a:lnTo>
                    <a:lnTo>
                      <a:pt x="69" y="9"/>
                    </a:lnTo>
                    <a:lnTo>
                      <a:pt x="69" y="2"/>
                    </a:lnTo>
                    <a:lnTo>
                      <a:pt x="74" y="0"/>
                    </a:lnTo>
                    <a:lnTo>
                      <a:pt x="76" y="0"/>
                    </a:lnTo>
                    <a:lnTo>
                      <a:pt x="78" y="4"/>
                    </a:lnTo>
                    <a:lnTo>
                      <a:pt x="78" y="12"/>
                    </a:lnTo>
                    <a:lnTo>
                      <a:pt x="78" y="21"/>
                    </a:lnTo>
                    <a:lnTo>
                      <a:pt x="74" y="38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7" name="Freeform 183"/>
              <p:cNvSpPr>
                <a:spLocks/>
              </p:cNvSpPr>
              <p:nvPr/>
            </p:nvSpPr>
            <p:spPr bwMode="auto">
              <a:xfrm>
                <a:off x="2669" y="3696"/>
                <a:ext cx="268" cy="172"/>
              </a:xfrm>
              <a:custGeom>
                <a:avLst/>
                <a:gdLst/>
                <a:ahLst/>
                <a:cxnLst>
                  <a:cxn ang="0">
                    <a:pos x="263" y="9"/>
                  </a:cxn>
                  <a:cxn ang="0">
                    <a:pos x="235" y="59"/>
                  </a:cxn>
                  <a:cxn ang="0">
                    <a:pos x="225" y="85"/>
                  </a:cxn>
                  <a:cxn ang="0">
                    <a:pos x="235" y="111"/>
                  </a:cxn>
                  <a:cxn ang="0">
                    <a:pos x="239" y="125"/>
                  </a:cxn>
                  <a:cxn ang="0">
                    <a:pos x="228" y="144"/>
                  </a:cxn>
                  <a:cxn ang="0">
                    <a:pos x="228" y="170"/>
                  </a:cxn>
                  <a:cxn ang="0">
                    <a:pos x="218" y="170"/>
                  </a:cxn>
                  <a:cxn ang="0">
                    <a:pos x="204" y="165"/>
                  </a:cxn>
                  <a:cxn ang="0">
                    <a:pos x="190" y="165"/>
                  </a:cxn>
                  <a:cxn ang="0">
                    <a:pos x="171" y="156"/>
                  </a:cxn>
                  <a:cxn ang="0">
                    <a:pos x="161" y="135"/>
                  </a:cxn>
                  <a:cxn ang="0">
                    <a:pos x="135" y="123"/>
                  </a:cxn>
                  <a:cxn ang="0">
                    <a:pos x="112" y="118"/>
                  </a:cxn>
                  <a:cxn ang="0">
                    <a:pos x="93" y="104"/>
                  </a:cxn>
                  <a:cxn ang="0">
                    <a:pos x="71" y="92"/>
                  </a:cxn>
                  <a:cxn ang="0">
                    <a:pos x="52" y="78"/>
                  </a:cxn>
                  <a:cxn ang="0">
                    <a:pos x="31" y="68"/>
                  </a:cxn>
                  <a:cxn ang="0">
                    <a:pos x="12" y="61"/>
                  </a:cxn>
                  <a:cxn ang="0">
                    <a:pos x="0" y="45"/>
                  </a:cxn>
                  <a:cxn ang="0">
                    <a:pos x="10" y="21"/>
                  </a:cxn>
                  <a:cxn ang="0">
                    <a:pos x="26" y="11"/>
                  </a:cxn>
                  <a:cxn ang="0">
                    <a:pos x="31" y="7"/>
                  </a:cxn>
                  <a:cxn ang="0">
                    <a:pos x="38" y="23"/>
                  </a:cxn>
                  <a:cxn ang="0">
                    <a:pos x="55" y="16"/>
                  </a:cxn>
                  <a:cxn ang="0">
                    <a:pos x="60" y="7"/>
                  </a:cxn>
                  <a:cxn ang="0">
                    <a:pos x="76" y="4"/>
                  </a:cxn>
                  <a:cxn ang="0">
                    <a:pos x="83" y="14"/>
                  </a:cxn>
                  <a:cxn ang="0">
                    <a:pos x="93" y="16"/>
                  </a:cxn>
                  <a:cxn ang="0">
                    <a:pos x="107" y="28"/>
                  </a:cxn>
                  <a:cxn ang="0">
                    <a:pos x="131" y="26"/>
                  </a:cxn>
                  <a:cxn ang="0">
                    <a:pos x="159" y="28"/>
                  </a:cxn>
                  <a:cxn ang="0">
                    <a:pos x="197" y="11"/>
                  </a:cxn>
                  <a:cxn ang="0">
                    <a:pos x="220" y="16"/>
                  </a:cxn>
                  <a:cxn ang="0">
                    <a:pos x="237" y="4"/>
                  </a:cxn>
                  <a:cxn ang="0">
                    <a:pos x="263" y="0"/>
                  </a:cxn>
                </a:cxnLst>
                <a:rect l="0" t="0" r="r" b="b"/>
                <a:pathLst>
                  <a:path w="268" h="172">
                    <a:moveTo>
                      <a:pt x="268" y="2"/>
                    </a:moveTo>
                    <a:lnTo>
                      <a:pt x="263" y="9"/>
                    </a:lnTo>
                    <a:lnTo>
                      <a:pt x="258" y="23"/>
                    </a:lnTo>
                    <a:lnTo>
                      <a:pt x="235" y="59"/>
                    </a:lnTo>
                    <a:lnTo>
                      <a:pt x="232" y="73"/>
                    </a:lnTo>
                    <a:lnTo>
                      <a:pt x="225" y="85"/>
                    </a:lnTo>
                    <a:lnTo>
                      <a:pt x="228" y="104"/>
                    </a:lnTo>
                    <a:lnTo>
                      <a:pt x="235" y="111"/>
                    </a:lnTo>
                    <a:lnTo>
                      <a:pt x="232" y="116"/>
                    </a:lnTo>
                    <a:lnTo>
                      <a:pt x="239" y="125"/>
                    </a:lnTo>
                    <a:lnTo>
                      <a:pt x="244" y="135"/>
                    </a:lnTo>
                    <a:lnTo>
                      <a:pt x="228" y="144"/>
                    </a:lnTo>
                    <a:lnTo>
                      <a:pt x="223" y="158"/>
                    </a:lnTo>
                    <a:lnTo>
                      <a:pt x="228" y="170"/>
                    </a:lnTo>
                    <a:lnTo>
                      <a:pt x="220" y="172"/>
                    </a:lnTo>
                    <a:lnTo>
                      <a:pt x="218" y="170"/>
                    </a:lnTo>
                    <a:lnTo>
                      <a:pt x="211" y="165"/>
                    </a:lnTo>
                    <a:lnTo>
                      <a:pt x="204" y="165"/>
                    </a:lnTo>
                    <a:lnTo>
                      <a:pt x="197" y="165"/>
                    </a:lnTo>
                    <a:lnTo>
                      <a:pt x="190" y="165"/>
                    </a:lnTo>
                    <a:lnTo>
                      <a:pt x="185" y="161"/>
                    </a:lnTo>
                    <a:lnTo>
                      <a:pt x="171" y="156"/>
                    </a:lnTo>
                    <a:lnTo>
                      <a:pt x="166" y="146"/>
                    </a:lnTo>
                    <a:lnTo>
                      <a:pt x="161" y="135"/>
                    </a:lnTo>
                    <a:lnTo>
                      <a:pt x="147" y="127"/>
                    </a:lnTo>
                    <a:lnTo>
                      <a:pt x="135" y="123"/>
                    </a:lnTo>
                    <a:lnTo>
                      <a:pt x="121" y="125"/>
                    </a:lnTo>
                    <a:lnTo>
                      <a:pt x="112" y="118"/>
                    </a:lnTo>
                    <a:lnTo>
                      <a:pt x="102" y="113"/>
                    </a:lnTo>
                    <a:lnTo>
                      <a:pt x="93" y="104"/>
                    </a:lnTo>
                    <a:lnTo>
                      <a:pt x="83" y="101"/>
                    </a:lnTo>
                    <a:lnTo>
                      <a:pt x="71" y="92"/>
                    </a:lnTo>
                    <a:lnTo>
                      <a:pt x="64" y="80"/>
                    </a:lnTo>
                    <a:lnTo>
                      <a:pt x="52" y="78"/>
                    </a:lnTo>
                    <a:lnTo>
                      <a:pt x="41" y="71"/>
                    </a:lnTo>
                    <a:lnTo>
                      <a:pt x="31" y="68"/>
                    </a:lnTo>
                    <a:lnTo>
                      <a:pt x="17" y="71"/>
                    </a:lnTo>
                    <a:lnTo>
                      <a:pt x="12" y="61"/>
                    </a:lnTo>
                    <a:lnTo>
                      <a:pt x="5" y="56"/>
                    </a:lnTo>
                    <a:lnTo>
                      <a:pt x="0" y="45"/>
                    </a:lnTo>
                    <a:lnTo>
                      <a:pt x="5" y="40"/>
                    </a:lnTo>
                    <a:lnTo>
                      <a:pt x="10" y="21"/>
                    </a:lnTo>
                    <a:lnTo>
                      <a:pt x="19" y="16"/>
                    </a:lnTo>
                    <a:lnTo>
                      <a:pt x="26" y="11"/>
                    </a:lnTo>
                    <a:lnTo>
                      <a:pt x="29" y="4"/>
                    </a:lnTo>
                    <a:lnTo>
                      <a:pt x="31" y="7"/>
                    </a:lnTo>
                    <a:lnTo>
                      <a:pt x="34" y="16"/>
                    </a:lnTo>
                    <a:lnTo>
                      <a:pt x="38" y="23"/>
                    </a:lnTo>
                    <a:lnTo>
                      <a:pt x="43" y="23"/>
                    </a:lnTo>
                    <a:lnTo>
                      <a:pt x="55" y="16"/>
                    </a:lnTo>
                    <a:lnTo>
                      <a:pt x="55" y="11"/>
                    </a:lnTo>
                    <a:lnTo>
                      <a:pt x="60" y="7"/>
                    </a:lnTo>
                    <a:lnTo>
                      <a:pt x="67" y="9"/>
                    </a:lnTo>
                    <a:lnTo>
                      <a:pt x="76" y="4"/>
                    </a:lnTo>
                    <a:lnTo>
                      <a:pt x="81" y="7"/>
                    </a:lnTo>
                    <a:lnTo>
                      <a:pt x="83" y="14"/>
                    </a:lnTo>
                    <a:lnTo>
                      <a:pt x="88" y="16"/>
                    </a:lnTo>
                    <a:lnTo>
                      <a:pt x="93" y="16"/>
                    </a:lnTo>
                    <a:lnTo>
                      <a:pt x="93" y="21"/>
                    </a:lnTo>
                    <a:lnTo>
                      <a:pt x="107" y="28"/>
                    </a:lnTo>
                    <a:lnTo>
                      <a:pt x="116" y="30"/>
                    </a:lnTo>
                    <a:lnTo>
                      <a:pt x="131" y="26"/>
                    </a:lnTo>
                    <a:lnTo>
                      <a:pt x="138" y="26"/>
                    </a:lnTo>
                    <a:lnTo>
                      <a:pt x="159" y="28"/>
                    </a:lnTo>
                    <a:lnTo>
                      <a:pt x="183" y="23"/>
                    </a:lnTo>
                    <a:lnTo>
                      <a:pt x="197" y="11"/>
                    </a:lnTo>
                    <a:lnTo>
                      <a:pt x="211" y="9"/>
                    </a:lnTo>
                    <a:lnTo>
                      <a:pt x="220" y="16"/>
                    </a:lnTo>
                    <a:lnTo>
                      <a:pt x="230" y="14"/>
                    </a:lnTo>
                    <a:lnTo>
                      <a:pt x="237" y="4"/>
                    </a:lnTo>
                    <a:lnTo>
                      <a:pt x="246" y="7"/>
                    </a:lnTo>
                    <a:lnTo>
                      <a:pt x="263" y="0"/>
                    </a:lnTo>
                    <a:lnTo>
                      <a:pt x="268" y="2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8" name="Freeform 184"/>
              <p:cNvSpPr>
                <a:spLocks/>
              </p:cNvSpPr>
              <p:nvPr/>
            </p:nvSpPr>
            <p:spPr bwMode="auto">
              <a:xfrm>
                <a:off x="3230" y="3232"/>
                <a:ext cx="149" cy="310"/>
              </a:xfrm>
              <a:custGeom>
                <a:avLst/>
                <a:gdLst/>
                <a:ahLst/>
                <a:cxnLst>
                  <a:cxn ang="0">
                    <a:pos x="69" y="9"/>
                  </a:cxn>
                  <a:cxn ang="0">
                    <a:pos x="83" y="28"/>
                  </a:cxn>
                  <a:cxn ang="0">
                    <a:pos x="106" y="61"/>
                  </a:cxn>
                  <a:cxn ang="0">
                    <a:pos x="111" y="76"/>
                  </a:cxn>
                  <a:cxn ang="0">
                    <a:pos x="99" y="85"/>
                  </a:cxn>
                  <a:cxn ang="0">
                    <a:pos x="99" y="104"/>
                  </a:cxn>
                  <a:cxn ang="0">
                    <a:pos x="102" y="128"/>
                  </a:cxn>
                  <a:cxn ang="0">
                    <a:pos x="102" y="149"/>
                  </a:cxn>
                  <a:cxn ang="0">
                    <a:pos x="123" y="175"/>
                  </a:cxn>
                  <a:cxn ang="0">
                    <a:pos x="142" y="180"/>
                  </a:cxn>
                  <a:cxn ang="0">
                    <a:pos x="149" y="213"/>
                  </a:cxn>
                  <a:cxn ang="0">
                    <a:pos x="132" y="222"/>
                  </a:cxn>
                  <a:cxn ang="0">
                    <a:pos x="123" y="251"/>
                  </a:cxn>
                  <a:cxn ang="0">
                    <a:pos x="102" y="267"/>
                  </a:cxn>
                  <a:cxn ang="0">
                    <a:pos x="95" y="274"/>
                  </a:cxn>
                  <a:cxn ang="0">
                    <a:pos x="97" y="296"/>
                  </a:cxn>
                  <a:cxn ang="0">
                    <a:pos x="95" y="303"/>
                  </a:cxn>
                  <a:cxn ang="0">
                    <a:pos x="71" y="305"/>
                  </a:cxn>
                  <a:cxn ang="0">
                    <a:pos x="66" y="303"/>
                  </a:cxn>
                  <a:cxn ang="0">
                    <a:pos x="59" y="281"/>
                  </a:cxn>
                  <a:cxn ang="0">
                    <a:pos x="33" y="260"/>
                  </a:cxn>
                  <a:cxn ang="0">
                    <a:pos x="5" y="236"/>
                  </a:cxn>
                  <a:cxn ang="0">
                    <a:pos x="7" y="229"/>
                  </a:cxn>
                  <a:cxn ang="0">
                    <a:pos x="19" y="232"/>
                  </a:cxn>
                  <a:cxn ang="0">
                    <a:pos x="17" y="218"/>
                  </a:cxn>
                  <a:cxn ang="0">
                    <a:pos x="12" y="218"/>
                  </a:cxn>
                  <a:cxn ang="0">
                    <a:pos x="9" y="199"/>
                  </a:cxn>
                  <a:cxn ang="0">
                    <a:pos x="21" y="175"/>
                  </a:cxn>
                  <a:cxn ang="0">
                    <a:pos x="14" y="128"/>
                  </a:cxn>
                  <a:cxn ang="0">
                    <a:pos x="26" y="109"/>
                  </a:cxn>
                  <a:cxn ang="0">
                    <a:pos x="26" y="87"/>
                  </a:cxn>
                  <a:cxn ang="0">
                    <a:pos x="12" y="78"/>
                  </a:cxn>
                  <a:cxn ang="0">
                    <a:pos x="9" y="54"/>
                  </a:cxn>
                  <a:cxn ang="0">
                    <a:pos x="26" y="0"/>
                  </a:cxn>
                  <a:cxn ang="0">
                    <a:pos x="38" y="14"/>
                  </a:cxn>
                </a:cxnLst>
                <a:rect l="0" t="0" r="r" b="b"/>
                <a:pathLst>
                  <a:path w="149" h="310">
                    <a:moveTo>
                      <a:pt x="64" y="7"/>
                    </a:moveTo>
                    <a:lnTo>
                      <a:pt x="69" y="9"/>
                    </a:lnTo>
                    <a:lnTo>
                      <a:pt x="73" y="26"/>
                    </a:lnTo>
                    <a:lnTo>
                      <a:pt x="83" y="28"/>
                    </a:lnTo>
                    <a:lnTo>
                      <a:pt x="95" y="33"/>
                    </a:lnTo>
                    <a:lnTo>
                      <a:pt x="106" y="61"/>
                    </a:lnTo>
                    <a:lnTo>
                      <a:pt x="104" y="71"/>
                    </a:lnTo>
                    <a:lnTo>
                      <a:pt x="111" y="76"/>
                    </a:lnTo>
                    <a:lnTo>
                      <a:pt x="109" y="85"/>
                    </a:lnTo>
                    <a:lnTo>
                      <a:pt x="99" y="85"/>
                    </a:lnTo>
                    <a:lnTo>
                      <a:pt x="97" y="95"/>
                    </a:lnTo>
                    <a:lnTo>
                      <a:pt x="99" y="104"/>
                    </a:lnTo>
                    <a:lnTo>
                      <a:pt x="97" y="113"/>
                    </a:lnTo>
                    <a:lnTo>
                      <a:pt x="102" y="128"/>
                    </a:lnTo>
                    <a:lnTo>
                      <a:pt x="97" y="132"/>
                    </a:lnTo>
                    <a:lnTo>
                      <a:pt x="102" y="149"/>
                    </a:lnTo>
                    <a:lnTo>
                      <a:pt x="118" y="170"/>
                    </a:lnTo>
                    <a:lnTo>
                      <a:pt x="123" y="175"/>
                    </a:lnTo>
                    <a:lnTo>
                      <a:pt x="137" y="170"/>
                    </a:lnTo>
                    <a:lnTo>
                      <a:pt x="142" y="180"/>
                    </a:lnTo>
                    <a:lnTo>
                      <a:pt x="142" y="187"/>
                    </a:lnTo>
                    <a:lnTo>
                      <a:pt x="149" y="213"/>
                    </a:lnTo>
                    <a:lnTo>
                      <a:pt x="140" y="222"/>
                    </a:lnTo>
                    <a:lnTo>
                      <a:pt x="132" y="222"/>
                    </a:lnTo>
                    <a:lnTo>
                      <a:pt x="128" y="232"/>
                    </a:lnTo>
                    <a:lnTo>
                      <a:pt x="123" y="251"/>
                    </a:lnTo>
                    <a:lnTo>
                      <a:pt x="121" y="263"/>
                    </a:lnTo>
                    <a:lnTo>
                      <a:pt x="102" y="267"/>
                    </a:lnTo>
                    <a:lnTo>
                      <a:pt x="99" y="274"/>
                    </a:lnTo>
                    <a:lnTo>
                      <a:pt x="95" y="274"/>
                    </a:lnTo>
                    <a:lnTo>
                      <a:pt x="99" y="291"/>
                    </a:lnTo>
                    <a:lnTo>
                      <a:pt x="97" y="296"/>
                    </a:lnTo>
                    <a:lnTo>
                      <a:pt x="92" y="296"/>
                    </a:lnTo>
                    <a:lnTo>
                      <a:pt x="95" y="303"/>
                    </a:lnTo>
                    <a:lnTo>
                      <a:pt x="85" y="310"/>
                    </a:lnTo>
                    <a:lnTo>
                      <a:pt x="71" y="305"/>
                    </a:lnTo>
                    <a:lnTo>
                      <a:pt x="69" y="307"/>
                    </a:lnTo>
                    <a:lnTo>
                      <a:pt x="66" y="303"/>
                    </a:lnTo>
                    <a:lnTo>
                      <a:pt x="69" y="289"/>
                    </a:lnTo>
                    <a:lnTo>
                      <a:pt x="59" y="281"/>
                    </a:lnTo>
                    <a:lnTo>
                      <a:pt x="57" y="272"/>
                    </a:lnTo>
                    <a:lnTo>
                      <a:pt x="33" y="260"/>
                    </a:lnTo>
                    <a:lnTo>
                      <a:pt x="14" y="248"/>
                    </a:lnTo>
                    <a:lnTo>
                      <a:pt x="5" y="236"/>
                    </a:lnTo>
                    <a:lnTo>
                      <a:pt x="5" y="232"/>
                    </a:lnTo>
                    <a:lnTo>
                      <a:pt x="7" y="229"/>
                    </a:lnTo>
                    <a:lnTo>
                      <a:pt x="17" y="232"/>
                    </a:lnTo>
                    <a:lnTo>
                      <a:pt x="19" y="232"/>
                    </a:lnTo>
                    <a:lnTo>
                      <a:pt x="19" y="222"/>
                    </a:lnTo>
                    <a:lnTo>
                      <a:pt x="17" y="218"/>
                    </a:lnTo>
                    <a:lnTo>
                      <a:pt x="14" y="215"/>
                    </a:lnTo>
                    <a:lnTo>
                      <a:pt x="12" y="218"/>
                    </a:lnTo>
                    <a:lnTo>
                      <a:pt x="7" y="218"/>
                    </a:lnTo>
                    <a:lnTo>
                      <a:pt x="9" y="199"/>
                    </a:lnTo>
                    <a:lnTo>
                      <a:pt x="24" y="180"/>
                    </a:lnTo>
                    <a:lnTo>
                      <a:pt x="21" y="175"/>
                    </a:lnTo>
                    <a:lnTo>
                      <a:pt x="19" y="156"/>
                    </a:lnTo>
                    <a:lnTo>
                      <a:pt x="14" y="128"/>
                    </a:lnTo>
                    <a:lnTo>
                      <a:pt x="19" y="116"/>
                    </a:lnTo>
                    <a:lnTo>
                      <a:pt x="26" y="109"/>
                    </a:lnTo>
                    <a:lnTo>
                      <a:pt x="26" y="95"/>
                    </a:lnTo>
                    <a:lnTo>
                      <a:pt x="26" y="87"/>
                    </a:lnTo>
                    <a:lnTo>
                      <a:pt x="19" y="83"/>
                    </a:lnTo>
                    <a:lnTo>
                      <a:pt x="12" y="78"/>
                    </a:lnTo>
                    <a:lnTo>
                      <a:pt x="2" y="78"/>
                    </a:lnTo>
                    <a:lnTo>
                      <a:pt x="9" y="54"/>
                    </a:lnTo>
                    <a:lnTo>
                      <a:pt x="0" y="50"/>
                    </a:lnTo>
                    <a:lnTo>
                      <a:pt x="26" y="0"/>
                    </a:lnTo>
                    <a:lnTo>
                      <a:pt x="36" y="2"/>
                    </a:lnTo>
                    <a:lnTo>
                      <a:pt x="38" y="14"/>
                    </a:lnTo>
                    <a:lnTo>
                      <a:pt x="64" y="7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09" name="Freeform 185"/>
              <p:cNvSpPr>
                <a:spLocks/>
              </p:cNvSpPr>
              <p:nvPr/>
            </p:nvSpPr>
            <p:spPr bwMode="auto">
              <a:xfrm>
                <a:off x="3327" y="3246"/>
                <a:ext cx="203" cy="166"/>
              </a:xfrm>
              <a:custGeom>
                <a:avLst/>
                <a:gdLst/>
                <a:ahLst/>
                <a:cxnLst>
                  <a:cxn ang="0">
                    <a:pos x="199" y="104"/>
                  </a:cxn>
                  <a:cxn ang="0">
                    <a:pos x="185" y="107"/>
                  </a:cxn>
                  <a:cxn ang="0">
                    <a:pos x="185" y="125"/>
                  </a:cxn>
                  <a:cxn ang="0">
                    <a:pos x="173" y="128"/>
                  </a:cxn>
                  <a:cxn ang="0">
                    <a:pos x="142" y="125"/>
                  </a:cxn>
                  <a:cxn ang="0">
                    <a:pos x="130" y="128"/>
                  </a:cxn>
                  <a:cxn ang="0">
                    <a:pos x="118" y="137"/>
                  </a:cxn>
                  <a:cxn ang="0">
                    <a:pos x="109" y="154"/>
                  </a:cxn>
                  <a:cxn ang="0">
                    <a:pos x="99" y="154"/>
                  </a:cxn>
                  <a:cxn ang="0">
                    <a:pos x="92" y="161"/>
                  </a:cxn>
                  <a:cxn ang="0">
                    <a:pos x="80" y="156"/>
                  </a:cxn>
                  <a:cxn ang="0">
                    <a:pos x="69" y="163"/>
                  </a:cxn>
                  <a:cxn ang="0">
                    <a:pos x="45" y="166"/>
                  </a:cxn>
                  <a:cxn ang="0">
                    <a:pos x="40" y="156"/>
                  </a:cxn>
                  <a:cxn ang="0">
                    <a:pos x="26" y="161"/>
                  </a:cxn>
                  <a:cxn ang="0">
                    <a:pos x="21" y="156"/>
                  </a:cxn>
                  <a:cxn ang="0">
                    <a:pos x="5" y="135"/>
                  </a:cxn>
                  <a:cxn ang="0">
                    <a:pos x="0" y="118"/>
                  </a:cxn>
                  <a:cxn ang="0">
                    <a:pos x="5" y="114"/>
                  </a:cxn>
                  <a:cxn ang="0">
                    <a:pos x="0" y="99"/>
                  </a:cxn>
                  <a:cxn ang="0">
                    <a:pos x="2" y="90"/>
                  </a:cxn>
                  <a:cxn ang="0">
                    <a:pos x="0" y="81"/>
                  </a:cxn>
                  <a:cxn ang="0">
                    <a:pos x="2" y="71"/>
                  </a:cxn>
                  <a:cxn ang="0">
                    <a:pos x="12" y="71"/>
                  </a:cxn>
                  <a:cxn ang="0">
                    <a:pos x="14" y="62"/>
                  </a:cxn>
                  <a:cxn ang="0">
                    <a:pos x="21" y="52"/>
                  </a:cxn>
                  <a:cxn ang="0">
                    <a:pos x="21" y="36"/>
                  </a:cxn>
                  <a:cxn ang="0">
                    <a:pos x="52" y="24"/>
                  </a:cxn>
                  <a:cxn ang="0">
                    <a:pos x="57" y="31"/>
                  </a:cxn>
                  <a:cxn ang="0">
                    <a:pos x="64" y="33"/>
                  </a:cxn>
                  <a:cxn ang="0">
                    <a:pos x="66" y="21"/>
                  </a:cxn>
                  <a:cxn ang="0">
                    <a:pos x="73" y="14"/>
                  </a:cxn>
                  <a:cxn ang="0">
                    <a:pos x="85" y="14"/>
                  </a:cxn>
                  <a:cxn ang="0">
                    <a:pos x="92" y="17"/>
                  </a:cxn>
                  <a:cxn ang="0">
                    <a:pos x="109" y="7"/>
                  </a:cxn>
                  <a:cxn ang="0">
                    <a:pos x="111" y="2"/>
                  </a:cxn>
                  <a:cxn ang="0">
                    <a:pos x="140" y="0"/>
                  </a:cxn>
                  <a:cxn ang="0">
                    <a:pos x="144" y="2"/>
                  </a:cxn>
                  <a:cxn ang="0">
                    <a:pos x="147" y="7"/>
                  </a:cxn>
                  <a:cxn ang="0">
                    <a:pos x="158" y="19"/>
                  </a:cxn>
                  <a:cxn ang="0">
                    <a:pos x="173" y="28"/>
                  </a:cxn>
                  <a:cxn ang="0">
                    <a:pos x="189" y="31"/>
                  </a:cxn>
                  <a:cxn ang="0">
                    <a:pos x="189" y="47"/>
                  </a:cxn>
                  <a:cxn ang="0">
                    <a:pos x="196" y="57"/>
                  </a:cxn>
                  <a:cxn ang="0">
                    <a:pos x="201" y="59"/>
                  </a:cxn>
                  <a:cxn ang="0">
                    <a:pos x="203" y="64"/>
                  </a:cxn>
                  <a:cxn ang="0">
                    <a:pos x="196" y="73"/>
                  </a:cxn>
                  <a:cxn ang="0">
                    <a:pos x="199" y="88"/>
                  </a:cxn>
                  <a:cxn ang="0">
                    <a:pos x="201" y="95"/>
                  </a:cxn>
                  <a:cxn ang="0">
                    <a:pos x="201" y="102"/>
                  </a:cxn>
                  <a:cxn ang="0">
                    <a:pos x="199" y="104"/>
                  </a:cxn>
                </a:cxnLst>
                <a:rect l="0" t="0" r="r" b="b"/>
                <a:pathLst>
                  <a:path w="203" h="166">
                    <a:moveTo>
                      <a:pt x="199" y="104"/>
                    </a:moveTo>
                    <a:lnTo>
                      <a:pt x="185" y="107"/>
                    </a:lnTo>
                    <a:lnTo>
                      <a:pt x="185" y="125"/>
                    </a:lnTo>
                    <a:lnTo>
                      <a:pt x="173" y="128"/>
                    </a:lnTo>
                    <a:lnTo>
                      <a:pt x="142" y="125"/>
                    </a:lnTo>
                    <a:lnTo>
                      <a:pt x="130" y="128"/>
                    </a:lnTo>
                    <a:lnTo>
                      <a:pt x="118" y="137"/>
                    </a:lnTo>
                    <a:lnTo>
                      <a:pt x="109" y="154"/>
                    </a:lnTo>
                    <a:lnTo>
                      <a:pt x="99" y="154"/>
                    </a:lnTo>
                    <a:lnTo>
                      <a:pt x="92" y="161"/>
                    </a:lnTo>
                    <a:lnTo>
                      <a:pt x="80" y="156"/>
                    </a:lnTo>
                    <a:lnTo>
                      <a:pt x="69" y="163"/>
                    </a:lnTo>
                    <a:lnTo>
                      <a:pt x="45" y="166"/>
                    </a:lnTo>
                    <a:lnTo>
                      <a:pt x="40" y="156"/>
                    </a:lnTo>
                    <a:lnTo>
                      <a:pt x="26" y="161"/>
                    </a:lnTo>
                    <a:lnTo>
                      <a:pt x="21" y="156"/>
                    </a:lnTo>
                    <a:lnTo>
                      <a:pt x="5" y="135"/>
                    </a:lnTo>
                    <a:lnTo>
                      <a:pt x="0" y="118"/>
                    </a:lnTo>
                    <a:lnTo>
                      <a:pt x="5" y="114"/>
                    </a:lnTo>
                    <a:lnTo>
                      <a:pt x="0" y="99"/>
                    </a:lnTo>
                    <a:lnTo>
                      <a:pt x="2" y="90"/>
                    </a:lnTo>
                    <a:lnTo>
                      <a:pt x="0" y="81"/>
                    </a:lnTo>
                    <a:lnTo>
                      <a:pt x="2" y="71"/>
                    </a:lnTo>
                    <a:lnTo>
                      <a:pt x="12" y="71"/>
                    </a:lnTo>
                    <a:lnTo>
                      <a:pt x="14" y="62"/>
                    </a:lnTo>
                    <a:lnTo>
                      <a:pt x="21" y="52"/>
                    </a:lnTo>
                    <a:lnTo>
                      <a:pt x="21" y="36"/>
                    </a:lnTo>
                    <a:lnTo>
                      <a:pt x="52" y="24"/>
                    </a:lnTo>
                    <a:lnTo>
                      <a:pt x="57" y="31"/>
                    </a:lnTo>
                    <a:lnTo>
                      <a:pt x="64" y="33"/>
                    </a:lnTo>
                    <a:lnTo>
                      <a:pt x="66" y="21"/>
                    </a:lnTo>
                    <a:lnTo>
                      <a:pt x="73" y="14"/>
                    </a:lnTo>
                    <a:lnTo>
                      <a:pt x="85" y="14"/>
                    </a:lnTo>
                    <a:lnTo>
                      <a:pt x="92" y="17"/>
                    </a:lnTo>
                    <a:lnTo>
                      <a:pt x="109" y="7"/>
                    </a:lnTo>
                    <a:lnTo>
                      <a:pt x="111" y="2"/>
                    </a:lnTo>
                    <a:lnTo>
                      <a:pt x="140" y="0"/>
                    </a:lnTo>
                    <a:lnTo>
                      <a:pt x="144" y="2"/>
                    </a:lnTo>
                    <a:lnTo>
                      <a:pt x="147" y="7"/>
                    </a:lnTo>
                    <a:lnTo>
                      <a:pt x="158" y="19"/>
                    </a:lnTo>
                    <a:lnTo>
                      <a:pt x="173" y="28"/>
                    </a:lnTo>
                    <a:lnTo>
                      <a:pt x="189" y="31"/>
                    </a:lnTo>
                    <a:lnTo>
                      <a:pt x="189" y="47"/>
                    </a:lnTo>
                    <a:lnTo>
                      <a:pt x="196" y="57"/>
                    </a:lnTo>
                    <a:lnTo>
                      <a:pt x="201" y="59"/>
                    </a:lnTo>
                    <a:lnTo>
                      <a:pt x="203" y="64"/>
                    </a:lnTo>
                    <a:lnTo>
                      <a:pt x="196" y="73"/>
                    </a:lnTo>
                    <a:lnTo>
                      <a:pt x="199" y="88"/>
                    </a:lnTo>
                    <a:lnTo>
                      <a:pt x="201" y="95"/>
                    </a:lnTo>
                    <a:lnTo>
                      <a:pt x="201" y="102"/>
                    </a:lnTo>
                    <a:lnTo>
                      <a:pt x="199" y="104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0" name="Freeform 186"/>
              <p:cNvSpPr>
                <a:spLocks/>
              </p:cNvSpPr>
              <p:nvPr/>
            </p:nvSpPr>
            <p:spPr bwMode="auto">
              <a:xfrm>
                <a:off x="3561" y="3878"/>
                <a:ext cx="19" cy="26"/>
              </a:xfrm>
              <a:custGeom>
                <a:avLst/>
                <a:gdLst/>
                <a:ahLst/>
                <a:cxnLst>
                  <a:cxn ang="0">
                    <a:pos x="19" y="16"/>
                  </a:cxn>
                  <a:cxn ang="0">
                    <a:pos x="17" y="16"/>
                  </a:cxn>
                  <a:cxn ang="0">
                    <a:pos x="14" y="16"/>
                  </a:cxn>
                  <a:cxn ang="0">
                    <a:pos x="14" y="19"/>
                  </a:cxn>
                  <a:cxn ang="0">
                    <a:pos x="14" y="24"/>
                  </a:cxn>
                  <a:cxn ang="0">
                    <a:pos x="14" y="26"/>
                  </a:cxn>
                  <a:cxn ang="0">
                    <a:pos x="14" y="26"/>
                  </a:cxn>
                  <a:cxn ang="0">
                    <a:pos x="10" y="26"/>
                  </a:cxn>
                  <a:cxn ang="0">
                    <a:pos x="5" y="24"/>
                  </a:cxn>
                  <a:cxn ang="0">
                    <a:pos x="3" y="19"/>
                  </a:cxn>
                  <a:cxn ang="0">
                    <a:pos x="0" y="16"/>
                  </a:cxn>
                  <a:cxn ang="0">
                    <a:pos x="3" y="14"/>
                  </a:cxn>
                  <a:cxn ang="0">
                    <a:pos x="3" y="9"/>
                  </a:cxn>
                  <a:cxn ang="0">
                    <a:pos x="0" y="7"/>
                  </a:cxn>
                  <a:cxn ang="0">
                    <a:pos x="0" y="2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5" y="2"/>
                  </a:cxn>
                  <a:cxn ang="0">
                    <a:pos x="7" y="5"/>
                  </a:cxn>
                  <a:cxn ang="0">
                    <a:pos x="10" y="7"/>
                  </a:cxn>
                  <a:cxn ang="0">
                    <a:pos x="14" y="12"/>
                  </a:cxn>
                  <a:cxn ang="0">
                    <a:pos x="19" y="14"/>
                  </a:cxn>
                  <a:cxn ang="0">
                    <a:pos x="19" y="16"/>
                  </a:cxn>
                </a:cxnLst>
                <a:rect l="0" t="0" r="r" b="b"/>
                <a:pathLst>
                  <a:path w="19" h="26">
                    <a:moveTo>
                      <a:pt x="19" y="16"/>
                    </a:moveTo>
                    <a:lnTo>
                      <a:pt x="17" y="16"/>
                    </a:lnTo>
                    <a:lnTo>
                      <a:pt x="14" y="16"/>
                    </a:lnTo>
                    <a:lnTo>
                      <a:pt x="14" y="19"/>
                    </a:lnTo>
                    <a:lnTo>
                      <a:pt x="14" y="24"/>
                    </a:lnTo>
                    <a:lnTo>
                      <a:pt x="14" y="26"/>
                    </a:lnTo>
                    <a:lnTo>
                      <a:pt x="14" y="26"/>
                    </a:lnTo>
                    <a:lnTo>
                      <a:pt x="10" y="26"/>
                    </a:lnTo>
                    <a:lnTo>
                      <a:pt x="5" y="24"/>
                    </a:lnTo>
                    <a:lnTo>
                      <a:pt x="3" y="19"/>
                    </a:lnTo>
                    <a:lnTo>
                      <a:pt x="0" y="16"/>
                    </a:lnTo>
                    <a:lnTo>
                      <a:pt x="3" y="14"/>
                    </a:lnTo>
                    <a:lnTo>
                      <a:pt x="3" y="9"/>
                    </a:lnTo>
                    <a:lnTo>
                      <a:pt x="0" y="7"/>
                    </a:lnTo>
                    <a:lnTo>
                      <a:pt x="0" y="2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2"/>
                    </a:lnTo>
                    <a:lnTo>
                      <a:pt x="7" y="5"/>
                    </a:lnTo>
                    <a:lnTo>
                      <a:pt x="10" y="7"/>
                    </a:lnTo>
                    <a:lnTo>
                      <a:pt x="14" y="12"/>
                    </a:lnTo>
                    <a:lnTo>
                      <a:pt x="19" y="14"/>
                    </a:lnTo>
                    <a:lnTo>
                      <a:pt x="19" y="16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1" name="Freeform 187"/>
              <p:cNvSpPr>
                <a:spLocks/>
              </p:cNvSpPr>
              <p:nvPr/>
            </p:nvSpPr>
            <p:spPr bwMode="auto">
              <a:xfrm>
                <a:off x="3360" y="3724"/>
                <a:ext cx="31" cy="31"/>
              </a:xfrm>
              <a:custGeom>
                <a:avLst/>
                <a:gdLst/>
                <a:ahLst/>
                <a:cxnLst>
                  <a:cxn ang="0">
                    <a:pos x="21" y="14"/>
                  </a:cxn>
                  <a:cxn ang="0">
                    <a:pos x="31" y="19"/>
                  </a:cxn>
                  <a:cxn ang="0">
                    <a:pos x="31" y="21"/>
                  </a:cxn>
                  <a:cxn ang="0">
                    <a:pos x="24" y="19"/>
                  </a:cxn>
                  <a:cxn ang="0">
                    <a:pos x="19" y="21"/>
                  </a:cxn>
                  <a:cxn ang="0">
                    <a:pos x="17" y="24"/>
                  </a:cxn>
                  <a:cxn ang="0">
                    <a:pos x="19" y="28"/>
                  </a:cxn>
                  <a:cxn ang="0">
                    <a:pos x="17" y="31"/>
                  </a:cxn>
                  <a:cxn ang="0">
                    <a:pos x="14" y="28"/>
                  </a:cxn>
                  <a:cxn ang="0">
                    <a:pos x="7" y="19"/>
                  </a:cxn>
                  <a:cxn ang="0">
                    <a:pos x="0" y="12"/>
                  </a:cxn>
                  <a:cxn ang="0">
                    <a:pos x="0" y="7"/>
                  </a:cxn>
                  <a:cxn ang="0">
                    <a:pos x="2" y="2"/>
                  </a:cxn>
                  <a:cxn ang="0">
                    <a:pos x="5" y="0"/>
                  </a:cxn>
                  <a:cxn ang="0">
                    <a:pos x="7" y="2"/>
                  </a:cxn>
                  <a:cxn ang="0">
                    <a:pos x="10" y="5"/>
                  </a:cxn>
                  <a:cxn ang="0">
                    <a:pos x="14" y="7"/>
                  </a:cxn>
                  <a:cxn ang="0">
                    <a:pos x="21" y="12"/>
                  </a:cxn>
                  <a:cxn ang="0">
                    <a:pos x="21" y="14"/>
                  </a:cxn>
                </a:cxnLst>
                <a:rect l="0" t="0" r="r" b="b"/>
                <a:pathLst>
                  <a:path w="31" h="31">
                    <a:moveTo>
                      <a:pt x="21" y="14"/>
                    </a:moveTo>
                    <a:lnTo>
                      <a:pt x="31" y="19"/>
                    </a:lnTo>
                    <a:lnTo>
                      <a:pt x="31" y="21"/>
                    </a:lnTo>
                    <a:lnTo>
                      <a:pt x="24" y="19"/>
                    </a:lnTo>
                    <a:lnTo>
                      <a:pt x="19" y="21"/>
                    </a:lnTo>
                    <a:lnTo>
                      <a:pt x="17" y="24"/>
                    </a:lnTo>
                    <a:lnTo>
                      <a:pt x="19" y="28"/>
                    </a:lnTo>
                    <a:lnTo>
                      <a:pt x="17" y="31"/>
                    </a:lnTo>
                    <a:lnTo>
                      <a:pt x="14" y="28"/>
                    </a:lnTo>
                    <a:lnTo>
                      <a:pt x="7" y="19"/>
                    </a:lnTo>
                    <a:lnTo>
                      <a:pt x="0" y="12"/>
                    </a:lnTo>
                    <a:lnTo>
                      <a:pt x="0" y="7"/>
                    </a:lnTo>
                    <a:lnTo>
                      <a:pt x="2" y="2"/>
                    </a:lnTo>
                    <a:lnTo>
                      <a:pt x="5" y="0"/>
                    </a:lnTo>
                    <a:lnTo>
                      <a:pt x="7" y="2"/>
                    </a:lnTo>
                    <a:lnTo>
                      <a:pt x="10" y="5"/>
                    </a:lnTo>
                    <a:lnTo>
                      <a:pt x="14" y="7"/>
                    </a:lnTo>
                    <a:lnTo>
                      <a:pt x="21" y="12"/>
                    </a:lnTo>
                    <a:lnTo>
                      <a:pt x="21" y="14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2" name="Freeform 188"/>
              <p:cNvSpPr>
                <a:spLocks/>
              </p:cNvSpPr>
              <p:nvPr/>
            </p:nvSpPr>
            <p:spPr bwMode="auto">
              <a:xfrm>
                <a:off x="3332" y="3665"/>
                <a:ext cx="42" cy="45"/>
              </a:xfrm>
              <a:custGeom>
                <a:avLst/>
                <a:gdLst/>
                <a:ahLst/>
                <a:cxnLst>
                  <a:cxn ang="0">
                    <a:pos x="35" y="16"/>
                  </a:cxn>
                  <a:cxn ang="0">
                    <a:pos x="30" y="24"/>
                  </a:cxn>
                  <a:cxn ang="0">
                    <a:pos x="42" y="40"/>
                  </a:cxn>
                  <a:cxn ang="0">
                    <a:pos x="40" y="45"/>
                  </a:cxn>
                  <a:cxn ang="0">
                    <a:pos x="33" y="45"/>
                  </a:cxn>
                  <a:cxn ang="0">
                    <a:pos x="26" y="40"/>
                  </a:cxn>
                  <a:cxn ang="0">
                    <a:pos x="21" y="42"/>
                  </a:cxn>
                  <a:cxn ang="0">
                    <a:pos x="14" y="40"/>
                  </a:cxn>
                  <a:cxn ang="0">
                    <a:pos x="12" y="38"/>
                  </a:cxn>
                  <a:cxn ang="0">
                    <a:pos x="9" y="35"/>
                  </a:cxn>
                  <a:cxn ang="0">
                    <a:pos x="4" y="38"/>
                  </a:cxn>
                  <a:cxn ang="0">
                    <a:pos x="0" y="33"/>
                  </a:cxn>
                  <a:cxn ang="0">
                    <a:pos x="4" y="16"/>
                  </a:cxn>
                  <a:cxn ang="0">
                    <a:pos x="9" y="14"/>
                  </a:cxn>
                  <a:cxn ang="0">
                    <a:pos x="12" y="19"/>
                  </a:cxn>
                  <a:cxn ang="0">
                    <a:pos x="14" y="16"/>
                  </a:cxn>
                  <a:cxn ang="0">
                    <a:pos x="16" y="14"/>
                  </a:cxn>
                  <a:cxn ang="0">
                    <a:pos x="16" y="2"/>
                  </a:cxn>
                  <a:cxn ang="0">
                    <a:pos x="19" y="0"/>
                  </a:cxn>
                  <a:cxn ang="0">
                    <a:pos x="26" y="0"/>
                  </a:cxn>
                  <a:cxn ang="0">
                    <a:pos x="30" y="5"/>
                  </a:cxn>
                  <a:cxn ang="0">
                    <a:pos x="33" y="9"/>
                  </a:cxn>
                  <a:cxn ang="0">
                    <a:pos x="35" y="16"/>
                  </a:cxn>
                </a:cxnLst>
                <a:rect l="0" t="0" r="r" b="b"/>
                <a:pathLst>
                  <a:path w="42" h="45">
                    <a:moveTo>
                      <a:pt x="35" y="16"/>
                    </a:moveTo>
                    <a:lnTo>
                      <a:pt x="30" y="24"/>
                    </a:lnTo>
                    <a:lnTo>
                      <a:pt x="42" y="40"/>
                    </a:lnTo>
                    <a:lnTo>
                      <a:pt x="40" y="45"/>
                    </a:lnTo>
                    <a:lnTo>
                      <a:pt x="33" y="45"/>
                    </a:lnTo>
                    <a:lnTo>
                      <a:pt x="26" y="40"/>
                    </a:lnTo>
                    <a:lnTo>
                      <a:pt x="21" y="42"/>
                    </a:lnTo>
                    <a:lnTo>
                      <a:pt x="14" y="40"/>
                    </a:lnTo>
                    <a:lnTo>
                      <a:pt x="12" y="38"/>
                    </a:lnTo>
                    <a:lnTo>
                      <a:pt x="9" y="35"/>
                    </a:lnTo>
                    <a:lnTo>
                      <a:pt x="4" y="38"/>
                    </a:lnTo>
                    <a:lnTo>
                      <a:pt x="0" y="33"/>
                    </a:lnTo>
                    <a:lnTo>
                      <a:pt x="4" y="16"/>
                    </a:lnTo>
                    <a:lnTo>
                      <a:pt x="9" y="14"/>
                    </a:lnTo>
                    <a:lnTo>
                      <a:pt x="12" y="19"/>
                    </a:lnTo>
                    <a:lnTo>
                      <a:pt x="14" y="16"/>
                    </a:lnTo>
                    <a:lnTo>
                      <a:pt x="16" y="14"/>
                    </a:lnTo>
                    <a:lnTo>
                      <a:pt x="16" y="2"/>
                    </a:lnTo>
                    <a:lnTo>
                      <a:pt x="19" y="0"/>
                    </a:lnTo>
                    <a:lnTo>
                      <a:pt x="26" y="0"/>
                    </a:lnTo>
                    <a:lnTo>
                      <a:pt x="30" y="5"/>
                    </a:lnTo>
                    <a:lnTo>
                      <a:pt x="33" y="9"/>
                    </a:lnTo>
                    <a:lnTo>
                      <a:pt x="35" y="16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3" name="Freeform 189"/>
              <p:cNvSpPr>
                <a:spLocks/>
              </p:cNvSpPr>
              <p:nvPr/>
            </p:nvSpPr>
            <p:spPr bwMode="auto">
              <a:xfrm>
                <a:off x="3346" y="3625"/>
                <a:ext cx="16" cy="33"/>
              </a:xfrm>
              <a:custGeom>
                <a:avLst/>
                <a:gdLst/>
                <a:ahLst/>
                <a:cxnLst>
                  <a:cxn ang="0">
                    <a:pos x="14" y="2"/>
                  </a:cxn>
                  <a:cxn ang="0">
                    <a:pos x="16" y="7"/>
                  </a:cxn>
                  <a:cxn ang="0">
                    <a:pos x="16" y="11"/>
                  </a:cxn>
                  <a:cxn ang="0">
                    <a:pos x="16" y="14"/>
                  </a:cxn>
                  <a:cxn ang="0">
                    <a:pos x="16" y="16"/>
                  </a:cxn>
                  <a:cxn ang="0">
                    <a:pos x="16" y="21"/>
                  </a:cxn>
                  <a:cxn ang="0">
                    <a:pos x="16" y="23"/>
                  </a:cxn>
                  <a:cxn ang="0">
                    <a:pos x="16" y="26"/>
                  </a:cxn>
                  <a:cxn ang="0">
                    <a:pos x="14" y="26"/>
                  </a:cxn>
                  <a:cxn ang="0">
                    <a:pos x="14" y="28"/>
                  </a:cxn>
                  <a:cxn ang="0">
                    <a:pos x="9" y="28"/>
                  </a:cxn>
                  <a:cxn ang="0">
                    <a:pos x="7" y="30"/>
                  </a:cxn>
                  <a:cxn ang="0">
                    <a:pos x="7" y="26"/>
                  </a:cxn>
                  <a:cxn ang="0">
                    <a:pos x="5" y="28"/>
                  </a:cxn>
                  <a:cxn ang="0">
                    <a:pos x="5" y="30"/>
                  </a:cxn>
                  <a:cxn ang="0">
                    <a:pos x="2" y="33"/>
                  </a:cxn>
                  <a:cxn ang="0">
                    <a:pos x="0" y="33"/>
                  </a:cxn>
                  <a:cxn ang="0">
                    <a:pos x="2" y="30"/>
                  </a:cxn>
                  <a:cxn ang="0">
                    <a:pos x="2" y="23"/>
                  </a:cxn>
                  <a:cxn ang="0">
                    <a:pos x="2" y="21"/>
                  </a:cxn>
                  <a:cxn ang="0">
                    <a:pos x="2" y="19"/>
                  </a:cxn>
                  <a:cxn ang="0">
                    <a:pos x="5" y="11"/>
                  </a:cxn>
                  <a:cxn ang="0">
                    <a:pos x="5" y="9"/>
                  </a:cxn>
                  <a:cxn ang="0">
                    <a:pos x="7" y="7"/>
                  </a:cxn>
                  <a:cxn ang="0">
                    <a:pos x="7" y="4"/>
                  </a:cxn>
                  <a:cxn ang="0">
                    <a:pos x="9" y="4"/>
                  </a:cxn>
                  <a:cxn ang="0">
                    <a:pos x="9" y="2"/>
                  </a:cxn>
                  <a:cxn ang="0">
                    <a:pos x="12" y="2"/>
                  </a:cxn>
                  <a:cxn ang="0">
                    <a:pos x="12" y="0"/>
                  </a:cxn>
                  <a:cxn ang="0">
                    <a:pos x="14" y="2"/>
                  </a:cxn>
                  <a:cxn ang="0">
                    <a:pos x="14" y="2"/>
                  </a:cxn>
                </a:cxnLst>
                <a:rect l="0" t="0" r="r" b="b"/>
                <a:pathLst>
                  <a:path w="16" h="33">
                    <a:moveTo>
                      <a:pt x="14" y="2"/>
                    </a:moveTo>
                    <a:lnTo>
                      <a:pt x="16" y="7"/>
                    </a:lnTo>
                    <a:lnTo>
                      <a:pt x="16" y="11"/>
                    </a:lnTo>
                    <a:lnTo>
                      <a:pt x="16" y="14"/>
                    </a:lnTo>
                    <a:lnTo>
                      <a:pt x="16" y="16"/>
                    </a:lnTo>
                    <a:lnTo>
                      <a:pt x="16" y="21"/>
                    </a:lnTo>
                    <a:lnTo>
                      <a:pt x="16" y="23"/>
                    </a:lnTo>
                    <a:lnTo>
                      <a:pt x="16" y="26"/>
                    </a:lnTo>
                    <a:lnTo>
                      <a:pt x="14" y="26"/>
                    </a:lnTo>
                    <a:lnTo>
                      <a:pt x="14" y="28"/>
                    </a:lnTo>
                    <a:lnTo>
                      <a:pt x="9" y="28"/>
                    </a:lnTo>
                    <a:lnTo>
                      <a:pt x="7" y="30"/>
                    </a:lnTo>
                    <a:lnTo>
                      <a:pt x="7" y="26"/>
                    </a:lnTo>
                    <a:lnTo>
                      <a:pt x="5" y="28"/>
                    </a:lnTo>
                    <a:lnTo>
                      <a:pt x="5" y="30"/>
                    </a:lnTo>
                    <a:lnTo>
                      <a:pt x="2" y="33"/>
                    </a:lnTo>
                    <a:lnTo>
                      <a:pt x="0" y="33"/>
                    </a:lnTo>
                    <a:lnTo>
                      <a:pt x="2" y="30"/>
                    </a:lnTo>
                    <a:lnTo>
                      <a:pt x="2" y="23"/>
                    </a:lnTo>
                    <a:lnTo>
                      <a:pt x="2" y="21"/>
                    </a:lnTo>
                    <a:lnTo>
                      <a:pt x="2" y="19"/>
                    </a:lnTo>
                    <a:lnTo>
                      <a:pt x="5" y="11"/>
                    </a:lnTo>
                    <a:lnTo>
                      <a:pt x="5" y="9"/>
                    </a:lnTo>
                    <a:lnTo>
                      <a:pt x="7" y="7"/>
                    </a:lnTo>
                    <a:lnTo>
                      <a:pt x="7" y="4"/>
                    </a:lnTo>
                    <a:lnTo>
                      <a:pt x="9" y="4"/>
                    </a:lnTo>
                    <a:lnTo>
                      <a:pt x="9" y="2"/>
                    </a:lnTo>
                    <a:lnTo>
                      <a:pt x="12" y="2"/>
                    </a:lnTo>
                    <a:lnTo>
                      <a:pt x="12" y="0"/>
                    </a:lnTo>
                    <a:lnTo>
                      <a:pt x="14" y="2"/>
                    </a:lnTo>
                    <a:lnTo>
                      <a:pt x="14" y="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4" name="Freeform 190"/>
              <p:cNvSpPr>
                <a:spLocks/>
              </p:cNvSpPr>
              <p:nvPr/>
            </p:nvSpPr>
            <p:spPr bwMode="auto">
              <a:xfrm>
                <a:off x="3268" y="3528"/>
                <a:ext cx="42" cy="47"/>
              </a:xfrm>
              <a:custGeom>
                <a:avLst/>
                <a:gdLst/>
                <a:ahLst/>
                <a:cxnLst>
                  <a:cxn ang="0">
                    <a:pos x="21" y="2"/>
                  </a:cxn>
                  <a:cxn ang="0">
                    <a:pos x="26" y="4"/>
                  </a:cxn>
                  <a:cxn ang="0">
                    <a:pos x="24" y="7"/>
                  </a:cxn>
                  <a:cxn ang="0">
                    <a:pos x="16" y="9"/>
                  </a:cxn>
                  <a:cxn ang="0">
                    <a:pos x="16" y="14"/>
                  </a:cxn>
                  <a:cxn ang="0">
                    <a:pos x="19" y="16"/>
                  </a:cxn>
                  <a:cxn ang="0">
                    <a:pos x="24" y="19"/>
                  </a:cxn>
                  <a:cxn ang="0">
                    <a:pos x="24" y="21"/>
                  </a:cxn>
                  <a:cxn ang="0">
                    <a:pos x="24" y="23"/>
                  </a:cxn>
                  <a:cxn ang="0">
                    <a:pos x="26" y="35"/>
                  </a:cxn>
                  <a:cxn ang="0">
                    <a:pos x="31" y="35"/>
                  </a:cxn>
                  <a:cxn ang="0">
                    <a:pos x="33" y="37"/>
                  </a:cxn>
                  <a:cxn ang="0">
                    <a:pos x="35" y="37"/>
                  </a:cxn>
                  <a:cxn ang="0">
                    <a:pos x="38" y="37"/>
                  </a:cxn>
                  <a:cxn ang="0">
                    <a:pos x="40" y="40"/>
                  </a:cxn>
                  <a:cxn ang="0">
                    <a:pos x="42" y="45"/>
                  </a:cxn>
                  <a:cxn ang="0">
                    <a:pos x="42" y="47"/>
                  </a:cxn>
                  <a:cxn ang="0">
                    <a:pos x="40" y="47"/>
                  </a:cxn>
                  <a:cxn ang="0">
                    <a:pos x="33" y="42"/>
                  </a:cxn>
                  <a:cxn ang="0">
                    <a:pos x="26" y="40"/>
                  </a:cxn>
                  <a:cxn ang="0">
                    <a:pos x="21" y="37"/>
                  </a:cxn>
                  <a:cxn ang="0">
                    <a:pos x="16" y="28"/>
                  </a:cxn>
                  <a:cxn ang="0">
                    <a:pos x="19" y="26"/>
                  </a:cxn>
                  <a:cxn ang="0">
                    <a:pos x="14" y="21"/>
                  </a:cxn>
                  <a:cxn ang="0">
                    <a:pos x="7" y="19"/>
                  </a:cxn>
                  <a:cxn ang="0">
                    <a:pos x="5" y="14"/>
                  </a:cxn>
                  <a:cxn ang="0">
                    <a:pos x="0" y="14"/>
                  </a:cxn>
                  <a:cxn ang="0">
                    <a:pos x="0" y="9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12" y="2"/>
                  </a:cxn>
                  <a:cxn ang="0">
                    <a:pos x="14" y="2"/>
                  </a:cxn>
                  <a:cxn ang="0">
                    <a:pos x="16" y="0"/>
                  </a:cxn>
                  <a:cxn ang="0">
                    <a:pos x="19" y="0"/>
                  </a:cxn>
                  <a:cxn ang="0">
                    <a:pos x="21" y="2"/>
                  </a:cxn>
                </a:cxnLst>
                <a:rect l="0" t="0" r="r" b="b"/>
                <a:pathLst>
                  <a:path w="42" h="47">
                    <a:moveTo>
                      <a:pt x="21" y="2"/>
                    </a:moveTo>
                    <a:lnTo>
                      <a:pt x="26" y="4"/>
                    </a:lnTo>
                    <a:lnTo>
                      <a:pt x="24" y="7"/>
                    </a:lnTo>
                    <a:lnTo>
                      <a:pt x="16" y="9"/>
                    </a:lnTo>
                    <a:lnTo>
                      <a:pt x="16" y="14"/>
                    </a:lnTo>
                    <a:lnTo>
                      <a:pt x="19" y="16"/>
                    </a:lnTo>
                    <a:lnTo>
                      <a:pt x="24" y="19"/>
                    </a:lnTo>
                    <a:lnTo>
                      <a:pt x="24" y="21"/>
                    </a:lnTo>
                    <a:lnTo>
                      <a:pt x="24" y="23"/>
                    </a:lnTo>
                    <a:lnTo>
                      <a:pt x="26" y="35"/>
                    </a:lnTo>
                    <a:lnTo>
                      <a:pt x="31" y="35"/>
                    </a:lnTo>
                    <a:lnTo>
                      <a:pt x="33" y="37"/>
                    </a:lnTo>
                    <a:lnTo>
                      <a:pt x="35" y="37"/>
                    </a:lnTo>
                    <a:lnTo>
                      <a:pt x="38" y="37"/>
                    </a:lnTo>
                    <a:lnTo>
                      <a:pt x="40" y="40"/>
                    </a:lnTo>
                    <a:lnTo>
                      <a:pt x="42" y="45"/>
                    </a:lnTo>
                    <a:lnTo>
                      <a:pt x="42" y="47"/>
                    </a:lnTo>
                    <a:lnTo>
                      <a:pt x="40" y="47"/>
                    </a:lnTo>
                    <a:lnTo>
                      <a:pt x="33" y="42"/>
                    </a:lnTo>
                    <a:lnTo>
                      <a:pt x="26" y="40"/>
                    </a:lnTo>
                    <a:lnTo>
                      <a:pt x="21" y="37"/>
                    </a:lnTo>
                    <a:lnTo>
                      <a:pt x="16" y="28"/>
                    </a:lnTo>
                    <a:lnTo>
                      <a:pt x="19" y="26"/>
                    </a:lnTo>
                    <a:lnTo>
                      <a:pt x="14" y="21"/>
                    </a:lnTo>
                    <a:lnTo>
                      <a:pt x="7" y="19"/>
                    </a:lnTo>
                    <a:lnTo>
                      <a:pt x="5" y="14"/>
                    </a:lnTo>
                    <a:lnTo>
                      <a:pt x="0" y="14"/>
                    </a:lnTo>
                    <a:lnTo>
                      <a:pt x="0" y="9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12" y="2"/>
                    </a:lnTo>
                    <a:lnTo>
                      <a:pt x="14" y="2"/>
                    </a:lnTo>
                    <a:lnTo>
                      <a:pt x="16" y="0"/>
                    </a:lnTo>
                    <a:lnTo>
                      <a:pt x="19" y="0"/>
                    </a:lnTo>
                    <a:lnTo>
                      <a:pt x="21" y="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5" name="Freeform 191"/>
              <p:cNvSpPr>
                <a:spLocks/>
              </p:cNvSpPr>
              <p:nvPr/>
            </p:nvSpPr>
            <p:spPr bwMode="auto">
              <a:xfrm>
                <a:off x="3625" y="3946"/>
                <a:ext cx="244" cy="74"/>
              </a:xfrm>
              <a:custGeom>
                <a:avLst/>
                <a:gdLst/>
                <a:ahLst/>
                <a:cxnLst>
                  <a:cxn ang="0">
                    <a:pos x="31" y="17"/>
                  </a:cxn>
                  <a:cxn ang="0">
                    <a:pos x="45" y="8"/>
                  </a:cxn>
                  <a:cxn ang="0">
                    <a:pos x="52" y="8"/>
                  </a:cxn>
                  <a:cxn ang="0">
                    <a:pos x="57" y="17"/>
                  </a:cxn>
                  <a:cxn ang="0">
                    <a:pos x="64" y="24"/>
                  </a:cxn>
                  <a:cxn ang="0">
                    <a:pos x="66" y="31"/>
                  </a:cxn>
                  <a:cxn ang="0">
                    <a:pos x="97" y="22"/>
                  </a:cxn>
                  <a:cxn ang="0">
                    <a:pos x="132" y="22"/>
                  </a:cxn>
                  <a:cxn ang="0">
                    <a:pos x="135" y="26"/>
                  </a:cxn>
                  <a:cxn ang="0">
                    <a:pos x="149" y="26"/>
                  </a:cxn>
                  <a:cxn ang="0">
                    <a:pos x="166" y="26"/>
                  </a:cxn>
                  <a:cxn ang="0">
                    <a:pos x="185" y="24"/>
                  </a:cxn>
                  <a:cxn ang="0">
                    <a:pos x="194" y="22"/>
                  </a:cxn>
                  <a:cxn ang="0">
                    <a:pos x="194" y="43"/>
                  </a:cxn>
                  <a:cxn ang="0">
                    <a:pos x="208" y="38"/>
                  </a:cxn>
                  <a:cxn ang="0">
                    <a:pos x="232" y="34"/>
                  </a:cxn>
                  <a:cxn ang="0">
                    <a:pos x="241" y="26"/>
                  </a:cxn>
                  <a:cxn ang="0">
                    <a:pos x="244" y="41"/>
                  </a:cxn>
                  <a:cxn ang="0">
                    <a:pos x="232" y="53"/>
                  </a:cxn>
                  <a:cxn ang="0">
                    <a:pos x="215" y="53"/>
                  </a:cxn>
                  <a:cxn ang="0">
                    <a:pos x="196" y="57"/>
                  </a:cxn>
                  <a:cxn ang="0">
                    <a:pos x="177" y="62"/>
                  </a:cxn>
                  <a:cxn ang="0">
                    <a:pos x="149" y="69"/>
                  </a:cxn>
                  <a:cxn ang="0">
                    <a:pos x="111" y="69"/>
                  </a:cxn>
                  <a:cxn ang="0">
                    <a:pos x="104" y="57"/>
                  </a:cxn>
                  <a:cxn ang="0">
                    <a:pos x="76" y="50"/>
                  </a:cxn>
                  <a:cxn ang="0">
                    <a:pos x="43" y="48"/>
                  </a:cxn>
                  <a:cxn ang="0">
                    <a:pos x="9" y="50"/>
                  </a:cxn>
                  <a:cxn ang="0">
                    <a:pos x="0" y="34"/>
                  </a:cxn>
                  <a:cxn ang="0">
                    <a:pos x="2" y="15"/>
                  </a:cxn>
                  <a:cxn ang="0">
                    <a:pos x="12" y="22"/>
                  </a:cxn>
                  <a:cxn ang="0">
                    <a:pos x="17" y="15"/>
                  </a:cxn>
                  <a:cxn ang="0">
                    <a:pos x="17" y="0"/>
                  </a:cxn>
                  <a:cxn ang="0">
                    <a:pos x="21" y="15"/>
                  </a:cxn>
                </a:cxnLst>
                <a:rect l="0" t="0" r="r" b="b"/>
                <a:pathLst>
                  <a:path w="244" h="74">
                    <a:moveTo>
                      <a:pt x="21" y="15"/>
                    </a:moveTo>
                    <a:lnTo>
                      <a:pt x="31" y="17"/>
                    </a:lnTo>
                    <a:lnTo>
                      <a:pt x="43" y="15"/>
                    </a:lnTo>
                    <a:lnTo>
                      <a:pt x="45" y="8"/>
                    </a:lnTo>
                    <a:lnTo>
                      <a:pt x="50" y="5"/>
                    </a:lnTo>
                    <a:lnTo>
                      <a:pt x="52" y="8"/>
                    </a:lnTo>
                    <a:lnTo>
                      <a:pt x="57" y="10"/>
                    </a:lnTo>
                    <a:lnTo>
                      <a:pt x="57" y="17"/>
                    </a:lnTo>
                    <a:lnTo>
                      <a:pt x="62" y="19"/>
                    </a:lnTo>
                    <a:lnTo>
                      <a:pt x="64" y="24"/>
                    </a:lnTo>
                    <a:lnTo>
                      <a:pt x="64" y="29"/>
                    </a:lnTo>
                    <a:lnTo>
                      <a:pt x="66" y="31"/>
                    </a:lnTo>
                    <a:lnTo>
                      <a:pt x="88" y="26"/>
                    </a:lnTo>
                    <a:lnTo>
                      <a:pt x="97" y="22"/>
                    </a:lnTo>
                    <a:lnTo>
                      <a:pt x="125" y="19"/>
                    </a:lnTo>
                    <a:lnTo>
                      <a:pt x="132" y="22"/>
                    </a:lnTo>
                    <a:lnTo>
                      <a:pt x="132" y="24"/>
                    </a:lnTo>
                    <a:lnTo>
                      <a:pt x="135" y="26"/>
                    </a:lnTo>
                    <a:lnTo>
                      <a:pt x="142" y="24"/>
                    </a:lnTo>
                    <a:lnTo>
                      <a:pt x="149" y="26"/>
                    </a:lnTo>
                    <a:lnTo>
                      <a:pt x="161" y="24"/>
                    </a:lnTo>
                    <a:lnTo>
                      <a:pt x="166" y="26"/>
                    </a:lnTo>
                    <a:lnTo>
                      <a:pt x="173" y="26"/>
                    </a:lnTo>
                    <a:lnTo>
                      <a:pt x="185" y="24"/>
                    </a:lnTo>
                    <a:lnTo>
                      <a:pt x="194" y="22"/>
                    </a:lnTo>
                    <a:lnTo>
                      <a:pt x="194" y="22"/>
                    </a:lnTo>
                    <a:lnTo>
                      <a:pt x="192" y="31"/>
                    </a:lnTo>
                    <a:lnTo>
                      <a:pt x="194" y="43"/>
                    </a:lnTo>
                    <a:lnTo>
                      <a:pt x="201" y="45"/>
                    </a:lnTo>
                    <a:lnTo>
                      <a:pt x="208" y="38"/>
                    </a:lnTo>
                    <a:lnTo>
                      <a:pt x="220" y="31"/>
                    </a:lnTo>
                    <a:lnTo>
                      <a:pt x="232" y="34"/>
                    </a:lnTo>
                    <a:lnTo>
                      <a:pt x="239" y="24"/>
                    </a:lnTo>
                    <a:lnTo>
                      <a:pt x="241" y="26"/>
                    </a:lnTo>
                    <a:lnTo>
                      <a:pt x="244" y="31"/>
                    </a:lnTo>
                    <a:lnTo>
                      <a:pt x="244" y="41"/>
                    </a:lnTo>
                    <a:lnTo>
                      <a:pt x="241" y="48"/>
                    </a:lnTo>
                    <a:lnTo>
                      <a:pt x="232" y="53"/>
                    </a:lnTo>
                    <a:lnTo>
                      <a:pt x="225" y="53"/>
                    </a:lnTo>
                    <a:lnTo>
                      <a:pt x="215" y="53"/>
                    </a:lnTo>
                    <a:lnTo>
                      <a:pt x="203" y="55"/>
                    </a:lnTo>
                    <a:lnTo>
                      <a:pt x="196" y="57"/>
                    </a:lnTo>
                    <a:lnTo>
                      <a:pt x="189" y="57"/>
                    </a:lnTo>
                    <a:lnTo>
                      <a:pt x="177" y="62"/>
                    </a:lnTo>
                    <a:lnTo>
                      <a:pt x="159" y="64"/>
                    </a:lnTo>
                    <a:lnTo>
                      <a:pt x="149" y="69"/>
                    </a:lnTo>
                    <a:lnTo>
                      <a:pt x="111" y="74"/>
                    </a:lnTo>
                    <a:lnTo>
                      <a:pt x="111" y="69"/>
                    </a:lnTo>
                    <a:lnTo>
                      <a:pt x="111" y="62"/>
                    </a:lnTo>
                    <a:lnTo>
                      <a:pt x="104" y="57"/>
                    </a:lnTo>
                    <a:lnTo>
                      <a:pt x="92" y="57"/>
                    </a:lnTo>
                    <a:lnTo>
                      <a:pt x="76" y="50"/>
                    </a:lnTo>
                    <a:lnTo>
                      <a:pt x="69" y="53"/>
                    </a:lnTo>
                    <a:lnTo>
                      <a:pt x="43" y="48"/>
                    </a:lnTo>
                    <a:lnTo>
                      <a:pt x="28" y="45"/>
                    </a:lnTo>
                    <a:lnTo>
                      <a:pt x="9" y="50"/>
                    </a:lnTo>
                    <a:lnTo>
                      <a:pt x="0" y="43"/>
                    </a:lnTo>
                    <a:lnTo>
                      <a:pt x="0" y="34"/>
                    </a:lnTo>
                    <a:lnTo>
                      <a:pt x="2" y="26"/>
                    </a:lnTo>
                    <a:lnTo>
                      <a:pt x="2" y="15"/>
                    </a:lnTo>
                    <a:lnTo>
                      <a:pt x="7" y="15"/>
                    </a:lnTo>
                    <a:lnTo>
                      <a:pt x="12" y="22"/>
                    </a:lnTo>
                    <a:lnTo>
                      <a:pt x="17" y="19"/>
                    </a:lnTo>
                    <a:lnTo>
                      <a:pt x="17" y="15"/>
                    </a:lnTo>
                    <a:lnTo>
                      <a:pt x="14" y="3"/>
                    </a:lnTo>
                    <a:lnTo>
                      <a:pt x="17" y="0"/>
                    </a:lnTo>
                    <a:lnTo>
                      <a:pt x="19" y="3"/>
                    </a:lnTo>
                    <a:lnTo>
                      <a:pt x="21" y="1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6" name="Freeform 192"/>
              <p:cNvSpPr>
                <a:spLocks/>
              </p:cNvSpPr>
              <p:nvPr/>
            </p:nvSpPr>
            <p:spPr bwMode="auto">
              <a:xfrm>
                <a:off x="3933" y="3894"/>
                <a:ext cx="14" cy="57"/>
              </a:xfrm>
              <a:custGeom>
                <a:avLst/>
                <a:gdLst/>
                <a:ahLst/>
                <a:cxnLst>
                  <a:cxn ang="0">
                    <a:pos x="14" y="45"/>
                  </a:cxn>
                  <a:cxn ang="0">
                    <a:pos x="4" y="57"/>
                  </a:cxn>
                  <a:cxn ang="0">
                    <a:pos x="2" y="52"/>
                  </a:cxn>
                  <a:cxn ang="0">
                    <a:pos x="4" y="41"/>
                  </a:cxn>
                  <a:cxn ang="0">
                    <a:pos x="0" y="34"/>
                  </a:cxn>
                  <a:cxn ang="0">
                    <a:pos x="2" y="29"/>
                  </a:cxn>
                  <a:cxn ang="0">
                    <a:pos x="4" y="19"/>
                  </a:cxn>
                  <a:cxn ang="0">
                    <a:pos x="4" y="10"/>
                  </a:cxn>
                  <a:cxn ang="0">
                    <a:pos x="9" y="0"/>
                  </a:cxn>
                  <a:cxn ang="0">
                    <a:pos x="11" y="0"/>
                  </a:cxn>
                  <a:cxn ang="0">
                    <a:pos x="11" y="10"/>
                  </a:cxn>
                  <a:cxn ang="0">
                    <a:pos x="11" y="10"/>
                  </a:cxn>
                  <a:cxn ang="0">
                    <a:pos x="9" y="24"/>
                  </a:cxn>
                  <a:cxn ang="0">
                    <a:pos x="9" y="34"/>
                  </a:cxn>
                  <a:cxn ang="0">
                    <a:pos x="11" y="38"/>
                  </a:cxn>
                  <a:cxn ang="0">
                    <a:pos x="9" y="43"/>
                  </a:cxn>
                  <a:cxn ang="0">
                    <a:pos x="14" y="45"/>
                  </a:cxn>
                </a:cxnLst>
                <a:rect l="0" t="0" r="r" b="b"/>
                <a:pathLst>
                  <a:path w="14" h="57">
                    <a:moveTo>
                      <a:pt x="14" y="45"/>
                    </a:moveTo>
                    <a:lnTo>
                      <a:pt x="4" y="57"/>
                    </a:lnTo>
                    <a:lnTo>
                      <a:pt x="2" y="52"/>
                    </a:lnTo>
                    <a:lnTo>
                      <a:pt x="4" y="41"/>
                    </a:lnTo>
                    <a:lnTo>
                      <a:pt x="0" y="34"/>
                    </a:lnTo>
                    <a:lnTo>
                      <a:pt x="2" y="29"/>
                    </a:lnTo>
                    <a:lnTo>
                      <a:pt x="4" y="19"/>
                    </a:lnTo>
                    <a:lnTo>
                      <a:pt x="4" y="10"/>
                    </a:lnTo>
                    <a:lnTo>
                      <a:pt x="9" y="0"/>
                    </a:lnTo>
                    <a:lnTo>
                      <a:pt x="11" y="0"/>
                    </a:lnTo>
                    <a:lnTo>
                      <a:pt x="11" y="10"/>
                    </a:lnTo>
                    <a:lnTo>
                      <a:pt x="11" y="10"/>
                    </a:lnTo>
                    <a:lnTo>
                      <a:pt x="9" y="24"/>
                    </a:lnTo>
                    <a:lnTo>
                      <a:pt x="9" y="34"/>
                    </a:lnTo>
                    <a:lnTo>
                      <a:pt x="11" y="38"/>
                    </a:lnTo>
                    <a:lnTo>
                      <a:pt x="9" y="43"/>
                    </a:lnTo>
                    <a:lnTo>
                      <a:pt x="14" y="4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7" name="Freeform 193"/>
              <p:cNvSpPr>
                <a:spLocks/>
              </p:cNvSpPr>
              <p:nvPr/>
            </p:nvSpPr>
            <p:spPr bwMode="auto">
              <a:xfrm>
                <a:off x="3682" y="3826"/>
                <a:ext cx="19" cy="14"/>
              </a:xfrm>
              <a:custGeom>
                <a:avLst/>
                <a:gdLst/>
                <a:ahLst/>
                <a:cxnLst>
                  <a:cxn ang="0">
                    <a:pos x="16" y="2"/>
                  </a:cxn>
                  <a:cxn ang="0">
                    <a:pos x="16" y="2"/>
                  </a:cxn>
                  <a:cxn ang="0">
                    <a:pos x="19" y="5"/>
                  </a:cxn>
                  <a:cxn ang="0">
                    <a:pos x="19" y="7"/>
                  </a:cxn>
                  <a:cxn ang="0">
                    <a:pos x="16" y="9"/>
                  </a:cxn>
                  <a:cxn ang="0">
                    <a:pos x="14" y="9"/>
                  </a:cxn>
                  <a:cxn ang="0">
                    <a:pos x="12" y="12"/>
                  </a:cxn>
                  <a:cxn ang="0">
                    <a:pos x="12" y="9"/>
                  </a:cxn>
                  <a:cxn ang="0">
                    <a:pos x="9" y="9"/>
                  </a:cxn>
                  <a:cxn ang="0">
                    <a:pos x="9" y="12"/>
                  </a:cxn>
                  <a:cxn ang="0">
                    <a:pos x="7" y="12"/>
                  </a:cxn>
                  <a:cxn ang="0">
                    <a:pos x="5" y="12"/>
                  </a:cxn>
                  <a:cxn ang="0">
                    <a:pos x="2" y="12"/>
                  </a:cxn>
                  <a:cxn ang="0">
                    <a:pos x="2" y="14"/>
                  </a:cxn>
                  <a:cxn ang="0">
                    <a:pos x="0" y="12"/>
                  </a:cxn>
                  <a:cxn ang="0">
                    <a:pos x="2" y="9"/>
                  </a:cxn>
                  <a:cxn ang="0">
                    <a:pos x="2" y="5"/>
                  </a:cxn>
                  <a:cxn ang="0">
                    <a:pos x="2" y="2"/>
                  </a:cxn>
                  <a:cxn ang="0">
                    <a:pos x="5" y="2"/>
                  </a:cxn>
                  <a:cxn ang="0">
                    <a:pos x="5" y="5"/>
                  </a:cxn>
                  <a:cxn ang="0">
                    <a:pos x="7" y="2"/>
                  </a:cxn>
                  <a:cxn ang="0">
                    <a:pos x="7" y="5"/>
                  </a:cxn>
                  <a:cxn ang="0">
                    <a:pos x="7" y="7"/>
                  </a:cxn>
                  <a:cxn ang="0">
                    <a:pos x="7" y="7"/>
                  </a:cxn>
                  <a:cxn ang="0">
                    <a:pos x="9" y="7"/>
                  </a:cxn>
                  <a:cxn ang="0">
                    <a:pos x="12" y="7"/>
                  </a:cxn>
                  <a:cxn ang="0">
                    <a:pos x="12" y="5"/>
                  </a:cxn>
                  <a:cxn ang="0">
                    <a:pos x="9" y="5"/>
                  </a:cxn>
                  <a:cxn ang="0">
                    <a:pos x="7" y="5"/>
                  </a:cxn>
                  <a:cxn ang="0">
                    <a:pos x="7" y="2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9" y="2"/>
                  </a:cxn>
                  <a:cxn ang="0">
                    <a:pos x="12" y="2"/>
                  </a:cxn>
                  <a:cxn ang="0">
                    <a:pos x="14" y="2"/>
                  </a:cxn>
                  <a:cxn ang="0">
                    <a:pos x="14" y="0"/>
                  </a:cxn>
                  <a:cxn ang="0">
                    <a:pos x="16" y="0"/>
                  </a:cxn>
                  <a:cxn ang="0">
                    <a:pos x="16" y="2"/>
                  </a:cxn>
                  <a:cxn ang="0">
                    <a:pos x="16" y="2"/>
                  </a:cxn>
                </a:cxnLst>
                <a:rect l="0" t="0" r="r" b="b"/>
                <a:pathLst>
                  <a:path w="19" h="14">
                    <a:moveTo>
                      <a:pt x="16" y="2"/>
                    </a:moveTo>
                    <a:lnTo>
                      <a:pt x="16" y="2"/>
                    </a:lnTo>
                    <a:lnTo>
                      <a:pt x="19" y="5"/>
                    </a:lnTo>
                    <a:lnTo>
                      <a:pt x="19" y="7"/>
                    </a:lnTo>
                    <a:lnTo>
                      <a:pt x="16" y="9"/>
                    </a:lnTo>
                    <a:lnTo>
                      <a:pt x="14" y="9"/>
                    </a:lnTo>
                    <a:lnTo>
                      <a:pt x="12" y="12"/>
                    </a:lnTo>
                    <a:lnTo>
                      <a:pt x="12" y="9"/>
                    </a:lnTo>
                    <a:lnTo>
                      <a:pt x="9" y="9"/>
                    </a:lnTo>
                    <a:lnTo>
                      <a:pt x="9" y="12"/>
                    </a:lnTo>
                    <a:lnTo>
                      <a:pt x="7" y="12"/>
                    </a:lnTo>
                    <a:lnTo>
                      <a:pt x="5" y="12"/>
                    </a:lnTo>
                    <a:lnTo>
                      <a:pt x="2" y="12"/>
                    </a:lnTo>
                    <a:lnTo>
                      <a:pt x="2" y="14"/>
                    </a:lnTo>
                    <a:lnTo>
                      <a:pt x="0" y="12"/>
                    </a:lnTo>
                    <a:lnTo>
                      <a:pt x="2" y="9"/>
                    </a:lnTo>
                    <a:lnTo>
                      <a:pt x="2" y="5"/>
                    </a:lnTo>
                    <a:lnTo>
                      <a:pt x="2" y="2"/>
                    </a:lnTo>
                    <a:lnTo>
                      <a:pt x="5" y="2"/>
                    </a:lnTo>
                    <a:lnTo>
                      <a:pt x="5" y="5"/>
                    </a:lnTo>
                    <a:lnTo>
                      <a:pt x="7" y="2"/>
                    </a:lnTo>
                    <a:lnTo>
                      <a:pt x="7" y="5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9" y="7"/>
                    </a:lnTo>
                    <a:lnTo>
                      <a:pt x="12" y="7"/>
                    </a:lnTo>
                    <a:lnTo>
                      <a:pt x="12" y="5"/>
                    </a:lnTo>
                    <a:lnTo>
                      <a:pt x="9" y="5"/>
                    </a:lnTo>
                    <a:lnTo>
                      <a:pt x="7" y="5"/>
                    </a:lnTo>
                    <a:lnTo>
                      <a:pt x="7" y="2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9" y="2"/>
                    </a:lnTo>
                    <a:lnTo>
                      <a:pt x="12" y="2"/>
                    </a:lnTo>
                    <a:lnTo>
                      <a:pt x="14" y="2"/>
                    </a:lnTo>
                    <a:lnTo>
                      <a:pt x="14" y="0"/>
                    </a:lnTo>
                    <a:lnTo>
                      <a:pt x="16" y="0"/>
                    </a:lnTo>
                    <a:lnTo>
                      <a:pt x="16" y="2"/>
                    </a:lnTo>
                    <a:lnTo>
                      <a:pt x="16" y="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8" name="Freeform 194"/>
              <p:cNvSpPr>
                <a:spLocks/>
              </p:cNvSpPr>
              <p:nvPr/>
            </p:nvSpPr>
            <p:spPr bwMode="auto">
              <a:xfrm>
                <a:off x="3705" y="3823"/>
                <a:ext cx="5" cy="5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3" y="5"/>
                  </a:cxn>
                  <a:cxn ang="0">
                    <a:pos x="0" y="5"/>
                  </a:cxn>
                  <a:cxn ang="0">
                    <a:pos x="0" y="3"/>
                  </a:cxn>
                  <a:cxn ang="0">
                    <a:pos x="0" y="0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5" y="3"/>
                  </a:cxn>
                  <a:cxn ang="0">
                    <a:pos x="5" y="5"/>
                  </a:cxn>
                </a:cxnLst>
                <a:rect l="0" t="0" r="r" b="b"/>
                <a:pathLst>
                  <a:path w="5" h="5">
                    <a:moveTo>
                      <a:pt x="5" y="5"/>
                    </a:moveTo>
                    <a:lnTo>
                      <a:pt x="3" y="5"/>
                    </a:lnTo>
                    <a:lnTo>
                      <a:pt x="0" y="5"/>
                    </a:lnTo>
                    <a:lnTo>
                      <a:pt x="0" y="3"/>
                    </a:lnTo>
                    <a:lnTo>
                      <a:pt x="0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3"/>
                    </a:lnTo>
                    <a:lnTo>
                      <a:pt x="5" y="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19" name="Freeform 195"/>
              <p:cNvSpPr>
                <a:spLocks/>
              </p:cNvSpPr>
              <p:nvPr/>
            </p:nvSpPr>
            <p:spPr bwMode="auto">
              <a:xfrm>
                <a:off x="3977" y="3826"/>
                <a:ext cx="45" cy="66"/>
              </a:xfrm>
              <a:custGeom>
                <a:avLst/>
                <a:gdLst/>
                <a:ahLst/>
                <a:cxnLst>
                  <a:cxn ang="0">
                    <a:pos x="38" y="31"/>
                  </a:cxn>
                  <a:cxn ang="0">
                    <a:pos x="38" y="42"/>
                  </a:cxn>
                  <a:cxn ang="0">
                    <a:pos x="31" y="40"/>
                  </a:cxn>
                  <a:cxn ang="0">
                    <a:pos x="29" y="45"/>
                  </a:cxn>
                  <a:cxn ang="0">
                    <a:pos x="22" y="52"/>
                  </a:cxn>
                  <a:cxn ang="0">
                    <a:pos x="17" y="61"/>
                  </a:cxn>
                  <a:cxn ang="0">
                    <a:pos x="10" y="66"/>
                  </a:cxn>
                  <a:cxn ang="0">
                    <a:pos x="8" y="57"/>
                  </a:cxn>
                  <a:cxn ang="0">
                    <a:pos x="8" y="42"/>
                  </a:cxn>
                  <a:cxn ang="0">
                    <a:pos x="0" y="38"/>
                  </a:cxn>
                  <a:cxn ang="0">
                    <a:pos x="8" y="28"/>
                  </a:cxn>
                  <a:cxn ang="0">
                    <a:pos x="15" y="19"/>
                  </a:cxn>
                  <a:cxn ang="0">
                    <a:pos x="34" y="5"/>
                  </a:cxn>
                  <a:cxn ang="0">
                    <a:pos x="43" y="0"/>
                  </a:cxn>
                  <a:cxn ang="0">
                    <a:pos x="45" y="2"/>
                  </a:cxn>
                  <a:cxn ang="0">
                    <a:pos x="45" y="14"/>
                  </a:cxn>
                  <a:cxn ang="0">
                    <a:pos x="38" y="31"/>
                  </a:cxn>
                </a:cxnLst>
                <a:rect l="0" t="0" r="r" b="b"/>
                <a:pathLst>
                  <a:path w="45" h="66">
                    <a:moveTo>
                      <a:pt x="38" y="31"/>
                    </a:moveTo>
                    <a:lnTo>
                      <a:pt x="38" y="42"/>
                    </a:lnTo>
                    <a:lnTo>
                      <a:pt x="31" y="40"/>
                    </a:lnTo>
                    <a:lnTo>
                      <a:pt x="29" y="45"/>
                    </a:lnTo>
                    <a:lnTo>
                      <a:pt x="22" y="52"/>
                    </a:lnTo>
                    <a:lnTo>
                      <a:pt x="17" y="61"/>
                    </a:lnTo>
                    <a:lnTo>
                      <a:pt x="10" y="66"/>
                    </a:lnTo>
                    <a:lnTo>
                      <a:pt x="8" y="57"/>
                    </a:lnTo>
                    <a:lnTo>
                      <a:pt x="8" y="42"/>
                    </a:lnTo>
                    <a:lnTo>
                      <a:pt x="0" y="38"/>
                    </a:lnTo>
                    <a:lnTo>
                      <a:pt x="8" y="28"/>
                    </a:lnTo>
                    <a:lnTo>
                      <a:pt x="15" y="19"/>
                    </a:lnTo>
                    <a:lnTo>
                      <a:pt x="34" y="5"/>
                    </a:lnTo>
                    <a:lnTo>
                      <a:pt x="43" y="0"/>
                    </a:lnTo>
                    <a:lnTo>
                      <a:pt x="45" y="2"/>
                    </a:lnTo>
                    <a:lnTo>
                      <a:pt x="45" y="14"/>
                    </a:lnTo>
                    <a:lnTo>
                      <a:pt x="38" y="31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0" name="Freeform 196"/>
              <p:cNvSpPr>
                <a:spLocks/>
              </p:cNvSpPr>
              <p:nvPr/>
            </p:nvSpPr>
            <p:spPr bwMode="auto">
              <a:xfrm>
                <a:off x="3850" y="3821"/>
                <a:ext cx="16" cy="17"/>
              </a:xfrm>
              <a:custGeom>
                <a:avLst/>
                <a:gdLst/>
                <a:ahLst/>
                <a:cxnLst>
                  <a:cxn ang="0">
                    <a:pos x="12" y="10"/>
                  </a:cxn>
                  <a:cxn ang="0">
                    <a:pos x="9" y="10"/>
                  </a:cxn>
                  <a:cxn ang="0">
                    <a:pos x="9" y="17"/>
                  </a:cxn>
                  <a:cxn ang="0">
                    <a:pos x="7" y="17"/>
                  </a:cxn>
                  <a:cxn ang="0">
                    <a:pos x="4" y="14"/>
                  </a:cxn>
                  <a:cxn ang="0">
                    <a:pos x="0" y="12"/>
                  </a:cxn>
                  <a:cxn ang="0">
                    <a:pos x="0" y="7"/>
                  </a:cxn>
                  <a:cxn ang="0">
                    <a:pos x="4" y="7"/>
                  </a:cxn>
                  <a:cxn ang="0">
                    <a:pos x="7" y="10"/>
                  </a:cxn>
                  <a:cxn ang="0">
                    <a:pos x="9" y="7"/>
                  </a:cxn>
                  <a:cxn ang="0">
                    <a:pos x="9" y="2"/>
                  </a:cxn>
                  <a:cxn ang="0">
                    <a:pos x="12" y="0"/>
                  </a:cxn>
                  <a:cxn ang="0">
                    <a:pos x="12" y="2"/>
                  </a:cxn>
                  <a:cxn ang="0">
                    <a:pos x="16" y="5"/>
                  </a:cxn>
                  <a:cxn ang="0">
                    <a:pos x="16" y="7"/>
                  </a:cxn>
                  <a:cxn ang="0">
                    <a:pos x="12" y="10"/>
                  </a:cxn>
                </a:cxnLst>
                <a:rect l="0" t="0" r="r" b="b"/>
                <a:pathLst>
                  <a:path w="16" h="17">
                    <a:moveTo>
                      <a:pt x="12" y="10"/>
                    </a:moveTo>
                    <a:lnTo>
                      <a:pt x="9" y="10"/>
                    </a:lnTo>
                    <a:lnTo>
                      <a:pt x="9" y="17"/>
                    </a:lnTo>
                    <a:lnTo>
                      <a:pt x="7" y="17"/>
                    </a:lnTo>
                    <a:lnTo>
                      <a:pt x="4" y="14"/>
                    </a:lnTo>
                    <a:lnTo>
                      <a:pt x="0" y="12"/>
                    </a:lnTo>
                    <a:lnTo>
                      <a:pt x="0" y="7"/>
                    </a:lnTo>
                    <a:lnTo>
                      <a:pt x="4" y="7"/>
                    </a:lnTo>
                    <a:lnTo>
                      <a:pt x="7" y="10"/>
                    </a:lnTo>
                    <a:lnTo>
                      <a:pt x="9" y="7"/>
                    </a:lnTo>
                    <a:lnTo>
                      <a:pt x="9" y="2"/>
                    </a:lnTo>
                    <a:lnTo>
                      <a:pt x="12" y="0"/>
                    </a:lnTo>
                    <a:lnTo>
                      <a:pt x="12" y="2"/>
                    </a:lnTo>
                    <a:lnTo>
                      <a:pt x="16" y="5"/>
                    </a:lnTo>
                    <a:lnTo>
                      <a:pt x="16" y="7"/>
                    </a:lnTo>
                    <a:lnTo>
                      <a:pt x="12" y="1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1" name="Freeform 197"/>
              <p:cNvSpPr>
                <a:spLocks/>
              </p:cNvSpPr>
              <p:nvPr/>
            </p:nvSpPr>
            <p:spPr bwMode="auto">
              <a:xfrm>
                <a:off x="3696" y="3819"/>
                <a:ext cx="7" cy="7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7" y="0"/>
                  </a:cxn>
                  <a:cxn ang="0">
                    <a:pos x="7" y="2"/>
                  </a:cxn>
                  <a:cxn ang="0">
                    <a:pos x="7" y="4"/>
                  </a:cxn>
                  <a:cxn ang="0">
                    <a:pos x="5" y="7"/>
                  </a:cxn>
                  <a:cxn ang="0">
                    <a:pos x="2" y="7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5" y="0"/>
                  </a:cxn>
                  <a:cxn ang="0">
                    <a:pos x="5" y="0"/>
                  </a:cxn>
                </a:cxnLst>
                <a:rect l="0" t="0" r="r" b="b"/>
                <a:pathLst>
                  <a:path w="7" h="7">
                    <a:moveTo>
                      <a:pt x="5" y="0"/>
                    </a:moveTo>
                    <a:lnTo>
                      <a:pt x="7" y="0"/>
                    </a:lnTo>
                    <a:lnTo>
                      <a:pt x="7" y="2"/>
                    </a:lnTo>
                    <a:lnTo>
                      <a:pt x="7" y="4"/>
                    </a:lnTo>
                    <a:lnTo>
                      <a:pt x="5" y="7"/>
                    </a:lnTo>
                    <a:lnTo>
                      <a:pt x="2" y="7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5" y="0"/>
                    </a:lnTo>
                    <a:lnTo>
                      <a:pt x="5" y="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2" name="Freeform 198"/>
              <p:cNvSpPr>
                <a:spLocks/>
              </p:cNvSpPr>
              <p:nvPr/>
            </p:nvSpPr>
            <p:spPr bwMode="auto">
              <a:xfrm>
                <a:off x="3760" y="3816"/>
                <a:ext cx="14" cy="17"/>
              </a:xfrm>
              <a:custGeom>
                <a:avLst/>
                <a:gdLst/>
                <a:ahLst/>
                <a:cxnLst>
                  <a:cxn ang="0">
                    <a:pos x="14" y="15"/>
                  </a:cxn>
                  <a:cxn ang="0">
                    <a:pos x="12" y="17"/>
                  </a:cxn>
                  <a:cxn ang="0">
                    <a:pos x="5" y="10"/>
                  </a:cxn>
                  <a:cxn ang="0">
                    <a:pos x="2" y="10"/>
                  </a:cxn>
                  <a:cxn ang="0">
                    <a:pos x="0" y="3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7" y="3"/>
                  </a:cxn>
                  <a:cxn ang="0">
                    <a:pos x="14" y="7"/>
                  </a:cxn>
                  <a:cxn ang="0">
                    <a:pos x="14" y="15"/>
                  </a:cxn>
                </a:cxnLst>
                <a:rect l="0" t="0" r="r" b="b"/>
                <a:pathLst>
                  <a:path w="14" h="17">
                    <a:moveTo>
                      <a:pt x="14" y="15"/>
                    </a:moveTo>
                    <a:lnTo>
                      <a:pt x="12" y="17"/>
                    </a:lnTo>
                    <a:lnTo>
                      <a:pt x="5" y="10"/>
                    </a:lnTo>
                    <a:lnTo>
                      <a:pt x="2" y="10"/>
                    </a:lnTo>
                    <a:lnTo>
                      <a:pt x="0" y="3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7" y="3"/>
                    </a:lnTo>
                    <a:lnTo>
                      <a:pt x="14" y="7"/>
                    </a:lnTo>
                    <a:lnTo>
                      <a:pt x="14" y="1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3" name="Freeform 199"/>
              <p:cNvSpPr>
                <a:spLocks/>
              </p:cNvSpPr>
              <p:nvPr/>
            </p:nvSpPr>
            <p:spPr bwMode="auto">
              <a:xfrm>
                <a:off x="4398" y="3816"/>
                <a:ext cx="192" cy="149"/>
              </a:xfrm>
              <a:custGeom>
                <a:avLst/>
                <a:gdLst/>
                <a:ahLst/>
                <a:cxnLst>
                  <a:cxn ang="0">
                    <a:pos x="140" y="62"/>
                  </a:cxn>
                  <a:cxn ang="0">
                    <a:pos x="145" y="74"/>
                  </a:cxn>
                  <a:cxn ang="0">
                    <a:pos x="157" y="83"/>
                  </a:cxn>
                  <a:cxn ang="0">
                    <a:pos x="161" y="90"/>
                  </a:cxn>
                  <a:cxn ang="0">
                    <a:pos x="145" y="93"/>
                  </a:cxn>
                  <a:cxn ang="0">
                    <a:pos x="128" y="95"/>
                  </a:cxn>
                  <a:cxn ang="0">
                    <a:pos x="123" y="95"/>
                  </a:cxn>
                  <a:cxn ang="0">
                    <a:pos x="123" y="107"/>
                  </a:cxn>
                  <a:cxn ang="0">
                    <a:pos x="114" y="114"/>
                  </a:cxn>
                  <a:cxn ang="0">
                    <a:pos x="100" y="128"/>
                  </a:cxn>
                  <a:cxn ang="0">
                    <a:pos x="83" y="130"/>
                  </a:cxn>
                  <a:cxn ang="0">
                    <a:pos x="71" y="140"/>
                  </a:cxn>
                  <a:cxn ang="0">
                    <a:pos x="76" y="149"/>
                  </a:cxn>
                  <a:cxn ang="0">
                    <a:pos x="67" y="149"/>
                  </a:cxn>
                  <a:cxn ang="0">
                    <a:pos x="57" y="140"/>
                  </a:cxn>
                  <a:cxn ang="0">
                    <a:pos x="43" y="145"/>
                  </a:cxn>
                  <a:cxn ang="0">
                    <a:pos x="15" y="138"/>
                  </a:cxn>
                  <a:cxn ang="0">
                    <a:pos x="0" y="104"/>
                  </a:cxn>
                  <a:cxn ang="0">
                    <a:pos x="10" y="107"/>
                  </a:cxn>
                  <a:cxn ang="0">
                    <a:pos x="22" y="90"/>
                  </a:cxn>
                  <a:cxn ang="0">
                    <a:pos x="50" y="86"/>
                  </a:cxn>
                  <a:cxn ang="0">
                    <a:pos x="55" y="76"/>
                  </a:cxn>
                  <a:cxn ang="0">
                    <a:pos x="50" y="59"/>
                  </a:cxn>
                  <a:cxn ang="0">
                    <a:pos x="67" y="64"/>
                  </a:cxn>
                  <a:cxn ang="0">
                    <a:pos x="100" y="59"/>
                  </a:cxn>
                  <a:cxn ang="0">
                    <a:pos x="140" y="41"/>
                  </a:cxn>
                  <a:cxn ang="0">
                    <a:pos x="157" y="22"/>
                  </a:cxn>
                  <a:cxn ang="0">
                    <a:pos x="176" y="10"/>
                  </a:cxn>
                  <a:cxn ang="0">
                    <a:pos x="192" y="0"/>
                  </a:cxn>
                  <a:cxn ang="0">
                    <a:pos x="192" y="5"/>
                  </a:cxn>
                  <a:cxn ang="0">
                    <a:pos x="178" y="19"/>
                  </a:cxn>
                  <a:cxn ang="0">
                    <a:pos x="157" y="41"/>
                  </a:cxn>
                  <a:cxn ang="0">
                    <a:pos x="152" y="48"/>
                  </a:cxn>
                  <a:cxn ang="0">
                    <a:pos x="142" y="52"/>
                  </a:cxn>
                  <a:cxn ang="0">
                    <a:pos x="140" y="62"/>
                  </a:cxn>
                </a:cxnLst>
                <a:rect l="0" t="0" r="r" b="b"/>
                <a:pathLst>
                  <a:path w="192" h="149">
                    <a:moveTo>
                      <a:pt x="140" y="62"/>
                    </a:moveTo>
                    <a:lnTo>
                      <a:pt x="145" y="74"/>
                    </a:lnTo>
                    <a:lnTo>
                      <a:pt x="157" y="83"/>
                    </a:lnTo>
                    <a:lnTo>
                      <a:pt x="161" y="90"/>
                    </a:lnTo>
                    <a:lnTo>
                      <a:pt x="145" y="93"/>
                    </a:lnTo>
                    <a:lnTo>
                      <a:pt x="128" y="95"/>
                    </a:lnTo>
                    <a:lnTo>
                      <a:pt x="123" y="95"/>
                    </a:lnTo>
                    <a:lnTo>
                      <a:pt x="123" y="107"/>
                    </a:lnTo>
                    <a:lnTo>
                      <a:pt x="114" y="114"/>
                    </a:lnTo>
                    <a:lnTo>
                      <a:pt x="100" y="128"/>
                    </a:lnTo>
                    <a:lnTo>
                      <a:pt x="83" y="130"/>
                    </a:lnTo>
                    <a:lnTo>
                      <a:pt x="71" y="140"/>
                    </a:lnTo>
                    <a:lnTo>
                      <a:pt x="76" y="149"/>
                    </a:lnTo>
                    <a:lnTo>
                      <a:pt x="67" y="149"/>
                    </a:lnTo>
                    <a:lnTo>
                      <a:pt x="57" y="140"/>
                    </a:lnTo>
                    <a:lnTo>
                      <a:pt x="43" y="145"/>
                    </a:lnTo>
                    <a:lnTo>
                      <a:pt x="15" y="138"/>
                    </a:lnTo>
                    <a:lnTo>
                      <a:pt x="0" y="104"/>
                    </a:lnTo>
                    <a:lnTo>
                      <a:pt x="10" y="107"/>
                    </a:lnTo>
                    <a:lnTo>
                      <a:pt x="22" y="90"/>
                    </a:lnTo>
                    <a:lnTo>
                      <a:pt x="50" y="86"/>
                    </a:lnTo>
                    <a:lnTo>
                      <a:pt x="55" y="76"/>
                    </a:lnTo>
                    <a:lnTo>
                      <a:pt x="50" y="59"/>
                    </a:lnTo>
                    <a:lnTo>
                      <a:pt x="67" y="64"/>
                    </a:lnTo>
                    <a:lnTo>
                      <a:pt x="100" y="59"/>
                    </a:lnTo>
                    <a:lnTo>
                      <a:pt x="140" y="41"/>
                    </a:lnTo>
                    <a:lnTo>
                      <a:pt x="157" y="22"/>
                    </a:lnTo>
                    <a:lnTo>
                      <a:pt x="176" y="10"/>
                    </a:lnTo>
                    <a:lnTo>
                      <a:pt x="192" y="0"/>
                    </a:lnTo>
                    <a:lnTo>
                      <a:pt x="192" y="5"/>
                    </a:lnTo>
                    <a:lnTo>
                      <a:pt x="178" y="19"/>
                    </a:lnTo>
                    <a:lnTo>
                      <a:pt x="157" y="41"/>
                    </a:lnTo>
                    <a:lnTo>
                      <a:pt x="152" y="48"/>
                    </a:lnTo>
                    <a:lnTo>
                      <a:pt x="142" y="52"/>
                    </a:lnTo>
                    <a:lnTo>
                      <a:pt x="140" y="62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4" name="Freeform 200"/>
              <p:cNvSpPr>
                <a:spLocks/>
              </p:cNvSpPr>
              <p:nvPr/>
            </p:nvSpPr>
            <p:spPr bwMode="auto">
              <a:xfrm>
                <a:off x="3705" y="3795"/>
                <a:ext cx="10" cy="14"/>
              </a:xfrm>
              <a:custGeom>
                <a:avLst/>
                <a:gdLst/>
                <a:ahLst/>
                <a:cxnLst>
                  <a:cxn ang="0">
                    <a:pos x="10" y="12"/>
                  </a:cxn>
                  <a:cxn ang="0">
                    <a:pos x="8" y="14"/>
                  </a:cxn>
                  <a:cxn ang="0">
                    <a:pos x="5" y="14"/>
                  </a:cxn>
                  <a:cxn ang="0">
                    <a:pos x="3" y="7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5" y="2"/>
                  </a:cxn>
                  <a:cxn ang="0">
                    <a:pos x="10" y="7"/>
                  </a:cxn>
                  <a:cxn ang="0">
                    <a:pos x="10" y="9"/>
                  </a:cxn>
                  <a:cxn ang="0">
                    <a:pos x="10" y="12"/>
                  </a:cxn>
                </a:cxnLst>
                <a:rect l="0" t="0" r="r" b="b"/>
                <a:pathLst>
                  <a:path w="10" h="14">
                    <a:moveTo>
                      <a:pt x="10" y="12"/>
                    </a:moveTo>
                    <a:lnTo>
                      <a:pt x="8" y="14"/>
                    </a:lnTo>
                    <a:lnTo>
                      <a:pt x="5" y="14"/>
                    </a:lnTo>
                    <a:lnTo>
                      <a:pt x="3" y="7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5" y="2"/>
                    </a:lnTo>
                    <a:lnTo>
                      <a:pt x="10" y="7"/>
                    </a:lnTo>
                    <a:lnTo>
                      <a:pt x="10" y="9"/>
                    </a:lnTo>
                    <a:lnTo>
                      <a:pt x="10" y="1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5" name="Freeform 201"/>
              <p:cNvSpPr>
                <a:spLocks/>
              </p:cNvSpPr>
              <p:nvPr/>
            </p:nvSpPr>
            <p:spPr bwMode="auto">
              <a:xfrm>
                <a:off x="3805" y="3795"/>
                <a:ext cx="26" cy="19"/>
              </a:xfrm>
              <a:custGeom>
                <a:avLst/>
                <a:gdLst/>
                <a:ahLst/>
                <a:cxnLst>
                  <a:cxn ang="0">
                    <a:pos x="26" y="5"/>
                  </a:cxn>
                  <a:cxn ang="0">
                    <a:pos x="23" y="5"/>
                  </a:cxn>
                  <a:cxn ang="0">
                    <a:pos x="21" y="5"/>
                  </a:cxn>
                  <a:cxn ang="0">
                    <a:pos x="19" y="5"/>
                  </a:cxn>
                  <a:cxn ang="0">
                    <a:pos x="16" y="9"/>
                  </a:cxn>
                  <a:cxn ang="0">
                    <a:pos x="7" y="17"/>
                  </a:cxn>
                  <a:cxn ang="0">
                    <a:pos x="5" y="17"/>
                  </a:cxn>
                  <a:cxn ang="0">
                    <a:pos x="2" y="19"/>
                  </a:cxn>
                  <a:cxn ang="0">
                    <a:pos x="2" y="19"/>
                  </a:cxn>
                  <a:cxn ang="0">
                    <a:pos x="0" y="19"/>
                  </a:cxn>
                  <a:cxn ang="0">
                    <a:pos x="0" y="17"/>
                  </a:cxn>
                  <a:cxn ang="0">
                    <a:pos x="5" y="14"/>
                  </a:cxn>
                  <a:cxn ang="0">
                    <a:pos x="5" y="14"/>
                  </a:cxn>
                  <a:cxn ang="0">
                    <a:pos x="7" y="12"/>
                  </a:cxn>
                  <a:cxn ang="0">
                    <a:pos x="5" y="12"/>
                  </a:cxn>
                  <a:cxn ang="0">
                    <a:pos x="5" y="12"/>
                  </a:cxn>
                  <a:cxn ang="0">
                    <a:pos x="9" y="9"/>
                  </a:cxn>
                  <a:cxn ang="0">
                    <a:pos x="12" y="9"/>
                  </a:cxn>
                  <a:cxn ang="0">
                    <a:pos x="16" y="5"/>
                  </a:cxn>
                  <a:cxn ang="0">
                    <a:pos x="14" y="5"/>
                  </a:cxn>
                  <a:cxn ang="0">
                    <a:pos x="16" y="2"/>
                  </a:cxn>
                  <a:cxn ang="0">
                    <a:pos x="19" y="0"/>
                  </a:cxn>
                  <a:cxn ang="0">
                    <a:pos x="21" y="2"/>
                  </a:cxn>
                  <a:cxn ang="0">
                    <a:pos x="26" y="5"/>
                  </a:cxn>
                </a:cxnLst>
                <a:rect l="0" t="0" r="r" b="b"/>
                <a:pathLst>
                  <a:path w="26" h="19">
                    <a:moveTo>
                      <a:pt x="26" y="5"/>
                    </a:moveTo>
                    <a:lnTo>
                      <a:pt x="23" y="5"/>
                    </a:lnTo>
                    <a:lnTo>
                      <a:pt x="21" y="5"/>
                    </a:lnTo>
                    <a:lnTo>
                      <a:pt x="19" y="5"/>
                    </a:lnTo>
                    <a:lnTo>
                      <a:pt x="16" y="9"/>
                    </a:lnTo>
                    <a:lnTo>
                      <a:pt x="7" y="17"/>
                    </a:lnTo>
                    <a:lnTo>
                      <a:pt x="5" y="17"/>
                    </a:lnTo>
                    <a:lnTo>
                      <a:pt x="2" y="19"/>
                    </a:lnTo>
                    <a:lnTo>
                      <a:pt x="2" y="19"/>
                    </a:lnTo>
                    <a:lnTo>
                      <a:pt x="0" y="19"/>
                    </a:lnTo>
                    <a:lnTo>
                      <a:pt x="0" y="17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7" y="12"/>
                    </a:lnTo>
                    <a:lnTo>
                      <a:pt x="5" y="12"/>
                    </a:lnTo>
                    <a:lnTo>
                      <a:pt x="5" y="12"/>
                    </a:lnTo>
                    <a:lnTo>
                      <a:pt x="9" y="9"/>
                    </a:lnTo>
                    <a:lnTo>
                      <a:pt x="12" y="9"/>
                    </a:lnTo>
                    <a:lnTo>
                      <a:pt x="16" y="5"/>
                    </a:lnTo>
                    <a:lnTo>
                      <a:pt x="14" y="5"/>
                    </a:lnTo>
                    <a:lnTo>
                      <a:pt x="16" y="2"/>
                    </a:lnTo>
                    <a:lnTo>
                      <a:pt x="19" y="0"/>
                    </a:lnTo>
                    <a:lnTo>
                      <a:pt x="21" y="2"/>
                    </a:lnTo>
                    <a:lnTo>
                      <a:pt x="26" y="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6" name="Freeform 202"/>
              <p:cNvSpPr>
                <a:spLocks/>
              </p:cNvSpPr>
              <p:nvPr/>
            </p:nvSpPr>
            <p:spPr bwMode="auto">
              <a:xfrm>
                <a:off x="3904" y="3788"/>
                <a:ext cx="36" cy="26"/>
              </a:xfrm>
              <a:custGeom>
                <a:avLst/>
                <a:gdLst/>
                <a:ahLst/>
                <a:cxnLst>
                  <a:cxn ang="0">
                    <a:pos x="29" y="0"/>
                  </a:cxn>
                  <a:cxn ang="0">
                    <a:pos x="31" y="0"/>
                  </a:cxn>
                  <a:cxn ang="0">
                    <a:pos x="33" y="0"/>
                  </a:cxn>
                  <a:cxn ang="0">
                    <a:pos x="36" y="2"/>
                  </a:cxn>
                  <a:cxn ang="0">
                    <a:pos x="21" y="9"/>
                  </a:cxn>
                  <a:cxn ang="0">
                    <a:pos x="17" y="16"/>
                  </a:cxn>
                  <a:cxn ang="0">
                    <a:pos x="12" y="16"/>
                  </a:cxn>
                  <a:cxn ang="0">
                    <a:pos x="5" y="19"/>
                  </a:cxn>
                  <a:cxn ang="0">
                    <a:pos x="7" y="26"/>
                  </a:cxn>
                  <a:cxn ang="0">
                    <a:pos x="3" y="26"/>
                  </a:cxn>
                  <a:cxn ang="0">
                    <a:pos x="3" y="24"/>
                  </a:cxn>
                  <a:cxn ang="0">
                    <a:pos x="0" y="19"/>
                  </a:cxn>
                  <a:cxn ang="0">
                    <a:pos x="3" y="16"/>
                  </a:cxn>
                  <a:cxn ang="0">
                    <a:pos x="7" y="16"/>
                  </a:cxn>
                  <a:cxn ang="0">
                    <a:pos x="12" y="7"/>
                  </a:cxn>
                  <a:cxn ang="0">
                    <a:pos x="21" y="0"/>
                  </a:cxn>
                  <a:cxn ang="0">
                    <a:pos x="26" y="0"/>
                  </a:cxn>
                  <a:cxn ang="0">
                    <a:pos x="29" y="0"/>
                  </a:cxn>
                </a:cxnLst>
                <a:rect l="0" t="0" r="r" b="b"/>
                <a:pathLst>
                  <a:path w="36" h="26">
                    <a:moveTo>
                      <a:pt x="29" y="0"/>
                    </a:moveTo>
                    <a:lnTo>
                      <a:pt x="31" y="0"/>
                    </a:lnTo>
                    <a:lnTo>
                      <a:pt x="33" y="0"/>
                    </a:lnTo>
                    <a:lnTo>
                      <a:pt x="36" y="2"/>
                    </a:lnTo>
                    <a:lnTo>
                      <a:pt x="21" y="9"/>
                    </a:lnTo>
                    <a:lnTo>
                      <a:pt x="17" y="16"/>
                    </a:lnTo>
                    <a:lnTo>
                      <a:pt x="12" y="16"/>
                    </a:lnTo>
                    <a:lnTo>
                      <a:pt x="5" y="19"/>
                    </a:lnTo>
                    <a:lnTo>
                      <a:pt x="7" y="26"/>
                    </a:lnTo>
                    <a:lnTo>
                      <a:pt x="3" y="26"/>
                    </a:lnTo>
                    <a:lnTo>
                      <a:pt x="3" y="24"/>
                    </a:lnTo>
                    <a:lnTo>
                      <a:pt x="0" y="19"/>
                    </a:lnTo>
                    <a:lnTo>
                      <a:pt x="3" y="16"/>
                    </a:lnTo>
                    <a:lnTo>
                      <a:pt x="7" y="16"/>
                    </a:lnTo>
                    <a:lnTo>
                      <a:pt x="12" y="7"/>
                    </a:lnTo>
                    <a:lnTo>
                      <a:pt x="21" y="0"/>
                    </a:lnTo>
                    <a:lnTo>
                      <a:pt x="26" y="0"/>
                    </a:lnTo>
                    <a:lnTo>
                      <a:pt x="29" y="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7" name="Freeform 203"/>
              <p:cNvSpPr>
                <a:spLocks/>
              </p:cNvSpPr>
              <p:nvPr/>
            </p:nvSpPr>
            <p:spPr bwMode="auto">
              <a:xfrm>
                <a:off x="3746" y="3778"/>
                <a:ext cx="16" cy="19"/>
              </a:xfrm>
              <a:custGeom>
                <a:avLst/>
                <a:gdLst/>
                <a:ahLst/>
                <a:cxnLst>
                  <a:cxn ang="0">
                    <a:pos x="14" y="5"/>
                  </a:cxn>
                  <a:cxn ang="0">
                    <a:pos x="14" y="8"/>
                  </a:cxn>
                  <a:cxn ang="0">
                    <a:pos x="14" y="10"/>
                  </a:cxn>
                  <a:cxn ang="0">
                    <a:pos x="14" y="12"/>
                  </a:cxn>
                  <a:cxn ang="0">
                    <a:pos x="11" y="12"/>
                  </a:cxn>
                  <a:cxn ang="0">
                    <a:pos x="11" y="15"/>
                  </a:cxn>
                  <a:cxn ang="0">
                    <a:pos x="11" y="17"/>
                  </a:cxn>
                  <a:cxn ang="0">
                    <a:pos x="9" y="19"/>
                  </a:cxn>
                  <a:cxn ang="0">
                    <a:pos x="4" y="19"/>
                  </a:cxn>
                  <a:cxn ang="0">
                    <a:pos x="2" y="17"/>
                  </a:cxn>
                  <a:cxn ang="0">
                    <a:pos x="0" y="17"/>
                  </a:cxn>
                  <a:cxn ang="0">
                    <a:pos x="0" y="15"/>
                  </a:cxn>
                  <a:cxn ang="0">
                    <a:pos x="0" y="12"/>
                  </a:cxn>
                  <a:cxn ang="0">
                    <a:pos x="2" y="10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4" y="5"/>
                  </a:cxn>
                  <a:cxn ang="0">
                    <a:pos x="9" y="3"/>
                  </a:cxn>
                  <a:cxn ang="0">
                    <a:pos x="9" y="0"/>
                  </a:cxn>
                  <a:cxn ang="0">
                    <a:pos x="11" y="3"/>
                  </a:cxn>
                  <a:cxn ang="0">
                    <a:pos x="9" y="5"/>
                  </a:cxn>
                  <a:cxn ang="0">
                    <a:pos x="11" y="5"/>
                  </a:cxn>
                  <a:cxn ang="0">
                    <a:pos x="14" y="5"/>
                  </a:cxn>
                  <a:cxn ang="0">
                    <a:pos x="14" y="3"/>
                  </a:cxn>
                  <a:cxn ang="0">
                    <a:pos x="11" y="3"/>
                  </a:cxn>
                  <a:cxn ang="0">
                    <a:pos x="14" y="0"/>
                  </a:cxn>
                  <a:cxn ang="0">
                    <a:pos x="16" y="3"/>
                  </a:cxn>
                  <a:cxn ang="0">
                    <a:pos x="14" y="3"/>
                  </a:cxn>
                  <a:cxn ang="0">
                    <a:pos x="14" y="5"/>
                  </a:cxn>
                </a:cxnLst>
                <a:rect l="0" t="0" r="r" b="b"/>
                <a:pathLst>
                  <a:path w="16" h="19">
                    <a:moveTo>
                      <a:pt x="14" y="5"/>
                    </a:moveTo>
                    <a:lnTo>
                      <a:pt x="14" y="8"/>
                    </a:lnTo>
                    <a:lnTo>
                      <a:pt x="14" y="10"/>
                    </a:lnTo>
                    <a:lnTo>
                      <a:pt x="14" y="12"/>
                    </a:lnTo>
                    <a:lnTo>
                      <a:pt x="11" y="12"/>
                    </a:lnTo>
                    <a:lnTo>
                      <a:pt x="11" y="15"/>
                    </a:lnTo>
                    <a:lnTo>
                      <a:pt x="11" y="17"/>
                    </a:lnTo>
                    <a:lnTo>
                      <a:pt x="9" y="19"/>
                    </a:lnTo>
                    <a:lnTo>
                      <a:pt x="4" y="19"/>
                    </a:lnTo>
                    <a:lnTo>
                      <a:pt x="2" y="17"/>
                    </a:lnTo>
                    <a:lnTo>
                      <a:pt x="0" y="17"/>
                    </a:lnTo>
                    <a:lnTo>
                      <a:pt x="0" y="15"/>
                    </a:lnTo>
                    <a:lnTo>
                      <a:pt x="0" y="12"/>
                    </a:lnTo>
                    <a:lnTo>
                      <a:pt x="2" y="10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4" y="5"/>
                    </a:lnTo>
                    <a:lnTo>
                      <a:pt x="9" y="3"/>
                    </a:lnTo>
                    <a:lnTo>
                      <a:pt x="9" y="0"/>
                    </a:lnTo>
                    <a:lnTo>
                      <a:pt x="11" y="3"/>
                    </a:lnTo>
                    <a:lnTo>
                      <a:pt x="9" y="5"/>
                    </a:lnTo>
                    <a:lnTo>
                      <a:pt x="11" y="5"/>
                    </a:lnTo>
                    <a:lnTo>
                      <a:pt x="14" y="5"/>
                    </a:lnTo>
                    <a:lnTo>
                      <a:pt x="14" y="3"/>
                    </a:lnTo>
                    <a:lnTo>
                      <a:pt x="11" y="3"/>
                    </a:lnTo>
                    <a:lnTo>
                      <a:pt x="14" y="0"/>
                    </a:lnTo>
                    <a:lnTo>
                      <a:pt x="16" y="3"/>
                    </a:lnTo>
                    <a:lnTo>
                      <a:pt x="14" y="3"/>
                    </a:lnTo>
                    <a:lnTo>
                      <a:pt x="14" y="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8" name="Freeform 204"/>
              <p:cNvSpPr>
                <a:spLocks/>
              </p:cNvSpPr>
              <p:nvPr/>
            </p:nvSpPr>
            <p:spPr bwMode="auto">
              <a:xfrm>
                <a:off x="3765" y="3771"/>
                <a:ext cx="23" cy="31"/>
              </a:xfrm>
              <a:custGeom>
                <a:avLst/>
                <a:gdLst/>
                <a:ahLst/>
                <a:cxnLst>
                  <a:cxn ang="0">
                    <a:pos x="21" y="15"/>
                  </a:cxn>
                  <a:cxn ang="0">
                    <a:pos x="21" y="19"/>
                  </a:cxn>
                  <a:cxn ang="0">
                    <a:pos x="21" y="22"/>
                  </a:cxn>
                  <a:cxn ang="0">
                    <a:pos x="21" y="24"/>
                  </a:cxn>
                  <a:cxn ang="0">
                    <a:pos x="19" y="26"/>
                  </a:cxn>
                  <a:cxn ang="0">
                    <a:pos x="16" y="26"/>
                  </a:cxn>
                  <a:cxn ang="0">
                    <a:pos x="14" y="26"/>
                  </a:cxn>
                  <a:cxn ang="0">
                    <a:pos x="11" y="31"/>
                  </a:cxn>
                  <a:cxn ang="0">
                    <a:pos x="9" y="29"/>
                  </a:cxn>
                  <a:cxn ang="0">
                    <a:pos x="9" y="26"/>
                  </a:cxn>
                  <a:cxn ang="0">
                    <a:pos x="7" y="24"/>
                  </a:cxn>
                  <a:cxn ang="0">
                    <a:pos x="4" y="24"/>
                  </a:cxn>
                  <a:cxn ang="0">
                    <a:pos x="4" y="22"/>
                  </a:cxn>
                  <a:cxn ang="0">
                    <a:pos x="2" y="22"/>
                  </a:cxn>
                  <a:cxn ang="0">
                    <a:pos x="2" y="19"/>
                  </a:cxn>
                  <a:cxn ang="0">
                    <a:pos x="0" y="17"/>
                  </a:cxn>
                  <a:cxn ang="0">
                    <a:pos x="0" y="15"/>
                  </a:cxn>
                  <a:cxn ang="0">
                    <a:pos x="2" y="15"/>
                  </a:cxn>
                  <a:cxn ang="0">
                    <a:pos x="2" y="12"/>
                  </a:cxn>
                  <a:cxn ang="0">
                    <a:pos x="4" y="10"/>
                  </a:cxn>
                  <a:cxn ang="0">
                    <a:pos x="9" y="7"/>
                  </a:cxn>
                  <a:cxn ang="0">
                    <a:pos x="9" y="5"/>
                  </a:cxn>
                  <a:cxn ang="0">
                    <a:pos x="11" y="3"/>
                  </a:cxn>
                  <a:cxn ang="0">
                    <a:pos x="14" y="0"/>
                  </a:cxn>
                  <a:cxn ang="0">
                    <a:pos x="16" y="0"/>
                  </a:cxn>
                  <a:cxn ang="0">
                    <a:pos x="19" y="3"/>
                  </a:cxn>
                  <a:cxn ang="0">
                    <a:pos x="21" y="5"/>
                  </a:cxn>
                  <a:cxn ang="0">
                    <a:pos x="21" y="10"/>
                  </a:cxn>
                  <a:cxn ang="0">
                    <a:pos x="21" y="12"/>
                  </a:cxn>
                  <a:cxn ang="0">
                    <a:pos x="23" y="12"/>
                  </a:cxn>
                  <a:cxn ang="0">
                    <a:pos x="21" y="15"/>
                  </a:cxn>
                  <a:cxn ang="0">
                    <a:pos x="21" y="15"/>
                  </a:cxn>
                </a:cxnLst>
                <a:rect l="0" t="0" r="r" b="b"/>
                <a:pathLst>
                  <a:path w="23" h="31">
                    <a:moveTo>
                      <a:pt x="21" y="15"/>
                    </a:moveTo>
                    <a:lnTo>
                      <a:pt x="21" y="19"/>
                    </a:lnTo>
                    <a:lnTo>
                      <a:pt x="21" y="22"/>
                    </a:lnTo>
                    <a:lnTo>
                      <a:pt x="21" y="24"/>
                    </a:lnTo>
                    <a:lnTo>
                      <a:pt x="19" y="26"/>
                    </a:lnTo>
                    <a:lnTo>
                      <a:pt x="16" y="26"/>
                    </a:lnTo>
                    <a:lnTo>
                      <a:pt x="14" y="26"/>
                    </a:lnTo>
                    <a:lnTo>
                      <a:pt x="11" y="31"/>
                    </a:lnTo>
                    <a:lnTo>
                      <a:pt x="9" y="29"/>
                    </a:lnTo>
                    <a:lnTo>
                      <a:pt x="9" y="26"/>
                    </a:lnTo>
                    <a:lnTo>
                      <a:pt x="7" y="24"/>
                    </a:lnTo>
                    <a:lnTo>
                      <a:pt x="4" y="24"/>
                    </a:lnTo>
                    <a:lnTo>
                      <a:pt x="4" y="22"/>
                    </a:lnTo>
                    <a:lnTo>
                      <a:pt x="2" y="22"/>
                    </a:lnTo>
                    <a:lnTo>
                      <a:pt x="2" y="19"/>
                    </a:lnTo>
                    <a:lnTo>
                      <a:pt x="0" y="17"/>
                    </a:lnTo>
                    <a:lnTo>
                      <a:pt x="0" y="15"/>
                    </a:lnTo>
                    <a:lnTo>
                      <a:pt x="2" y="15"/>
                    </a:lnTo>
                    <a:lnTo>
                      <a:pt x="2" y="12"/>
                    </a:lnTo>
                    <a:lnTo>
                      <a:pt x="4" y="10"/>
                    </a:lnTo>
                    <a:lnTo>
                      <a:pt x="9" y="7"/>
                    </a:lnTo>
                    <a:lnTo>
                      <a:pt x="9" y="5"/>
                    </a:lnTo>
                    <a:lnTo>
                      <a:pt x="11" y="3"/>
                    </a:lnTo>
                    <a:lnTo>
                      <a:pt x="14" y="0"/>
                    </a:lnTo>
                    <a:lnTo>
                      <a:pt x="16" y="0"/>
                    </a:lnTo>
                    <a:lnTo>
                      <a:pt x="19" y="3"/>
                    </a:lnTo>
                    <a:lnTo>
                      <a:pt x="21" y="5"/>
                    </a:lnTo>
                    <a:lnTo>
                      <a:pt x="21" y="10"/>
                    </a:lnTo>
                    <a:lnTo>
                      <a:pt x="21" y="12"/>
                    </a:lnTo>
                    <a:lnTo>
                      <a:pt x="23" y="12"/>
                    </a:lnTo>
                    <a:lnTo>
                      <a:pt x="21" y="15"/>
                    </a:lnTo>
                    <a:lnTo>
                      <a:pt x="21" y="1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29" name="Freeform 205"/>
              <p:cNvSpPr>
                <a:spLocks/>
              </p:cNvSpPr>
              <p:nvPr/>
            </p:nvSpPr>
            <p:spPr bwMode="auto">
              <a:xfrm>
                <a:off x="3897" y="3774"/>
                <a:ext cx="17" cy="12"/>
              </a:xfrm>
              <a:custGeom>
                <a:avLst/>
                <a:gdLst/>
                <a:ahLst/>
                <a:cxnLst>
                  <a:cxn ang="0">
                    <a:pos x="10" y="4"/>
                  </a:cxn>
                  <a:cxn ang="0">
                    <a:pos x="12" y="4"/>
                  </a:cxn>
                  <a:cxn ang="0">
                    <a:pos x="14" y="4"/>
                  </a:cxn>
                  <a:cxn ang="0">
                    <a:pos x="17" y="7"/>
                  </a:cxn>
                  <a:cxn ang="0">
                    <a:pos x="14" y="7"/>
                  </a:cxn>
                  <a:cxn ang="0">
                    <a:pos x="17" y="9"/>
                  </a:cxn>
                  <a:cxn ang="0">
                    <a:pos x="14" y="9"/>
                  </a:cxn>
                  <a:cxn ang="0">
                    <a:pos x="12" y="9"/>
                  </a:cxn>
                  <a:cxn ang="0">
                    <a:pos x="12" y="12"/>
                  </a:cxn>
                  <a:cxn ang="0">
                    <a:pos x="7" y="12"/>
                  </a:cxn>
                  <a:cxn ang="0">
                    <a:pos x="5" y="9"/>
                  </a:cxn>
                  <a:cxn ang="0">
                    <a:pos x="5" y="7"/>
                  </a:cxn>
                  <a:cxn ang="0">
                    <a:pos x="5" y="2"/>
                  </a:cxn>
                  <a:cxn ang="0">
                    <a:pos x="7" y="4"/>
                  </a:cxn>
                  <a:cxn ang="0">
                    <a:pos x="7" y="2"/>
                  </a:cxn>
                  <a:cxn ang="0">
                    <a:pos x="5" y="2"/>
                  </a:cxn>
                  <a:cxn ang="0">
                    <a:pos x="2" y="2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10" y="2"/>
                  </a:cxn>
                  <a:cxn ang="0">
                    <a:pos x="10" y="4"/>
                  </a:cxn>
                </a:cxnLst>
                <a:rect l="0" t="0" r="r" b="b"/>
                <a:pathLst>
                  <a:path w="17" h="12">
                    <a:moveTo>
                      <a:pt x="10" y="4"/>
                    </a:moveTo>
                    <a:lnTo>
                      <a:pt x="12" y="4"/>
                    </a:lnTo>
                    <a:lnTo>
                      <a:pt x="14" y="4"/>
                    </a:lnTo>
                    <a:lnTo>
                      <a:pt x="17" y="7"/>
                    </a:lnTo>
                    <a:lnTo>
                      <a:pt x="14" y="7"/>
                    </a:lnTo>
                    <a:lnTo>
                      <a:pt x="17" y="9"/>
                    </a:lnTo>
                    <a:lnTo>
                      <a:pt x="14" y="9"/>
                    </a:lnTo>
                    <a:lnTo>
                      <a:pt x="12" y="9"/>
                    </a:lnTo>
                    <a:lnTo>
                      <a:pt x="12" y="12"/>
                    </a:lnTo>
                    <a:lnTo>
                      <a:pt x="7" y="12"/>
                    </a:lnTo>
                    <a:lnTo>
                      <a:pt x="5" y="9"/>
                    </a:lnTo>
                    <a:lnTo>
                      <a:pt x="5" y="7"/>
                    </a:lnTo>
                    <a:lnTo>
                      <a:pt x="5" y="2"/>
                    </a:lnTo>
                    <a:lnTo>
                      <a:pt x="7" y="4"/>
                    </a:lnTo>
                    <a:lnTo>
                      <a:pt x="7" y="2"/>
                    </a:lnTo>
                    <a:lnTo>
                      <a:pt x="5" y="2"/>
                    </a:lnTo>
                    <a:lnTo>
                      <a:pt x="2" y="2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10" y="2"/>
                    </a:lnTo>
                    <a:lnTo>
                      <a:pt x="10" y="4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</p:grpSp>
        <p:grpSp>
          <p:nvGrpSpPr>
            <p:cNvPr id="1431" name="Group 407"/>
            <p:cNvGrpSpPr>
              <a:grpSpLocks/>
            </p:cNvGrpSpPr>
            <p:nvPr/>
          </p:nvGrpSpPr>
          <p:grpSpPr bwMode="auto">
            <a:xfrm>
              <a:off x="224" y="7"/>
              <a:ext cx="5312" cy="4306"/>
              <a:chOff x="224" y="7"/>
              <a:chExt cx="5312" cy="4306"/>
            </a:xfrm>
          </p:grpSpPr>
          <p:sp>
            <p:nvSpPr>
              <p:cNvPr id="1231" name="Freeform 207"/>
              <p:cNvSpPr>
                <a:spLocks/>
              </p:cNvSpPr>
              <p:nvPr/>
            </p:nvSpPr>
            <p:spPr bwMode="auto">
              <a:xfrm>
                <a:off x="3679" y="3750"/>
                <a:ext cx="10" cy="19"/>
              </a:xfrm>
              <a:custGeom>
                <a:avLst/>
                <a:gdLst/>
                <a:ahLst/>
                <a:cxnLst>
                  <a:cxn ang="0">
                    <a:pos x="5" y="17"/>
                  </a:cxn>
                  <a:cxn ang="0">
                    <a:pos x="3" y="19"/>
                  </a:cxn>
                  <a:cxn ang="0">
                    <a:pos x="0" y="17"/>
                  </a:cxn>
                  <a:cxn ang="0">
                    <a:pos x="0" y="17"/>
                  </a:cxn>
                  <a:cxn ang="0">
                    <a:pos x="3" y="12"/>
                  </a:cxn>
                  <a:cxn ang="0">
                    <a:pos x="0" y="10"/>
                  </a:cxn>
                  <a:cxn ang="0">
                    <a:pos x="3" y="2"/>
                  </a:cxn>
                  <a:cxn ang="0">
                    <a:pos x="5" y="0"/>
                  </a:cxn>
                  <a:cxn ang="0">
                    <a:pos x="5" y="2"/>
                  </a:cxn>
                  <a:cxn ang="0">
                    <a:pos x="8" y="7"/>
                  </a:cxn>
                  <a:cxn ang="0">
                    <a:pos x="10" y="10"/>
                  </a:cxn>
                  <a:cxn ang="0">
                    <a:pos x="10" y="12"/>
                  </a:cxn>
                  <a:cxn ang="0">
                    <a:pos x="8" y="12"/>
                  </a:cxn>
                  <a:cxn ang="0">
                    <a:pos x="5" y="17"/>
                  </a:cxn>
                </a:cxnLst>
                <a:rect l="0" t="0" r="r" b="b"/>
                <a:pathLst>
                  <a:path w="10" h="19">
                    <a:moveTo>
                      <a:pt x="5" y="17"/>
                    </a:moveTo>
                    <a:lnTo>
                      <a:pt x="3" y="19"/>
                    </a:lnTo>
                    <a:lnTo>
                      <a:pt x="0" y="17"/>
                    </a:lnTo>
                    <a:lnTo>
                      <a:pt x="0" y="17"/>
                    </a:lnTo>
                    <a:lnTo>
                      <a:pt x="3" y="12"/>
                    </a:lnTo>
                    <a:lnTo>
                      <a:pt x="0" y="10"/>
                    </a:lnTo>
                    <a:lnTo>
                      <a:pt x="3" y="2"/>
                    </a:lnTo>
                    <a:lnTo>
                      <a:pt x="5" y="0"/>
                    </a:lnTo>
                    <a:lnTo>
                      <a:pt x="5" y="2"/>
                    </a:lnTo>
                    <a:lnTo>
                      <a:pt x="8" y="7"/>
                    </a:lnTo>
                    <a:lnTo>
                      <a:pt x="10" y="10"/>
                    </a:lnTo>
                    <a:lnTo>
                      <a:pt x="10" y="12"/>
                    </a:lnTo>
                    <a:lnTo>
                      <a:pt x="8" y="12"/>
                    </a:lnTo>
                    <a:lnTo>
                      <a:pt x="5" y="17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2" name="Freeform 208"/>
              <p:cNvSpPr>
                <a:spLocks/>
              </p:cNvSpPr>
              <p:nvPr/>
            </p:nvSpPr>
            <p:spPr bwMode="auto">
              <a:xfrm>
                <a:off x="3668" y="3729"/>
                <a:ext cx="11" cy="19"/>
              </a:xfrm>
              <a:custGeom>
                <a:avLst/>
                <a:gdLst/>
                <a:ahLst/>
                <a:cxnLst>
                  <a:cxn ang="0">
                    <a:pos x="7" y="12"/>
                  </a:cxn>
                  <a:cxn ang="0">
                    <a:pos x="4" y="19"/>
                  </a:cxn>
                  <a:cxn ang="0">
                    <a:pos x="2" y="19"/>
                  </a:cxn>
                  <a:cxn ang="0">
                    <a:pos x="0" y="9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11" y="2"/>
                  </a:cxn>
                  <a:cxn ang="0">
                    <a:pos x="7" y="12"/>
                  </a:cxn>
                </a:cxnLst>
                <a:rect l="0" t="0" r="r" b="b"/>
                <a:pathLst>
                  <a:path w="11" h="19">
                    <a:moveTo>
                      <a:pt x="7" y="12"/>
                    </a:moveTo>
                    <a:lnTo>
                      <a:pt x="4" y="19"/>
                    </a:lnTo>
                    <a:lnTo>
                      <a:pt x="2" y="19"/>
                    </a:lnTo>
                    <a:lnTo>
                      <a:pt x="0" y="9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11" y="2"/>
                    </a:lnTo>
                    <a:lnTo>
                      <a:pt x="7" y="1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3" name="Freeform 209"/>
              <p:cNvSpPr>
                <a:spLocks/>
              </p:cNvSpPr>
              <p:nvPr/>
            </p:nvSpPr>
            <p:spPr bwMode="auto">
              <a:xfrm>
                <a:off x="3729" y="3726"/>
                <a:ext cx="24" cy="12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7" y="0"/>
                  </a:cxn>
                  <a:cxn ang="0">
                    <a:pos x="12" y="3"/>
                  </a:cxn>
                  <a:cxn ang="0">
                    <a:pos x="17" y="3"/>
                  </a:cxn>
                  <a:cxn ang="0">
                    <a:pos x="24" y="5"/>
                  </a:cxn>
                  <a:cxn ang="0">
                    <a:pos x="24" y="5"/>
                  </a:cxn>
                  <a:cxn ang="0">
                    <a:pos x="19" y="12"/>
                  </a:cxn>
                  <a:cxn ang="0">
                    <a:pos x="17" y="12"/>
                  </a:cxn>
                  <a:cxn ang="0">
                    <a:pos x="12" y="10"/>
                  </a:cxn>
                  <a:cxn ang="0">
                    <a:pos x="10" y="7"/>
                  </a:cxn>
                  <a:cxn ang="0">
                    <a:pos x="7" y="7"/>
                  </a:cxn>
                  <a:cxn ang="0">
                    <a:pos x="0" y="0"/>
                  </a:cxn>
                  <a:cxn ang="0">
                    <a:pos x="5" y="0"/>
                  </a:cxn>
                </a:cxnLst>
                <a:rect l="0" t="0" r="r" b="b"/>
                <a:pathLst>
                  <a:path w="24" h="12">
                    <a:moveTo>
                      <a:pt x="5" y="0"/>
                    </a:moveTo>
                    <a:lnTo>
                      <a:pt x="7" y="0"/>
                    </a:lnTo>
                    <a:lnTo>
                      <a:pt x="12" y="3"/>
                    </a:lnTo>
                    <a:lnTo>
                      <a:pt x="17" y="3"/>
                    </a:lnTo>
                    <a:lnTo>
                      <a:pt x="24" y="5"/>
                    </a:lnTo>
                    <a:lnTo>
                      <a:pt x="24" y="5"/>
                    </a:lnTo>
                    <a:lnTo>
                      <a:pt x="19" y="12"/>
                    </a:lnTo>
                    <a:lnTo>
                      <a:pt x="17" y="12"/>
                    </a:lnTo>
                    <a:lnTo>
                      <a:pt x="12" y="10"/>
                    </a:lnTo>
                    <a:lnTo>
                      <a:pt x="10" y="7"/>
                    </a:lnTo>
                    <a:lnTo>
                      <a:pt x="7" y="7"/>
                    </a:lnTo>
                    <a:lnTo>
                      <a:pt x="0" y="0"/>
                    </a:lnTo>
                    <a:lnTo>
                      <a:pt x="5" y="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4" name="Freeform 210"/>
              <p:cNvSpPr>
                <a:spLocks/>
              </p:cNvSpPr>
              <p:nvPr/>
            </p:nvSpPr>
            <p:spPr bwMode="auto">
              <a:xfrm>
                <a:off x="3814" y="3712"/>
                <a:ext cx="31" cy="24"/>
              </a:xfrm>
              <a:custGeom>
                <a:avLst/>
                <a:gdLst/>
                <a:ahLst/>
                <a:cxnLst>
                  <a:cxn ang="0">
                    <a:pos x="7" y="21"/>
                  </a:cxn>
                  <a:cxn ang="0">
                    <a:pos x="3" y="24"/>
                  </a:cxn>
                  <a:cxn ang="0">
                    <a:pos x="0" y="21"/>
                  </a:cxn>
                  <a:cxn ang="0">
                    <a:pos x="3" y="17"/>
                  </a:cxn>
                  <a:cxn ang="0">
                    <a:pos x="7" y="10"/>
                  </a:cxn>
                  <a:cxn ang="0">
                    <a:pos x="10" y="7"/>
                  </a:cxn>
                  <a:cxn ang="0">
                    <a:pos x="17" y="7"/>
                  </a:cxn>
                  <a:cxn ang="0">
                    <a:pos x="19" y="7"/>
                  </a:cxn>
                  <a:cxn ang="0">
                    <a:pos x="24" y="0"/>
                  </a:cxn>
                  <a:cxn ang="0">
                    <a:pos x="29" y="0"/>
                  </a:cxn>
                  <a:cxn ang="0">
                    <a:pos x="31" y="0"/>
                  </a:cxn>
                  <a:cxn ang="0">
                    <a:pos x="29" y="5"/>
                  </a:cxn>
                  <a:cxn ang="0">
                    <a:pos x="22" y="12"/>
                  </a:cxn>
                  <a:cxn ang="0">
                    <a:pos x="19" y="14"/>
                  </a:cxn>
                  <a:cxn ang="0">
                    <a:pos x="12" y="17"/>
                  </a:cxn>
                  <a:cxn ang="0">
                    <a:pos x="7" y="21"/>
                  </a:cxn>
                </a:cxnLst>
                <a:rect l="0" t="0" r="r" b="b"/>
                <a:pathLst>
                  <a:path w="31" h="24">
                    <a:moveTo>
                      <a:pt x="7" y="21"/>
                    </a:moveTo>
                    <a:lnTo>
                      <a:pt x="3" y="24"/>
                    </a:lnTo>
                    <a:lnTo>
                      <a:pt x="0" y="21"/>
                    </a:lnTo>
                    <a:lnTo>
                      <a:pt x="3" y="17"/>
                    </a:lnTo>
                    <a:lnTo>
                      <a:pt x="7" y="10"/>
                    </a:lnTo>
                    <a:lnTo>
                      <a:pt x="10" y="7"/>
                    </a:lnTo>
                    <a:lnTo>
                      <a:pt x="17" y="7"/>
                    </a:lnTo>
                    <a:lnTo>
                      <a:pt x="19" y="7"/>
                    </a:lnTo>
                    <a:lnTo>
                      <a:pt x="24" y="0"/>
                    </a:lnTo>
                    <a:lnTo>
                      <a:pt x="29" y="0"/>
                    </a:lnTo>
                    <a:lnTo>
                      <a:pt x="31" y="0"/>
                    </a:lnTo>
                    <a:lnTo>
                      <a:pt x="29" y="5"/>
                    </a:lnTo>
                    <a:lnTo>
                      <a:pt x="22" y="12"/>
                    </a:lnTo>
                    <a:lnTo>
                      <a:pt x="19" y="14"/>
                    </a:lnTo>
                    <a:lnTo>
                      <a:pt x="12" y="17"/>
                    </a:lnTo>
                    <a:lnTo>
                      <a:pt x="7" y="21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5" name="Freeform 211"/>
              <p:cNvSpPr>
                <a:spLocks/>
              </p:cNvSpPr>
              <p:nvPr/>
            </p:nvSpPr>
            <p:spPr bwMode="auto">
              <a:xfrm>
                <a:off x="3701" y="3693"/>
                <a:ext cx="28" cy="31"/>
              </a:xfrm>
              <a:custGeom>
                <a:avLst/>
                <a:gdLst/>
                <a:ahLst/>
                <a:cxnLst>
                  <a:cxn ang="0">
                    <a:pos x="14" y="10"/>
                  </a:cxn>
                  <a:cxn ang="0">
                    <a:pos x="19" y="10"/>
                  </a:cxn>
                  <a:cxn ang="0">
                    <a:pos x="21" y="10"/>
                  </a:cxn>
                  <a:cxn ang="0">
                    <a:pos x="23" y="10"/>
                  </a:cxn>
                  <a:cxn ang="0">
                    <a:pos x="23" y="14"/>
                  </a:cxn>
                  <a:cxn ang="0">
                    <a:pos x="26" y="17"/>
                  </a:cxn>
                  <a:cxn ang="0">
                    <a:pos x="23" y="22"/>
                  </a:cxn>
                  <a:cxn ang="0">
                    <a:pos x="23" y="24"/>
                  </a:cxn>
                  <a:cxn ang="0">
                    <a:pos x="26" y="24"/>
                  </a:cxn>
                  <a:cxn ang="0">
                    <a:pos x="28" y="24"/>
                  </a:cxn>
                  <a:cxn ang="0">
                    <a:pos x="26" y="29"/>
                  </a:cxn>
                  <a:cxn ang="0">
                    <a:pos x="23" y="31"/>
                  </a:cxn>
                  <a:cxn ang="0">
                    <a:pos x="21" y="29"/>
                  </a:cxn>
                  <a:cxn ang="0">
                    <a:pos x="21" y="29"/>
                  </a:cxn>
                  <a:cxn ang="0">
                    <a:pos x="21" y="26"/>
                  </a:cxn>
                  <a:cxn ang="0">
                    <a:pos x="19" y="24"/>
                  </a:cxn>
                  <a:cxn ang="0">
                    <a:pos x="12" y="19"/>
                  </a:cxn>
                  <a:cxn ang="0">
                    <a:pos x="9" y="17"/>
                  </a:cxn>
                  <a:cxn ang="0">
                    <a:pos x="9" y="14"/>
                  </a:cxn>
                  <a:cxn ang="0">
                    <a:pos x="4" y="12"/>
                  </a:cxn>
                  <a:cxn ang="0">
                    <a:pos x="4" y="14"/>
                  </a:cxn>
                  <a:cxn ang="0">
                    <a:pos x="2" y="14"/>
                  </a:cxn>
                  <a:cxn ang="0">
                    <a:pos x="2" y="12"/>
                  </a:cxn>
                  <a:cxn ang="0">
                    <a:pos x="0" y="5"/>
                  </a:cxn>
                  <a:cxn ang="0">
                    <a:pos x="0" y="3"/>
                  </a:cxn>
                  <a:cxn ang="0">
                    <a:pos x="4" y="0"/>
                  </a:cxn>
                  <a:cxn ang="0">
                    <a:pos x="9" y="0"/>
                  </a:cxn>
                  <a:cxn ang="0">
                    <a:pos x="9" y="3"/>
                  </a:cxn>
                  <a:cxn ang="0">
                    <a:pos x="12" y="3"/>
                  </a:cxn>
                  <a:cxn ang="0">
                    <a:pos x="12" y="5"/>
                  </a:cxn>
                  <a:cxn ang="0">
                    <a:pos x="14" y="10"/>
                  </a:cxn>
                </a:cxnLst>
                <a:rect l="0" t="0" r="r" b="b"/>
                <a:pathLst>
                  <a:path w="28" h="31">
                    <a:moveTo>
                      <a:pt x="14" y="10"/>
                    </a:moveTo>
                    <a:lnTo>
                      <a:pt x="19" y="10"/>
                    </a:lnTo>
                    <a:lnTo>
                      <a:pt x="21" y="10"/>
                    </a:lnTo>
                    <a:lnTo>
                      <a:pt x="23" y="10"/>
                    </a:lnTo>
                    <a:lnTo>
                      <a:pt x="23" y="14"/>
                    </a:lnTo>
                    <a:lnTo>
                      <a:pt x="26" y="17"/>
                    </a:lnTo>
                    <a:lnTo>
                      <a:pt x="23" y="22"/>
                    </a:lnTo>
                    <a:lnTo>
                      <a:pt x="23" y="24"/>
                    </a:lnTo>
                    <a:lnTo>
                      <a:pt x="26" y="24"/>
                    </a:lnTo>
                    <a:lnTo>
                      <a:pt x="28" y="24"/>
                    </a:lnTo>
                    <a:lnTo>
                      <a:pt x="26" y="29"/>
                    </a:lnTo>
                    <a:lnTo>
                      <a:pt x="23" y="31"/>
                    </a:lnTo>
                    <a:lnTo>
                      <a:pt x="21" y="29"/>
                    </a:lnTo>
                    <a:lnTo>
                      <a:pt x="21" y="29"/>
                    </a:lnTo>
                    <a:lnTo>
                      <a:pt x="21" y="26"/>
                    </a:lnTo>
                    <a:lnTo>
                      <a:pt x="19" y="24"/>
                    </a:lnTo>
                    <a:lnTo>
                      <a:pt x="12" y="19"/>
                    </a:lnTo>
                    <a:lnTo>
                      <a:pt x="9" y="17"/>
                    </a:lnTo>
                    <a:lnTo>
                      <a:pt x="9" y="14"/>
                    </a:lnTo>
                    <a:lnTo>
                      <a:pt x="4" y="12"/>
                    </a:lnTo>
                    <a:lnTo>
                      <a:pt x="4" y="14"/>
                    </a:lnTo>
                    <a:lnTo>
                      <a:pt x="2" y="14"/>
                    </a:lnTo>
                    <a:lnTo>
                      <a:pt x="2" y="12"/>
                    </a:lnTo>
                    <a:lnTo>
                      <a:pt x="0" y="5"/>
                    </a:lnTo>
                    <a:lnTo>
                      <a:pt x="0" y="3"/>
                    </a:lnTo>
                    <a:lnTo>
                      <a:pt x="4" y="0"/>
                    </a:lnTo>
                    <a:lnTo>
                      <a:pt x="9" y="0"/>
                    </a:lnTo>
                    <a:lnTo>
                      <a:pt x="9" y="3"/>
                    </a:lnTo>
                    <a:lnTo>
                      <a:pt x="12" y="3"/>
                    </a:lnTo>
                    <a:lnTo>
                      <a:pt x="12" y="5"/>
                    </a:lnTo>
                    <a:lnTo>
                      <a:pt x="14" y="1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6" name="Freeform 212"/>
              <p:cNvSpPr>
                <a:spLocks/>
              </p:cNvSpPr>
              <p:nvPr/>
            </p:nvSpPr>
            <p:spPr bwMode="auto">
              <a:xfrm>
                <a:off x="3862" y="3696"/>
                <a:ext cx="42" cy="19"/>
              </a:xfrm>
              <a:custGeom>
                <a:avLst/>
                <a:gdLst/>
                <a:ahLst/>
                <a:cxnLst>
                  <a:cxn ang="0">
                    <a:pos x="40" y="0"/>
                  </a:cxn>
                  <a:cxn ang="0">
                    <a:pos x="42" y="4"/>
                  </a:cxn>
                  <a:cxn ang="0">
                    <a:pos x="42" y="7"/>
                  </a:cxn>
                  <a:cxn ang="0">
                    <a:pos x="35" y="9"/>
                  </a:cxn>
                  <a:cxn ang="0">
                    <a:pos x="30" y="11"/>
                  </a:cxn>
                  <a:cxn ang="0">
                    <a:pos x="28" y="16"/>
                  </a:cxn>
                  <a:cxn ang="0">
                    <a:pos x="26" y="19"/>
                  </a:cxn>
                  <a:cxn ang="0">
                    <a:pos x="21" y="19"/>
                  </a:cxn>
                  <a:cxn ang="0">
                    <a:pos x="18" y="14"/>
                  </a:cxn>
                  <a:cxn ang="0">
                    <a:pos x="14" y="11"/>
                  </a:cxn>
                  <a:cxn ang="0">
                    <a:pos x="9" y="11"/>
                  </a:cxn>
                  <a:cxn ang="0">
                    <a:pos x="7" y="14"/>
                  </a:cxn>
                  <a:cxn ang="0">
                    <a:pos x="2" y="14"/>
                  </a:cxn>
                  <a:cxn ang="0">
                    <a:pos x="0" y="9"/>
                  </a:cxn>
                  <a:cxn ang="0">
                    <a:pos x="4" y="7"/>
                  </a:cxn>
                  <a:cxn ang="0">
                    <a:pos x="14" y="0"/>
                  </a:cxn>
                  <a:cxn ang="0">
                    <a:pos x="26" y="0"/>
                  </a:cxn>
                  <a:cxn ang="0">
                    <a:pos x="30" y="2"/>
                  </a:cxn>
                  <a:cxn ang="0">
                    <a:pos x="35" y="0"/>
                  </a:cxn>
                  <a:cxn ang="0">
                    <a:pos x="40" y="0"/>
                  </a:cxn>
                </a:cxnLst>
                <a:rect l="0" t="0" r="r" b="b"/>
                <a:pathLst>
                  <a:path w="42" h="19">
                    <a:moveTo>
                      <a:pt x="40" y="0"/>
                    </a:moveTo>
                    <a:lnTo>
                      <a:pt x="42" y="4"/>
                    </a:lnTo>
                    <a:lnTo>
                      <a:pt x="42" y="7"/>
                    </a:lnTo>
                    <a:lnTo>
                      <a:pt x="35" y="9"/>
                    </a:lnTo>
                    <a:lnTo>
                      <a:pt x="30" y="11"/>
                    </a:lnTo>
                    <a:lnTo>
                      <a:pt x="28" y="16"/>
                    </a:lnTo>
                    <a:lnTo>
                      <a:pt x="26" y="19"/>
                    </a:lnTo>
                    <a:lnTo>
                      <a:pt x="21" y="19"/>
                    </a:lnTo>
                    <a:lnTo>
                      <a:pt x="18" y="14"/>
                    </a:lnTo>
                    <a:lnTo>
                      <a:pt x="14" y="11"/>
                    </a:lnTo>
                    <a:lnTo>
                      <a:pt x="9" y="11"/>
                    </a:lnTo>
                    <a:lnTo>
                      <a:pt x="7" y="14"/>
                    </a:lnTo>
                    <a:lnTo>
                      <a:pt x="2" y="14"/>
                    </a:lnTo>
                    <a:lnTo>
                      <a:pt x="0" y="9"/>
                    </a:lnTo>
                    <a:lnTo>
                      <a:pt x="4" y="7"/>
                    </a:lnTo>
                    <a:lnTo>
                      <a:pt x="14" y="0"/>
                    </a:lnTo>
                    <a:lnTo>
                      <a:pt x="26" y="0"/>
                    </a:lnTo>
                    <a:lnTo>
                      <a:pt x="30" y="2"/>
                    </a:lnTo>
                    <a:lnTo>
                      <a:pt x="35" y="0"/>
                    </a:lnTo>
                    <a:lnTo>
                      <a:pt x="40" y="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7" name="Freeform 213"/>
              <p:cNvSpPr>
                <a:spLocks/>
              </p:cNvSpPr>
              <p:nvPr/>
            </p:nvSpPr>
            <p:spPr bwMode="auto">
              <a:xfrm>
                <a:off x="3791" y="3618"/>
                <a:ext cx="30" cy="49"/>
              </a:xfrm>
              <a:custGeom>
                <a:avLst/>
                <a:gdLst/>
                <a:ahLst/>
                <a:cxnLst>
                  <a:cxn ang="0">
                    <a:pos x="30" y="30"/>
                  </a:cxn>
                  <a:cxn ang="0">
                    <a:pos x="26" y="33"/>
                  </a:cxn>
                  <a:cxn ang="0">
                    <a:pos x="26" y="40"/>
                  </a:cxn>
                  <a:cxn ang="0">
                    <a:pos x="21" y="42"/>
                  </a:cxn>
                  <a:cxn ang="0">
                    <a:pos x="19" y="45"/>
                  </a:cxn>
                  <a:cxn ang="0">
                    <a:pos x="19" y="49"/>
                  </a:cxn>
                  <a:cxn ang="0">
                    <a:pos x="11" y="45"/>
                  </a:cxn>
                  <a:cxn ang="0">
                    <a:pos x="7" y="40"/>
                  </a:cxn>
                  <a:cxn ang="0">
                    <a:pos x="9" y="35"/>
                  </a:cxn>
                  <a:cxn ang="0">
                    <a:pos x="9" y="33"/>
                  </a:cxn>
                  <a:cxn ang="0">
                    <a:pos x="14" y="33"/>
                  </a:cxn>
                  <a:cxn ang="0">
                    <a:pos x="14" y="26"/>
                  </a:cxn>
                  <a:cxn ang="0">
                    <a:pos x="11" y="14"/>
                  </a:cxn>
                  <a:cxn ang="0">
                    <a:pos x="4" y="11"/>
                  </a:cxn>
                  <a:cxn ang="0">
                    <a:pos x="0" y="9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14" y="0"/>
                  </a:cxn>
                  <a:cxn ang="0">
                    <a:pos x="19" y="2"/>
                  </a:cxn>
                  <a:cxn ang="0">
                    <a:pos x="23" y="2"/>
                  </a:cxn>
                  <a:cxn ang="0">
                    <a:pos x="26" y="7"/>
                  </a:cxn>
                  <a:cxn ang="0">
                    <a:pos x="26" y="9"/>
                  </a:cxn>
                  <a:cxn ang="0">
                    <a:pos x="26" y="11"/>
                  </a:cxn>
                  <a:cxn ang="0">
                    <a:pos x="26" y="14"/>
                  </a:cxn>
                  <a:cxn ang="0">
                    <a:pos x="26" y="18"/>
                  </a:cxn>
                  <a:cxn ang="0">
                    <a:pos x="28" y="23"/>
                  </a:cxn>
                  <a:cxn ang="0">
                    <a:pos x="28" y="26"/>
                  </a:cxn>
                  <a:cxn ang="0">
                    <a:pos x="30" y="30"/>
                  </a:cxn>
                </a:cxnLst>
                <a:rect l="0" t="0" r="r" b="b"/>
                <a:pathLst>
                  <a:path w="30" h="49">
                    <a:moveTo>
                      <a:pt x="30" y="30"/>
                    </a:moveTo>
                    <a:lnTo>
                      <a:pt x="26" y="33"/>
                    </a:lnTo>
                    <a:lnTo>
                      <a:pt x="26" y="40"/>
                    </a:lnTo>
                    <a:lnTo>
                      <a:pt x="21" y="42"/>
                    </a:lnTo>
                    <a:lnTo>
                      <a:pt x="19" y="45"/>
                    </a:lnTo>
                    <a:lnTo>
                      <a:pt x="19" y="49"/>
                    </a:lnTo>
                    <a:lnTo>
                      <a:pt x="11" y="45"/>
                    </a:lnTo>
                    <a:lnTo>
                      <a:pt x="7" y="40"/>
                    </a:lnTo>
                    <a:lnTo>
                      <a:pt x="9" y="35"/>
                    </a:lnTo>
                    <a:lnTo>
                      <a:pt x="9" y="33"/>
                    </a:lnTo>
                    <a:lnTo>
                      <a:pt x="14" y="33"/>
                    </a:lnTo>
                    <a:lnTo>
                      <a:pt x="14" y="26"/>
                    </a:lnTo>
                    <a:lnTo>
                      <a:pt x="11" y="14"/>
                    </a:lnTo>
                    <a:lnTo>
                      <a:pt x="4" y="11"/>
                    </a:lnTo>
                    <a:lnTo>
                      <a:pt x="0" y="9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14" y="0"/>
                    </a:lnTo>
                    <a:lnTo>
                      <a:pt x="19" y="2"/>
                    </a:lnTo>
                    <a:lnTo>
                      <a:pt x="23" y="2"/>
                    </a:lnTo>
                    <a:lnTo>
                      <a:pt x="26" y="7"/>
                    </a:lnTo>
                    <a:lnTo>
                      <a:pt x="26" y="9"/>
                    </a:lnTo>
                    <a:lnTo>
                      <a:pt x="26" y="11"/>
                    </a:lnTo>
                    <a:lnTo>
                      <a:pt x="26" y="14"/>
                    </a:lnTo>
                    <a:lnTo>
                      <a:pt x="26" y="18"/>
                    </a:lnTo>
                    <a:lnTo>
                      <a:pt x="28" y="23"/>
                    </a:lnTo>
                    <a:lnTo>
                      <a:pt x="28" y="26"/>
                    </a:lnTo>
                    <a:lnTo>
                      <a:pt x="30" y="3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8" name="Freeform 214"/>
              <p:cNvSpPr>
                <a:spLocks/>
              </p:cNvSpPr>
              <p:nvPr/>
            </p:nvSpPr>
            <p:spPr bwMode="auto">
              <a:xfrm>
                <a:off x="3538" y="3592"/>
                <a:ext cx="153" cy="108"/>
              </a:xfrm>
              <a:custGeom>
                <a:avLst/>
                <a:gdLst/>
                <a:ahLst/>
                <a:cxnLst>
                  <a:cxn ang="0">
                    <a:pos x="54" y="23"/>
                  </a:cxn>
                  <a:cxn ang="0">
                    <a:pos x="73" y="28"/>
                  </a:cxn>
                  <a:cxn ang="0">
                    <a:pos x="87" y="37"/>
                  </a:cxn>
                  <a:cxn ang="0">
                    <a:pos x="101" y="33"/>
                  </a:cxn>
                  <a:cxn ang="0">
                    <a:pos x="108" y="40"/>
                  </a:cxn>
                  <a:cxn ang="0">
                    <a:pos x="118" y="49"/>
                  </a:cxn>
                  <a:cxn ang="0">
                    <a:pos x="118" y="61"/>
                  </a:cxn>
                  <a:cxn ang="0">
                    <a:pos x="125" y="78"/>
                  </a:cxn>
                  <a:cxn ang="0">
                    <a:pos x="134" y="87"/>
                  </a:cxn>
                  <a:cxn ang="0">
                    <a:pos x="141" y="87"/>
                  </a:cxn>
                  <a:cxn ang="0">
                    <a:pos x="151" y="85"/>
                  </a:cxn>
                  <a:cxn ang="0">
                    <a:pos x="153" y="92"/>
                  </a:cxn>
                  <a:cxn ang="0">
                    <a:pos x="151" y="104"/>
                  </a:cxn>
                  <a:cxn ang="0">
                    <a:pos x="144" y="108"/>
                  </a:cxn>
                  <a:cxn ang="0">
                    <a:pos x="141" y="104"/>
                  </a:cxn>
                  <a:cxn ang="0">
                    <a:pos x="137" y="104"/>
                  </a:cxn>
                  <a:cxn ang="0">
                    <a:pos x="137" y="108"/>
                  </a:cxn>
                  <a:cxn ang="0">
                    <a:pos x="132" y="104"/>
                  </a:cxn>
                  <a:cxn ang="0">
                    <a:pos x="130" y="97"/>
                  </a:cxn>
                  <a:cxn ang="0">
                    <a:pos x="123" y="94"/>
                  </a:cxn>
                  <a:cxn ang="0">
                    <a:pos x="120" y="92"/>
                  </a:cxn>
                  <a:cxn ang="0">
                    <a:pos x="120" y="82"/>
                  </a:cxn>
                  <a:cxn ang="0">
                    <a:pos x="113" y="82"/>
                  </a:cxn>
                  <a:cxn ang="0">
                    <a:pos x="111" y="75"/>
                  </a:cxn>
                  <a:cxn ang="0">
                    <a:pos x="111" y="71"/>
                  </a:cxn>
                  <a:cxn ang="0">
                    <a:pos x="104" y="71"/>
                  </a:cxn>
                  <a:cxn ang="0">
                    <a:pos x="104" y="63"/>
                  </a:cxn>
                  <a:cxn ang="0">
                    <a:pos x="92" y="66"/>
                  </a:cxn>
                  <a:cxn ang="0">
                    <a:pos x="85" y="66"/>
                  </a:cxn>
                  <a:cxn ang="0">
                    <a:pos x="73" y="66"/>
                  </a:cxn>
                  <a:cxn ang="0">
                    <a:pos x="66" y="61"/>
                  </a:cxn>
                  <a:cxn ang="0">
                    <a:pos x="68" y="54"/>
                  </a:cxn>
                  <a:cxn ang="0">
                    <a:pos x="63" y="47"/>
                  </a:cxn>
                  <a:cxn ang="0">
                    <a:pos x="56" y="42"/>
                  </a:cxn>
                  <a:cxn ang="0">
                    <a:pos x="44" y="35"/>
                  </a:cxn>
                  <a:cxn ang="0">
                    <a:pos x="30" y="23"/>
                  </a:cxn>
                  <a:cxn ang="0">
                    <a:pos x="21" y="23"/>
                  </a:cxn>
                  <a:cxn ang="0">
                    <a:pos x="16" y="21"/>
                  </a:cxn>
                  <a:cxn ang="0">
                    <a:pos x="11" y="21"/>
                  </a:cxn>
                  <a:cxn ang="0">
                    <a:pos x="0" y="26"/>
                  </a:cxn>
                  <a:cxn ang="0">
                    <a:pos x="0" y="21"/>
                  </a:cxn>
                  <a:cxn ang="0">
                    <a:pos x="11" y="18"/>
                  </a:cxn>
                  <a:cxn ang="0">
                    <a:pos x="21" y="11"/>
                  </a:cxn>
                  <a:cxn ang="0">
                    <a:pos x="23" y="4"/>
                  </a:cxn>
                  <a:cxn ang="0">
                    <a:pos x="33" y="2"/>
                  </a:cxn>
                  <a:cxn ang="0">
                    <a:pos x="44" y="4"/>
                  </a:cxn>
                  <a:cxn ang="0">
                    <a:pos x="52" y="9"/>
                  </a:cxn>
                  <a:cxn ang="0">
                    <a:pos x="49" y="18"/>
                  </a:cxn>
                </a:cxnLst>
                <a:rect l="0" t="0" r="r" b="b"/>
                <a:pathLst>
                  <a:path w="153" h="108">
                    <a:moveTo>
                      <a:pt x="49" y="18"/>
                    </a:moveTo>
                    <a:lnTo>
                      <a:pt x="54" y="23"/>
                    </a:lnTo>
                    <a:lnTo>
                      <a:pt x="68" y="30"/>
                    </a:lnTo>
                    <a:lnTo>
                      <a:pt x="73" y="28"/>
                    </a:lnTo>
                    <a:lnTo>
                      <a:pt x="78" y="33"/>
                    </a:lnTo>
                    <a:lnTo>
                      <a:pt x="87" y="37"/>
                    </a:lnTo>
                    <a:lnTo>
                      <a:pt x="94" y="37"/>
                    </a:lnTo>
                    <a:lnTo>
                      <a:pt x="101" y="33"/>
                    </a:lnTo>
                    <a:lnTo>
                      <a:pt x="111" y="35"/>
                    </a:lnTo>
                    <a:lnTo>
                      <a:pt x="108" y="40"/>
                    </a:lnTo>
                    <a:lnTo>
                      <a:pt x="108" y="42"/>
                    </a:lnTo>
                    <a:lnTo>
                      <a:pt x="118" y="49"/>
                    </a:lnTo>
                    <a:lnTo>
                      <a:pt x="115" y="52"/>
                    </a:lnTo>
                    <a:lnTo>
                      <a:pt x="118" y="61"/>
                    </a:lnTo>
                    <a:lnTo>
                      <a:pt x="125" y="73"/>
                    </a:lnTo>
                    <a:lnTo>
                      <a:pt x="125" y="78"/>
                    </a:lnTo>
                    <a:lnTo>
                      <a:pt x="125" y="82"/>
                    </a:lnTo>
                    <a:lnTo>
                      <a:pt x="134" y="87"/>
                    </a:lnTo>
                    <a:lnTo>
                      <a:pt x="139" y="87"/>
                    </a:lnTo>
                    <a:lnTo>
                      <a:pt x="141" y="87"/>
                    </a:lnTo>
                    <a:lnTo>
                      <a:pt x="151" y="87"/>
                    </a:lnTo>
                    <a:lnTo>
                      <a:pt x="151" y="85"/>
                    </a:lnTo>
                    <a:lnTo>
                      <a:pt x="153" y="85"/>
                    </a:lnTo>
                    <a:lnTo>
                      <a:pt x="153" y="92"/>
                    </a:lnTo>
                    <a:lnTo>
                      <a:pt x="153" y="97"/>
                    </a:lnTo>
                    <a:lnTo>
                      <a:pt x="151" y="104"/>
                    </a:lnTo>
                    <a:lnTo>
                      <a:pt x="146" y="108"/>
                    </a:lnTo>
                    <a:lnTo>
                      <a:pt x="144" y="108"/>
                    </a:lnTo>
                    <a:lnTo>
                      <a:pt x="144" y="106"/>
                    </a:lnTo>
                    <a:lnTo>
                      <a:pt x="141" y="104"/>
                    </a:lnTo>
                    <a:lnTo>
                      <a:pt x="139" y="104"/>
                    </a:lnTo>
                    <a:lnTo>
                      <a:pt x="137" y="104"/>
                    </a:lnTo>
                    <a:lnTo>
                      <a:pt x="137" y="106"/>
                    </a:lnTo>
                    <a:lnTo>
                      <a:pt x="137" y="108"/>
                    </a:lnTo>
                    <a:lnTo>
                      <a:pt x="134" y="106"/>
                    </a:lnTo>
                    <a:lnTo>
                      <a:pt x="132" y="104"/>
                    </a:lnTo>
                    <a:lnTo>
                      <a:pt x="132" y="101"/>
                    </a:lnTo>
                    <a:lnTo>
                      <a:pt x="130" y="97"/>
                    </a:lnTo>
                    <a:lnTo>
                      <a:pt x="127" y="94"/>
                    </a:lnTo>
                    <a:lnTo>
                      <a:pt x="123" y="94"/>
                    </a:lnTo>
                    <a:lnTo>
                      <a:pt x="123" y="92"/>
                    </a:lnTo>
                    <a:lnTo>
                      <a:pt x="120" y="92"/>
                    </a:lnTo>
                    <a:lnTo>
                      <a:pt x="120" y="85"/>
                    </a:lnTo>
                    <a:lnTo>
                      <a:pt x="120" y="82"/>
                    </a:lnTo>
                    <a:lnTo>
                      <a:pt x="115" y="82"/>
                    </a:lnTo>
                    <a:lnTo>
                      <a:pt x="113" y="82"/>
                    </a:lnTo>
                    <a:lnTo>
                      <a:pt x="115" y="78"/>
                    </a:lnTo>
                    <a:lnTo>
                      <a:pt x="111" y="75"/>
                    </a:lnTo>
                    <a:lnTo>
                      <a:pt x="111" y="73"/>
                    </a:lnTo>
                    <a:lnTo>
                      <a:pt x="111" y="71"/>
                    </a:lnTo>
                    <a:lnTo>
                      <a:pt x="108" y="71"/>
                    </a:lnTo>
                    <a:lnTo>
                      <a:pt x="104" y="71"/>
                    </a:lnTo>
                    <a:lnTo>
                      <a:pt x="106" y="68"/>
                    </a:lnTo>
                    <a:lnTo>
                      <a:pt x="104" y="63"/>
                    </a:lnTo>
                    <a:lnTo>
                      <a:pt x="99" y="63"/>
                    </a:lnTo>
                    <a:lnTo>
                      <a:pt x="92" y="66"/>
                    </a:lnTo>
                    <a:lnTo>
                      <a:pt x="89" y="63"/>
                    </a:lnTo>
                    <a:lnTo>
                      <a:pt x="85" y="66"/>
                    </a:lnTo>
                    <a:lnTo>
                      <a:pt x="78" y="63"/>
                    </a:lnTo>
                    <a:lnTo>
                      <a:pt x="73" y="66"/>
                    </a:lnTo>
                    <a:lnTo>
                      <a:pt x="68" y="61"/>
                    </a:lnTo>
                    <a:lnTo>
                      <a:pt x="66" y="61"/>
                    </a:lnTo>
                    <a:lnTo>
                      <a:pt x="68" y="59"/>
                    </a:lnTo>
                    <a:lnTo>
                      <a:pt x="68" y="54"/>
                    </a:lnTo>
                    <a:lnTo>
                      <a:pt x="66" y="49"/>
                    </a:lnTo>
                    <a:lnTo>
                      <a:pt x="63" y="47"/>
                    </a:lnTo>
                    <a:lnTo>
                      <a:pt x="59" y="47"/>
                    </a:lnTo>
                    <a:lnTo>
                      <a:pt x="56" y="42"/>
                    </a:lnTo>
                    <a:lnTo>
                      <a:pt x="49" y="37"/>
                    </a:lnTo>
                    <a:lnTo>
                      <a:pt x="44" y="35"/>
                    </a:lnTo>
                    <a:lnTo>
                      <a:pt x="40" y="28"/>
                    </a:lnTo>
                    <a:lnTo>
                      <a:pt x="30" y="23"/>
                    </a:lnTo>
                    <a:lnTo>
                      <a:pt x="26" y="23"/>
                    </a:lnTo>
                    <a:lnTo>
                      <a:pt x="21" y="23"/>
                    </a:lnTo>
                    <a:lnTo>
                      <a:pt x="16" y="21"/>
                    </a:lnTo>
                    <a:lnTo>
                      <a:pt x="16" y="21"/>
                    </a:lnTo>
                    <a:lnTo>
                      <a:pt x="11" y="21"/>
                    </a:lnTo>
                    <a:lnTo>
                      <a:pt x="11" y="21"/>
                    </a:lnTo>
                    <a:lnTo>
                      <a:pt x="9" y="23"/>
                    </a:lnTo>
                    <a:lnTo>
                      <a:pt x="0" y="26"/>
                    </a:lnTo>
                    <a:lnTo>
                      <a:pt x="0" y="23"/>
                    </a:lnTo>
                    <a:lnTo>
                      <a:pt x="0" y="21"/>
                    </a:lnTo>
                    <a:lnTo>
                      <a:pt x="4" y="18"/>
                    </a:lnTo>
                    <a:lnTo>
                      <a:pt x="11" y="18"/>
                    </a:lnTo>
                    <a:lnTo>
                      <a:pt x="16" y="14"/>
                    </a:lnTo>
                    <a:lnTo>
                      <a:pt x="21" y="11"/>
                    </a:lnTo>
                    <a:lnTo>
                      <a:pt x="21" y="9"/>
                    </a:lnTo>
                    <a:lnTo>
                      <a:pt x="23" y="4"/>
                    </a:lnTo>
                    <a:lnTo>
                      <a:pt x="28" y="4"/>
                    </a:lnTo>
                    <a:lnTo>
                      <a:pt x="33" y="2"/>
                    </a:lnTo>
                    <a:lnTo>
                      <a:pt x="37" y="0"/>
                    </a:lnTo>
                    <a:lnTo>
                      <a:pt x="44" y="4"/>
                    </a:lnTo>
                    <a:lnTo>
                      <a:pt x="47" y="9"/>
                    </a:lnTo>
                    <a:lnTo>
                      <a:pt x="52" y="9"/>
                    </a:lnTo>
                    <a:lnTo>
                      <a:pt x="49" y="14"/>
                    </a:lnTo>
                    <a:lnTo>
                      <a:pt x="49" y="18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39" name="Freeform 215"/>
              <p:cNvSpPr>
                <a:spLocks/>
              </p:cNvSpPr>
              <p:nvPr/>
            </p:nvSpPr>
            <p:spPr bwMode="auto">
              <a:xfrm>
                <a:off x="3784" y="3530"/>
                <a:ext cx="66" cy="45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42" y="5"/>
                  </a:cxn>
                  <a:cxn ang="0">
                    <a:pos x="47" y="5"/>
                  </a:cxn>
                  <a:cxn ang="0">
                    <a:pos x="44" y="9"/>
                  </a:cxn>
                  <a:cxn ang="0">
                    <a:pos x="47" y="12"/>
                  </a:cxn>
                  <a:cxn ang="0">
                    <a:pos x="52" y="17"/>
                  </a:cxn>
                  <a:cxn ang="0">
                    <a:pos x="59" y="21"/>
                  </a:cxn>
                  <a:cxn ang="0">
                    <a:pos x="66" y="35"/>
                  </a:cxn>
                  <a:cxn ang="0">
                    <a:pos x="66" y="38"/>
                  </a:cxn>
                  <a:cxn ang="0">
                    <a:pos x="61" y="38"/>
                  </a:cxn>
                  <a:cxn ang="0">
                    <a:pos x="61" y="40"/>
                  </a:cxn>
                  <a:cxn ang="0">
                    <a:pos x="61" y="43"/>
                  </a:cxn>
                  <a:cxn ang="0">
                    <a:pos x="59" y="45"/>
                  </a:cxn>
                  <a:cxn ang="0">
                    <a:pos x="49" y="45"/>
                  </a:cxn>
                  <a:cxn ang="0">
                    <a:pos x="42" y="45"/>
                  </a:cxn>
                  <a:cxn ang="0">
                    <a:pos x="33" y="43"/>
                  </a:cxn>
                  <a:cxn ang="0">
                    <a:pos x="30" y="45"/>
                  </a:cxn>
                  <a:cxn ang="0">
                    <a:pos x="26" y="38"/>
                  </a:cxn>
                  <a:cxn ang="0">
                    <a:pos x="26" y="35"/>
                  </a:cxn>
                  <a:cxn ang="0">
                    <a:pos x="30" y="31"/>
                  </a:cxn>
                  <a:cxn ang="0">
                    <a:pos x="37" y="26"/>
                  </a:cxn>
                  <a:cxn ang="0">
                    <a:pos x="40" y="24"/>
                  </a:cxn>
                  <a:cxn ang="0">
                    <a:pos x="33" y="21"/>
                  </a:cxn>
                  <a:cxn ang="0">
                    <a:pos x="28" y="24"/>
                  </a:cxn>
                  <a:cxn ang="0">
                    <a:pos x="23" y="31"/>
                  </a:cxn>
                  <a:cxn ang="0">
                    <a:pos x="18" y="35"/>
                  </a:cxn>
                  <a:cxn ang="0">
                    <a:pos x="11" y="35"/>
                  </a:cxn>
                  <a:cxn ang="0">
                    <a:pos x="0" y="28"/>
                  </a:cxn>
                  <a:cxn ang="0">
                    <a:pos x="0" y="24"/>
                  </a:cxn>
                  <a:cxn ang="0">
                    <a:pos x="2" y="17"/>
                  </a:cxn>
                  <a:cxn ang="0">
                    <a:pos x="11" y="17"/>
                  </a:cxn>
                  <a:cxn ang="0">
                    <a:pos x="21" y="12"/>
                  </a:cxn>
                  <a:cxn ang="0">
                    <a:pos x="26" y="9"/>
                  </a:cxn>
                  <a:cxn ang="0">
                    <a:pos x="26" y="5"/>
                  </a:cxn>
                  <a:cxn ang="0">
                    <a:pos x="33" y="2"/>
                  </a:cxn>
                  <a:cxn ang="0">
                    <a:pos x="37" y="2"/>
                  </a:cxn>
                  <a:cxn ang="0">
                    <a:pos x="42" y="0"/>
                  </a:cxn>
                </a:cxnLst>
                <a:rect l="0" t="0" r="r" b="b"/>
                <a:pathLst>
                  <a:path w="66" h="45">
                    <a:moveTo>
                      <a:pt x="42" y="0"/>
                    </a:moveTo>
                    <a:lnTo>
                      <a:pt x="42" y="5"/>
                    </a:lnTo>
                    <a:lnTo>
                      <a:pt x="47" y="5"/>
                    </a:lnTo>
                    <a:lnTo>
                      <a:pt x="44" y="9"/>
                    </a:lnTo>
                    <a:lnTo>
                      <a:pt x="47" y="12"/>
                    </a:lnTo>
                    <a:lnTo>
                      <a:pt x="52" y="17"/>
                    </a:lnTo>
                    <a:lnTo>
                      <a:pt x="59" y="21"/>
                    </a:lnTo>
                    <a:lnTo>
                      <a:pt x="66" y="35"/>
                    </a:lnTo>
                    <a:lnTo>
                      <a:pt x="66" y="38"/>
                    </a:lnTo>
                    <a:lnTo>
                      <a:pt x="61" y="38"/>
                    </a:lnTo>
                    <a:lnTo>
                      <a:pt x="61" y="40"/>
                    </a:lnTo>
                    <a:lnTo>
                      <a:pt x="61" y="43"/>
                    </a:lnTo>
                    <a:lnTo>
                      <a:pt x="59" y="45"/>
                    </a:lnTo>
                    <a:lnTo>
                      <a:pt x="49" y="45"/>
                    </a:lnTo>
                    <a:lnTo>
                      <a:pt x="42" y="45"/>
                    </a:lnTo>
                    <a:lnTo>
                      <a:pt x="33" y="43"/>
                    </a:lnTo>
                    <a:lnTo>
                      <a:pt x="30" y="45"/>
                    </a:lnTo>
                    <a:lnTo>
                      <a:pt x="26" y="38"/>
                    </a:lnTo>
                    <a:lnTo>
                      <a:pt x="26" y="35"/>
                    </a:lnTo>
                    <a:lnTo>
                      <a:pt x="30" y="31"/>
                    </a:lnTo>
                    <a:lnTo>
                      <a:pt x="37" y="26"/>
                    </a:lnTo>
                    <a:lnTo>
                      <a:pt x="40" y="24"/>
                    </a:lnTo>
                    <a:lnTo>
                      <a:pt x="33" y="21"/>
                    </a:lnTo>
                    <a:lnTo>
                      <a:pt x="28" y="24"/>
                    </a:lnTo>
                    <a:lnTo>
                      <a:pt x="23" y="31"/>
                    </a:lnTo>
                    <a:lnTo>
                      <a:pt x="18" y="35"/>
                    </a:lnTo>
                    <a:lnTo>
                      <a:pt x="11" y="35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2" y="17"/>
                    </a:lnTo>
                    <a:lnTo>
                      <a:pt x="11" y="17"/>
                    </a:lnTo>
                    <a:lnTo>
                      <a:pt x="21" y="12"/>
                    </a:lnTo>
                    <a:lnTo>
                      <a:pt x="26" y="9"/>
                    </a:lnTo>
                    <a:lnTo>
                      <a:pt x="26" y="5"/>
                    </a:lnTo>
                    <a:lnTo>
                      <a:pt x="33" y="2"/>
                    </a:lnTo>
                    <a:lnTo>
                      <a:pt x="37" y="2"/>
                    </a:lnTo>
                    <a:lnTo>
                      <a:pt x="42" y="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0" name="Freeform 216"/>
              <p:cNvSpPr>
                <a:spLocks/>
              </p:cNvSpPr>
              <p:nvPr/>
            </p:nvSpPr>
            <p:spPr bwMode="auto">
              <a:xfrm>
                <a:off x="3710" y="3468"/>
                <a:ext cx="33" cy="31"/>
              </a:xfrm>
              <a:custGeom>
                <a:avLst/>
                <a:gdLst/>
                <a:ahLst/>
                <a:cxnLst>
                  <a:cxn ang="0">
                    <a:pos x="29" y="12"/>
                  </a:cxn>
                  <a:cxn ang="0">
                    <a:pos x="29" y="17"/>
                  </a:cxn>
                  <a:cxn ang="0">
                    <a:pos x="26" y="19"/>
                  </a:cxn>
                  <a:cxn ang="0">
                    <a:pos x="26" y="24"/>
                  </a:cxn>
                  <a:cxn ang="0">
                    <a:pos x="26" y="27"/>
                  </a:cxn>
                  <a:cxn ang="0">
                    <a:pos x="26" y="31"/>
                  </a:cxn>
                  <a:cxn ang="0">
                    <a:pos x="24" y="29"/>
                  </a:cxn>
                  <a:cxn ang="0">
                    <a:pos x="24" y="29"/>
                  </a:cxn>
                  <a:cxn ang="0">
                    <a:pos x="21" y="27"/>
                  </a:cxn>
                  <a:cxn ang="0">
                    <a:pos x="17" y="24"/>
                  </a:cxn>
                  <a:cxn ang="0">
                    <a:pos x="19" y="22"/>
                  </a:cxn>
                  <a:cxn ang="0">
                    <a:pos x="21" y="19"/>
                  </a:cxn>
                  <a:cxn ang="0">
                    <a:pos x="19" y="17"/>
                  </a:cxn>
                  <a:cxn ang="0">
                    <a:pos x="17" y="17"/>
                  </a:cxn>
                  <a:cxn ang="0">
                    <a:pos x="14" y="19"/>
                  </a:cxn>
                  <a:cxn ang="0">
                    <a:pos x="14" y="27"/>
                  </a:cxn>
                  <a:cxn ang="0">
                    <a:pos x="19" y="29"/>
                  </a:cxn>
                  <a:cxn ang="0">
                    <a:pos x="10" y="29"/>
                  </a:cxn>
                  <a:cxn ang="0">
                    <a:pos x="10" y="27"/>
                  </a:cxn>
                  <a:cxn ang="0">
                    <a:pos x="5" y="24"/>
                  </a:cxn>
                  <a:cxn ang="0">
                    <a:pos x="3" y="24"/>
                  </a:cxn>
                  <a:cxn ang="0">
                    <a:pos x="3" y="19"/>
                  </a:cxn>
                  <a:cxn ang="0">
                    <a:pos x="0" y="17"/>
                  </a:cxn>
                  <a:cxn ang="0">
                    <a:pos x="0" y="12"/>
                  </a:cxn>
                  <a:cxn ang="0">
                    <a:pos x="7" y="8"/>
                  </a:cxn>
                  <a:cxn ang="0">
                    <a:pos x="14" y="8"/>
                  </a:cxn>
                  <a:cxn ang="0">
                    <a:pos x="19" y="10"/>
                  </a:cxn>
                  <a:cxn ang="0">
                    <a:pos x="21" y="12"/>
                  </a:cxn>
                  <a:cxn ang="0">
                    <a:pos x="19" y="12"/>
                  </a:cxn>
                  <a:cxn ang="0">
                    <a:pos x="21" y="15"/>
                  </a:cxn>
                  <a:cxn ang="0">
                    <a:pos x="24" y="10"/>
                  </a:cxn>
                  <a:cxn ang="0">
                    <a:pos x="26" y="5"/>
                  </a:cxn>
                  <a:cxn ang="0">
                    <a:pos x="31" y="5"/>
                  </a:cxn>
                  <a:cxn ang="0">
                    <a:pos x="33" y="0"/>
                  </a:cxn>
                  <a:cxn ang="0">
                    <a:pos x="31" y="5"/>
                  </a:cxn>
                  <a:cxn ang="0">
                    <a:pos x="31" y="8"/>
                  </a:cxn>
                  <a:cxn ang="0">
                    <a:pos x="29" y="12"/>
                  </a:cxn>
                </a:cxnLst>
                <a:rect l="0" t="0" r="r" b="b"/>
                <a:pathLst>
                  <a:path w="33" h="31">
                    <a:moveTo>
                      <a:pt x="29" y="12"/>
                    </a:moveTo>
                    <a:lnTo>
                      <a:pt x="29" y="17"/>
                    </a:lnTo>
                    <a:lnTo>
                      <a:pt x="26" y="19"/>
                    </a:lnTo>
                    <a:lnTo>
                      <a:pt x="26" y="24"/>
                    </a:lnTo>
                    <a:lnTo>
                      <a:pt x="26" y="27"/>
                    </a:lnTo>
                    <a:lnTo>
                      <a:pt x="26" y="31"/>
                    </a:lnTo>
                    <a:lnTo>
                      <a:pt x="24" y="29"/>
                    </a:lnTo>
                    <a:lnTo>
                      <a:pt x="24" y="29"/>
                    </a:lnTo>
                    <a:lnTo>
                      <a:pt x="21" y="27"/>
                    </a:lnTo>
                    <a:lnTo>
                      <a:pt x="17" y="24"/>
                    </a:lnTo>
                    <a:lnTo>
                      <a:pt x="19" y="22"/>
                    </a:lnTo>
                    <a:lnTo>
                      <a:pt x="21" y="19"/>
                    </a:lnTo>
                    <a:lnTo>
                      <a:pt x="19" y="17"/>
                    </a:lnTo>
                    <a:lnTo>
                      <a:pt x="17" y="17"/>
                    </a:lnTo>
                    <a:lnTo>
                      <a:pt x="14" y="19"/>
                    </a:lnTo>
                    <a:lnTo>
                      <a:pt x="14" y="27"/>
                    </a:lnTo>
                    <a:lnTo>
                      <a:pt x="19" y="29"/>
                    </a:lnTo>
                    <a:lnTo>
                      <a:pt x="10" y="29"/>
                    </a:lnTo>
                    <a:lnTo>
                      <a:pt x="10" y="27"/>
                    </a:lnTo>
                    <a:lnTo>
                      <a:pt x="5" y="24"/>
                    </a:lnTo>
                    <a:lnTo>
                      <a:pt x="3" y="24"/>
                    </a:lnTo>
                    <a:lnTo>
                      <a:pt x="3" y="19"/>
                    </a:lnTo>
                    <a:lnTo>
                      <a:pt x="0" y="17"/>
                    </a:lnTo>
                    <a:lnTo>
                      <a:pt x="0" y="12"/>
                    </a:lnTo>
                    <a:lnTo>
                      <a:pt x="7" y="8"/>
                    </a:lnTo>
                    <a:lnTo>
                      <a:pt x="14" y="8"/>
                    </a:lnTo>
                    <a:lnTo>
                      <a:pt x="19" y="10"/>
                    </a:lnTo>
                    <a:lnTo>
                      <a:pt x="21" y="12"/>
                    </a:lnTo>
                    <a:lnTo>
                      <a:pt x="19" y="12"/>
                    </a:lnTo>
                    <a:lnTo>
                      <a:pt x="21" y="15"/>
                    </a:lnTo>
                    <a:lnTo>
                      <a:pt x="24" y="10"/>
                    </a:lnTo>
                    <a:lnTo>
                      <a:pt x="26" y="5"/>
                    </a:lnTo>
                    <a:lnTo>
                      <a:pt x="31" y="5"/>
                    </a:lnTo>
                    <a:lnTo>
                      <a:pt x="33" y="0"/>
                    </a:lnTo>
                    <a:lnTo>
                      <a:pt x="31" y="5"/>
                    </a:lnTo>
                    <a:lnTo>
                      <a:pt x="31" y="8"/>
                    </a:lnTo>
                    <a:lnTo>
                      <a:pt x="29" y="1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1" name="Freeform 217"/>
              <p:cNvSpPr>
                <a:spLocks/>
              </p:cNvSpPr>
              <p:nvPr/>
            </p:nvSpPr>
            <p:spPr bwMode="auto">
              <a:xfrm>
                <a:off x="3739" y="3419"/>
                <a:ext cx="18" cy="14"/>
              </a:xfrm>
              <a:custGeom>
                <a:avLst/>
                <a:gdLst/>
                <a:ahLst/>
                <a:cxnLst>
                  <a:cxn ang="0">
                    <a:pos x="16" y="12"/>
                  </a:cxn>
                  <a:cxn ang="0">
                    <a:pos x="11" y="14"/>
                  </a:cxn>
                  <a:cxn ang="0">
                    <a:pos x="9" y="12"/>
                  </a:cxn>
                  <a:cxn ang="0">
                    <a:pos x="4" y="9"/>
                  </a:cxn>
                  <a:cxn ang="0">
                    <a:pos x="0" y="7"/>
                  </a:cxn>
                  <a:cxn ang="0">
                    <a:pos x="4" y="2"/>
                  </a:cxn>
                  <a:cxn ang="0">
                    <a:pos x="9" y="0"/>
                  </a:cxn>
                  <a:cxn ang="0">
                    <a:pos x="16" y="2"/>
                  </a:cxn>
                  <a:cxn ang="0">
                    <a:pos x="18" y="5"/>
                  </a:cxn>
                  <a:cxn ang="0">
                    <a:pos x="18" y="9"/>
                  </a:cxn>
                  <a:cxn ang="0">
                    <a:pos x="16" y="12"/>
                  </a:cxn>
                </a:cxnLst>
                <a:rect l="0" t="0" r="r" b="b"/>
                <a:pathLst>
                  <a:path w="18" h="14">
                    <a:moveTo>
                      <a:pt x="16" y="12"/>
                    </a:moveTo>
                    <a:lnTo>
                      <a:pt x="11" y="14"/>
                    </a:lnTo>
                    <a:lnTo>
                      <a:pt x="9" y="12"/>
                    </a:lnTo>
                    <a:lnTo>
                      <a:pt x="4" y="9"/>
                    </a:lnTo>
                    <a:lnTo>
                      <a:pt x="0" y="7"/>
                    </a:lnTo>
                    <a:lnTo>
                      <a:pt x="4" y="2"/>
                    </a:lnTo>
                    <a:lnTo>
                      <a:pt x="9" y="0"/>
                    </a:lnTo>
                    <a:lnTo>
                      <a:pt x="16" y="2"/>
                    </a:lnTo>
                    <a:lnTo>
                      <a:pt x="18" y="5"/>
                    </a:lnTo>
                    <a:lnTo>
                      <a:pt x="18" y="9"/>
                    </a:lnTo>
                    <a:lnTo>
                      <a:pt x="16" y="1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2" name="Freeform 218"/>
              <p:cNvSpPr>
                <a:spLocks/>
              </p:cNvSpPr>
              <p:nvPr/>
            </p:nvSpPr>
            <p:spPr bwMode="auto">
              <a:xfrm>
                <a:off x="3658" y="3395"/>
                <a:ext cx="24" cy="26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14" y="2"/>
                  </a:cxn>
                  <a:cxn ang="0">
                    <a:pos x="17" y="2"/>
                  </a:cxn>
                  <a:cxn ang="0">
                    <a:pos x="19" y="5"/>
                  </a:cxn>
                  <a:cxn ang="0">
                    <a:pos x="21" y="7"/>
                  </a:cxn>
                  <a:cxn ang="0">
                    <a:pos x="19" y="10"/>
                  </a:cxn>
                  <a:cxn ang="0">
                    <a:pos x="21" y="12"/>
                  </a:cxn>
                  <a:cxn ang="0">
                    <a:pos x="24" y="19"/>
                  </a:cxn>
                  <a:cxn ang="0">
                    <a:pos x="21" y="19"/>
                  </a:cxn>
                  <a:cxn ang="0">
                    <a:pos x="17" y="21"/>
                  </a:cxn>
                  <a:cxn ang="0">
                    <a:pos x="12" y="26"/>
                  </a:cxn>
                  <a:cxn ang="0">
                    <a:pos x="10" y="24"/>
                  </a:cxn>
                  <a:cxn ang="0">
                    <a:pos x="5" y="19"/>
                  </a:cxn>
                  <a:cxn ang="0">
                    <a:pos x="3" y="21"/>
                  </a:cxn>
                  <a:cxn ang="0">
                    <a:pos x="0" y="19"/>
                  </a:cxn>
                  <a:cxn ang="0">
                    <a:pos x="0" y="17"/>
                  </a:cxn>
                  <a:cxn ang="0">
                    <a:pos x="0" y="12"/>
                  </a:cxn>
                  <a:cxn ang="0">
                    <a:pos x="3" y="5"/>
                  </a:cxn>
                  <a:cxn ang="0">
                    <a:pos x="10" y="0"/>
                  </a:cxn>
                  <a:cxn ang="0">
                    <a:pos x="12" y="2"/>
                  </a:cxn>
                </a:cxnLst>
                <a:rect l="0" t="0" r="r" b="b"/>
                <a:pathLst>
                  <a:path w="24" h="26">
                    <a:moveTo>
                      <a:pt x="12" y="2"/>
                    </a:moveTo>
                    <a:lnTo>
                      <a:pt x="14" y="2"/>
                    </a:lnTo>
                    <a:lnTo>
                      <a:pt x="17" y="2"/>
                    </a:lnTo>
                    <a:lnTo>
                      <a:pt x="19" y="5"/>
                    </a:lnTo>
                    <a:lnTo>
                      <a:pt x="21" y="7"/>
                    </a:lnTo>
                    <a:lnTo>
                      <a:pt x="19" y="10"/>
                    </a:lnTo>
                    <a:lnTo>
                      <a:pt x="21" y="12"/>
                    </a:lnTo>
                    <a:lnTo>
                      <a:pt x="24" y="19"/>
                    </a:lnTo>
                    <a:lnTo>
                      <a:pt x="21" y="19"/>
                    </a:lnTo>
                    <a:lnTo>
                      <a:pt x="17" y="21"/>
                    </a:lnTo>
                    <a:lnTo>
                      <a:pt x="12" y="26"/>
                    </a:lnTo>
                    <a:lnTo>
                      <a:pt x="10" y="24"/>
                    </a:lnTo>
                    <a:lnTo>
                      <a:pt x="5" y="19"/>
                    </a:lnTo>
                    <a:lnTo>
                      <a:pt x="3" y="21"/>
                    </a:lnTo>
                    <a:lnTo>
                      <a:pt x="0" y="19"/>
                    </a:lnTo>
                    <a:lnTo>
                      <a:pt x="0" y="17"/>
                    </a:lnTo>
                    <a:lnTo>
                      <a:pt x="0" y="12"/>
                    </a:lnTo>
                    <a:lnTo>
                      <a:pt x="3" y="5"/>
                    </a:lnTo>
                    <a:lnTo>
                      <a:pt x="10" y="0"/>
                    </a:lnTo>
                    <a:lnTo>
                      <a:pt x="12" y="2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3" name="Freeform 219"/>
              <p:cNvSpPr>
                <a:spLocks/>
              </p:cNvSpPr>
              <p:nvPr/>
            </p:nvSpPr>
            <p:spPr bwMode="auto">
              <a:xfrm>
                <a:off x="3299" y="3284"/>
                <a:ext cx="522" cy="596"/>
              </a:xfrm>
              <a:custGeom>
                <a:avLst/>
                <a:gdLst/>
                <a:ahLst/>
                <a:cxnLst>
                  <a:cxn ang="0">
                    <a:pos x="30" y="222"/>
                  </a:cxn>
                  <a:cxn ang="0">
                    <a:pos x="73" y="128"/>
                  </a:cxn>
                  <a:cxn ang="0">
                    <a:pos x="201" y="90"/>
                  </a:cxn>
                  <a:cxn ang="0">
                    <a:pos x="350" y="31"/>
                  </a:cxn>
                  <a:cxn ang="0">
                    <a:pos x="475" y="9"/>
                  </a:cxn>
                  <a:cxn ang="0">
                    <a:pos x="480" y="97"/>
                  </a:cxn>
                  <a:cxn ang="0">
                    <a:pos x="418" y="92"/>
                  </a:cxn>
                  <a:cxn ang="0">
                    <a:pos x="380" y="104"/>
                  </a:cxn>
                  <a:cxn ang="0">
                    <a:pos x="333" y="121"/>
                  </a:cxn>
                  <a:cxn ang="0">
                    <a:pos x="295" y="132"/>
                  </a:cxn>
                  <a:cxn ang="0">
                    <a:pos x="312" y="161"/>
                  </a:cxn>
                  <a:cxn ang="0">
                    <a:pos x="354" y="182"/>
                  </a:cxn>
                  <a:cxn ang="0">
                    <a:pos x="309" y="163"/>
                  </a:cxn>
                  <a:cxn ang="0">
                    <a:pos x="321" y="208"/>
                  </a:cxn>
                  <a:cxn ang="0">
                    <a:pos x="269" y="182"/>
                  </a:cxn>
                  <a:cxn ang="0">
                    <a:pos x="286" y="211"/>
                  </a:cxn>
                  <a:cxn ang="0">
                    <a:pos x="260" y="180"/>
                  </a:cxn>
                  <a:cxn ang="0">
                    <a:pos x="227" y="154"/>
                  </a:cxn>
                  <a:cxn ang="0">
                    <a:pos x="224" y="149"/>
                  </a:cxn>
                  <a:cxn ang="0">
                    <a:pos x="220" y="218"/>
                  </a:cxn>
                  <a:cxn ang="0">
                    <a:pos x="269" y="300"/>
                  </a:cxn>
                  <a:cxn ang="0">
                    <a:pos x="257" y="281"/>
                  </a:cxn>
                  <a:cxn ang="0">
                    <a:pos x="239" y="296"/>
                  </a:cxn>
                  <a:cxn ang="0">
                    <a:pos x="250" y="319"/>
                  </a:cxn>
                  <a:cxn ang="0">
                    <a:pos x="217" y="329"/>
                  </a:cxn>
                  <a:cxn ang="0">
                    <a:pos x="255" y="341"/>
                  </a:cxn>
                  <a:cxn ang="0">
                    <a:pos x="286" y="364"/>
                  </a:cxn>
                  <a:cxn ang="0">
                    <a:pos x="335" y="383"/>
                  </a:cxn>
                  <a:cxn ang="0">
                    <a:pos x="343" y="449"/>
                  </a:cxn>
                  <a:cxn ang="0">
                    <a:pos x="300" y="431"/>
                  </a:cxn>
                  <a:cxn ang="0">
                    <a:pos x="260" y="431"/>
                  </a:cxn>
                  <a:cxn ang="0">
                    <a:pos x="283" y="464"/>
                  </a:cxn>
                  <a:cxn ang="0">
                    <a:pos x="281" y="490"/>
                  </a:cxn>
                  <a:cxn ang="0">
                    <a:pos x="253" y="471"/>
                  </a:cxn>
                  <a:cxn ang="0">
                    <a:pos x="262" y="516"/>
                  </a:cxn>
                  <a:cxn ang="0">
                    <a:pos x="283" y="580"/>
                  </a:cxn>
                  <a:cxn ang="0">
                    <a:pos x="260" y="565"/>
                  </a:cxn>
                  <a:cxn ang="0">
                    <a:pos x="229" y="561"/>
                  </a:cxn>
                  <a:cxn ang="0">
                    <a:pos x="213" y="582"/>
                  </a:cxn>
                  <a:cxn ang="0">
                    <a:pos x="189" y="530"/>
                  </a:cxn>
                  <a:cxn ang="0">
                    <a:pos x="160" y="556"/>
                  </a:cxn>
                  <a:cxn ang="0">
                    <a:pos x="146" y="485"/>
                  </a:cxn>
                  <a:cxn ang="0">
                    <a:pos x="101" y="440"/>
                  </a:cxn>
                  <a:cxn ang="0">
                    <a:pos x="137" y="412"/>
                  </a:cxn>
                  <a:cxn ang="0">
                    <a:pos x="186" y="400"/>
                  </a:cxn>
                  <a:cxn ang="0">
                    <a:pos x="257" y="426"/>
                  </a:cxn>
                  <a:cxn ang="0">
                    <a:pos x="276" y="402"/>
                  </a:cxn>
                  <a:cxn ang="0">
                    <a:pos x="250" y="397"/>
                  </a:cxn>
                  <a:cxn ang="0">
                    <a:pos x="222" y="386"/>
                  </a:cxn>
                  <a:cxn ang="0">
                    <a:pos x="208" y="386"/>
                  </a:cxn>
                  <a:cxn ang="0">
                    <a:pos x="163" y="388"/>
                  </a:cxn>
                  <a:cxn ang="0">
                    <a:pos x="125" y="397"/>
                  </a:cxn>
                  <a:cxn ang="0">
                    <a:pos x="97" y="390"/>
                  </a:cxn>
                  <a:cxn ang="0">
                    <a:pos x="68" y="352"/>
                  </a:cxn>
                  <a:cxn ang="0">
                    <a:pos x="85" y="334"/>
                  </a:cxn>
                  <a:cxn ang="0">
                    <a:pos x="78" y="324"/>
                  </a:cxn>
                  <a:cxn ang="0">
                    <a:pos x="61" y="329"/>
                  </a:cxn>
                  <a:cxn ang="0">
                    <a:pos x="21" y="279"/>
                  </a:cxn>
                  <a:cxn ang="0">
                    <a:pos x="0" y="255"/>
                  </a:cxn>
                </a:cxnLst>
                <a:rect l="0" t="0" r="r" b="b"/>
                <a:pathLst>
                  <a:path w="522" h="596">
                    <a:moveTo>
                      <a:pt x="0" y="255"/>
                    </a:moveTo>
                    <a:lnTo>
                      <a:pt x="2" y="253"/>
                    </a:lnTo>
                    <a:lnTo>
                      <a:pt x="16" y="258"/>
                    </a:lnTo>
                    <a:lnTo>
                      <a:pt x="26" y="251"/>
                    </a:lnTo>
                    <a:lnTo>
                      <a:pt x="23" y="244"/>
                    </a:lnTo>
                    <a:lnTo>
                      <a:pt x="28" y="244"/>
                    </a:lnTo>
                    <a:lnTo>
                      <a:pt x="30" y="239"/>
                    </a:lnTo>
                    <a:lnTo>
                      <a:pt x="26" y="222"/>
                    </a:lnTo>
                    <a:lnTo>
                      <a:pt x="30" y="222"/>
                    </a:lnTo>
                    <a:lnTo>
                      <a:pt x="33" y="215"/>
                    </a:lnTo>
                    <a:lnTo>
                      <a:pt x="52" y="211"/>
                    </a:lnTo>
                    <a:lnTo>
                      <a:pt x="54" y="199"/>
                    </a:lnTo>
                    <a:lnTo>
                      <a:pt x="59" y="180"/>
                    </a:lnTo>
                    <a:lnTo>
                      <a:pt x="63" y="170"/>
                    </a:lnTo>
                    <a:lnTo>
                      <a:pt x="71" y="170"/>
                    </a:lnTo>
                    <a:lnTo>
                      <a:pt x="80" y="161"/>
                    </a:lnTo>
                    <a:lnTo>
                      <a:pt x="73" y="135"/>
                    </a:lnTo>
                    <a:lnTo>
                      <a:pt x="73" y="128"/>
                    </a:lnTo>
                    <a:lnTo>
                      <a:pt x="97" y="125"/>
                    </a:lnTo>
                    <a:lnTo>
                      <a:pt x="108" y="118"/>
                    </a:lnTo>
                    <a:lnTo>
                      <a:pt x="120" y="123"/>
                    </a:lnTo>
                    <a:lnTo>
                      <a:pt x="127" y="116"/>
                    </a:lnTo>
                    <a:lnTo>
                      <a:pt x="137" y="116"/>
                    </a:lnTo>
                    <a:lnTo>
                      <a:pt x="146" y="99"/>
                    </a:lnTo>
                    <a:lnTo>
                      <a:pt x="158" y="90"/>
                    </a:lnTo>
                    <a:lnTo>
                      <a:pt x="170" y="87"/>
                    </a:lnTo>
                    <a:lnTo>
                      <a:pt x="201" y="90"/>
                    </a:lnTo>
                    <a:lnTo>
                      <a:pt x="213" y="87"/>
                    </a:lnTo>
                    <a:lnTo>
                      <a:pt x="213" y="69"/>
                    </a:lnTo>
                    <a:lnTo>
                      <a:pt x="227" y="66"/>
                    </a:lnTo>
                    <a:lnTo>
                      <a:pt x="248" y="66"/>
                    </a:lnTo>
                    <a:lnTo>
                      <a:pt x="253" y="57"/>
                    </a:lnTo>
                    <a:lnTo>
                      <a:pt x="293" y="54"/>
                    </a:lnTo>
                    <a:lnTo>
                      <a:pt x="314" y="45"/>
                    </a:lnTo>
                    <a:lnTo>
                      <a:pt x="319" y="35"/>
                    </a:lnTo>
                    <a:lnTo>
                      <a:pt x="350" y="31"/>
                    </a:lnTo>
                    <a:lnTo>
                      <a:pt x="376" y="45"/>
                    </a:lnTo>
                    <a:lnTo>
                      <a:pt x="383" y="43"/>
                    </a:lnTo>
                    <a:lnTo>
                      <a:pt x="418" y="57"/>
                    </a:lnTo>
                    <a:lnTo>
                      <a:pt x="435" y="47"/>
                    </a:lnTo>
                    <a:lnTo>
                      <a:pt x="458" y="45"/>
                    </a:lnTo>
                    <a:lnTo>
                      <a:pt x="466" y="47"/>
                    </a:lnTo>
                    <a:lnTo>
                      <a:pt x="485" y="38"/>
                    </a:lnTo>
                    <a:lnTo>
                      <a:pt x="485" y="19"/>
                    </a:lnTo>
                    <a:lnTo>
                      <a:pt x="475" y="9"/>
                    </a:lnTo>
                    <a:lnTo>
                      <a:pt x="473" y="0"/>
                    </a:lnTo>
                    <a:lnTo>
                      <a:pt x="496" y="0"/>
                    </a:lnTo>
                    <a:lnTo>
                      <a:pt x="515" y="7"/>
                    </a:lnTo>
                    <a:lnTo>
                      <a:pt x="522" y="35"/>
                    </a:lnTo>
                    <a:lnTo>
                      <a:pt x="499" y="47"/>
                    </a:lnTo>
                    <a:lnTo>
                      <a:pt x="503" y="76"/>
                    </a:lnTo>
                    <a:lnTo>
                      <a:pt x="489" y="104"/>
                    </a:lnTo>
                    <a:lnTo>
                      <a:pt x="482" y="106"/>
                    </a:lnTo>
                    <a:lnTo>
                      <a:pt x="480" y="97"/>
                    </a:lnTo>
                    <a:lnTo>
                      <a:pt x="470" y="97"/>
                    </a:lnTo>
                    <a:lnTo>
                      <a:pt x="454" y="97"/>
                    </a:lnTo>
                    <a:lnTo>
                      <a:pt x="447" y="97"/>
                    </a:lnTo>
                    <a:lnTo>
                      <a:pt x="444" y="97"/>
                    </a:lnTo>
                    <a:lnTo>
                      <a:pt x="435" y="95"/>
                    </a:lnTo>
                    <a:lnTo>
                      <a:pt x="425" y="95"/>
                    </a:lnTo>
                    <a:lnTo>
                      <a:pt x="423" y="92"/>
                    </a:lnTo>
                    <a:lnTo>
                      <a:pt x="421" y="90"/>
                    </a:lnTo>
                    <a:lnTo>
                      <a:pt x="418" y="92"/>
                    </a:lnTo>
                    <a:lnTo>
                      <a:pt x="411" y="92"/>
                    </a:lnTo>
                    <a:lnTo>
                      <a:pt x="409" y="92"/>
                    </a:lnTo>
                    <a:lnTo>
                      <a:pt x="409" y="87"/>
                    </a:lnTo>
                    <a:lnTo>
                      <a:pt x="406" y="85"/>
                    </a:lnTo>
                    <a:lnTo>
                      <a:pt x="399" y="87"/>
                    </a:lnTo>
                    <a:lnTo>
                      <a:pt x="397" y="92"/>
                    </a:lnTo>
                    <a:lnTo>
                      <a:pt x="392" y="95"/>
                    </a:lnTo>
                    <a:lnTo>
                      <a:pt x="385" y="99"/>
                    </a:lnTo>
                    <a:lnTo>
                      <a:pt x="380" y="104"/>
                    </a:lnTo>
                    <a:lnTo>
                      <a:pt x="373" y="104"/>
                    </a:lnTo>
                    <a:lnTo>
                      <a:pt x="366" y="104"/>
                    </a:lnTo>
                    <a:lnTo>
                      <a:pt x="359" y="95"/>
                    </a:lnTo>
                    <a:lnTo>
                      <a:pt x="354" y="97"/>
                    </a:lnTo>
                    <a:lnTo>
                      <a:pt x="347" y="102"/>
                    </a:lnTo>
                    <a:lnTo>
                      <a:pt x="343" y="104"/>
                    </a:lnTo>
                    <a:lnTo>
                      <a:pt x="345" y="109"/>
                    </a:lnTo>
                    <a:lnTo>
                      <a:pt x="343" y="111"/>
                    </a:lnTo>
                    <a:lnTo>
                      <a:pt x="333" y="121"/>
                    </a:lnTo>
                    <a:lnTo>
                      <a:pt x="328" y="123"/>
                    </a:lnTo>
                    <a:lnTo>
                      <a:pt x="324" y="123"/>
                    </a:lnTo>
                    <a:lnTo>
                      <a:pt x="321" y="123"/>
                    </a:lnTo>
                    <a:lnTo>
                      <a:pt x="312" y="121"/>
                    </a:lnTo>
                    <a:lnTo>
                      <a:pt x="305" y="118"/>
                    </a:lnTo>
                    <a:lnTo>
                      <a:pt x="295" y="121"/>
                    </a:lnTo>
                    <a:lnTo>
                      <a:pt x="293" y="125"/>
                    </a:lnTo>
                    <a:lnTo>
                      <a:pt x="293" y="130"/>
                    </a:lnTo>
                    <a:lnTo>
                      <a:pt x="295" y="132"/>
                    </a:lnTo>
                    <a:lnTo>
                      <a:pt x="300" y="137"/>
                    </a:lnTo>
                    <a:lnTo>
                      <a:pt x="305" y="142"/>
                    </a:lnTo>
                    <a:lnTo>
                      <a:pt x="309" y="142"/>
                    </a:lnTo>
                    <a:lnTo>
                      <a:pt x="314" y="144"/>
                    </a:lnTo>
                    <a:lnTo>
                      <a:pt x="312" y="147"/>
                    </a:lnTo>
                    <a:lnTo>
                      <a:pt x="307" y="147"/>
                    </a:lnTo>
                    <a:lnTo>
                      <a:pt x="305" y="151"/>
                    </a:lnTo>
                    <a:lnTo>
                      <a:pt x="309" y="158"/>
                    </a:lnTo>
                    <a:lnTo>
                      <a:pt x="312" y="161"/>
                    </a:lnTo>
                    <a:lnTo>
                      <a:pt x="319" y="161"/>
                    </a:lnTo>
                    <a:lnTo>
                      <a:pt x="324" y="158"/>
                    </a:lnTo>
                    <a:lnTo>
                      <a:pt x="326" y="161"/>
                    </a:lnTo>
                    <a:lnTo>
                      <a:pt x="331" y="161"/>
                    </a:lnTo>
                    <a:lnTo>
                      <a:pt x="338" y="163"/>
                    </a:lnTo>
                    <a:lnTo>
                      <a:pt x="340" y="166"/>
                    </a:lnTo>
                    <a:lnTo>
                      <a:pt x="345" y="173"/>
                    </a:lnTo>
                    <a:lnTo>
                      <a:pt x="352" y="177"/>
                    </a:lnTo>
                    <a:lnTo>
                      <a:pt x="354" y="182"/>
                    </a:lnTo>
                    <a:lnTo>
                      <a:pt x="357" y="184"/>
                    </a:lnTo>
                    <a:lnTo>
                      <a:pt x="350" y="187"/>
                    </a:lnTo>
                    <a:lnTo>
                      <a:pt x="345" y="182"/>
                    </a:lnTo>
                    <a:lnTo>
                      <a:pt x="340" y="177"/>
                    </a:lnTo>
                    <a:lnTo>
                      <a:pt x="335" y="170"/>
                    </a:lnTo>
                    <a:lnTo>
                      <a:pt x="326" y="170"/>
                    </a:lnTo>
                    <a:lnTo>
                      <a:pt x="319" y="168"/>
                    </a:lnTo>
                    <a:lnTo>
                      <a:pt x="319" y="166"/>
                    </a:lnTo>
                    <a:lnTo>
                      <a:pt x="309" y="163"/>
                    </a:lnTo>
                    <a:lnTo>
                      <a:pt x="305" y="168"/>
                    </a:lnTo>
                    <a:lnTo>
                      <a:pt x="300" y="166"/>
                    </a:lnTo>
                    <a:lnTo>
                      <a:pt x="298" y="173"/>
                    </a:lnTo>
                    <a:lnTo>
                      <a:pt x="307" y="180"/>
                    </a:lnTo>
                    <a:lnTo>
                      <a:pt x="317" y="184"/>
                    </a:lnTo>
                    <a:lnTo>
                      <a:pt x="324" y="189"/>
                    </a:lnTo>
                    <a:lnTo>
                      <a:pt x="326" y="199"/>
                    </a:lnTo>
                    <a:lnTo>
                      <a:pt x="324" y="206"/>
                    </a:lnTo>
                    <a:lnTo>
                      <a:pt x="321" y="208"/>
                    </a:lnTo>
                    <a:lnTo>
                      <a:pt x="309" y="201"/>
                    </a:lnTo>
                    <a:lnTo>
                      <a:pt x="305" y="192"/>
                    </a:lnTo>
                    <a:lnTo>
                      <a:pt x="298" y="182"/>
                    </a:lnTo>
                    <a:lnTo>
                      <a:pt x="293" y="180"/>
                    </a:lnTo>
                    <a:lnTo>
                      <a:pt x="288" y="180"/>
                    </a:lnTo>
                    <a:lnTo>
                      <a:pt x="279" y="177"/>
                    </a:lnTo>
                    <a:lnTo>
                      <a:pt x="276" y="175"/>
                    </a:lnTo>
                    <a:lnTo>
                      <a:pt x="272" y="177"/>
                    </a:lnTo>
                    <a:lnTo>
                      <a:pt x="269" y="182"/>
                    </a:lnTo>
                    <a:lnTo>
                      <a:pt x="272" y="189"/>
                    </a:lnTo>
                    <a:lnTo>
                      <a:pt x="274" y="192"/>
                    </a:lnTo>
                    <a:lnTo>
                      <a:pt x="281" y="201"/>
                    </a:lnTo>
                    <a:lnTo>
                      <a:pt x="298" y="206"/>
                    </a:lnTo>
                    <a:lnTo>
                      <a:pt x="305" y="211"/>
                    </a:lnTo>
                    <a:lnTo>
                      <a:pt x="305" y="213"/>
                    </a:lnTo>
                    <a:lnTo>
                      <a:pt x="300" y="213"/>
                    </a:lnTo>
                    <a:lnTo>
                      <a:pt x="293" y="213"/>
                    </a:lnTo>
                    <a:lnTo>
                      <a:pt x="286" y="211"/>
                    </a:lnTo>
                    <a:lnTo>
                      <a:pt x="279" y="208"/>
                    </a:lnTo>
                    <a:lnTo>
                      <a:pt x="276" y="211"/>
                    </a:lnTo>
                    <a:lnTo>
                      <a:pt x="272" y="211"/>
                    </a:lnTo>
                    <a:lnTo>
                      <a:pt x="274" y="206"/>
                    </a:lnTo>
                    <a:lnTo>
                      <a:pt x="269" y="201"/>
                    </a:lnTo>
                    <a:lnTo>
                      <a:pt x="269" y="196"/>
                    </a:lnTo>
                    <a:lnTo>
                      <a:pt x="269" y="189"/>
                    </a:lnTo>
                    <a:lnTo>
                      <a:pt x="267" y="184"/>
                    </a:lnTo>
                    <a:lnTo>
                      <a:pt x="260" y="180"/>
                    </a:lnTo>
                    <a:lnTo>
                      <a:pt x="246" y="175"/>
                    </a:lnTo>
                    <a:lnTo>
                      <a:pt x="241" y="173"/>
                    </a:lnTo>
                    <a:lnTo>
                      <a:pt x="239" y="170"/>
                    </a:lnTo>
                    <a:lnTo>
                      <a:pt x="234" y="168"/>
                    </a:lnTo>
                    <a:lnTo>
                      <a:pt x="231" y="168"/>
                    </a:lnTo>
                    <a:lnTo>
                      <a:pt x="229" y="163"/>
                    </a:lnTo>
                    <a:lnTo>
                      <a:pt x="224" y="158"/>
                    </a:lnTo>
                    <a:lnTo>
                      <a:pt x="224" y="158"/>
                    </a:lnTo>
                    <a:lnTo>
                      <a:pt x="227" y="154"/>
                    </a:lnTo>
                    <a:lnTo>
                      <a:pt x="229" y="154"/>
                    </a:lnTo>
                    <a:lnTo>
                      <a:pt x="236" y="154"/>
                    </a:lnTo>
                    <a:lnTo>
                      <a:pt x="236" y="149"/>
                    </a:lnTo>
                    <a:lnTo>
                      <a:pt x="231" y="147"/>
                    </a:lnTo>
                    <a:lnTo>
                      <a:pt x="234" y="142"/>
                    </a:lnTo>
                    <a:lnTo>
                      <a:pt x="229" y="142"/>
                    </a:lnTo>
                    <a:lnTo>
                      <a:pt x="227" y="142"/>
                    </a:lnTo>
                    <a:lnTo>
                      <a:pt x="227" y="147"/>
                    </a:lnTo>
                    <a:lnTo>
                      <a:pt x="224" y="149"/>
                    </a:lnTo>
                    <a:lnTo>
                      <a:pt x="217" y="154"/>
                    </a:lnTo>
                    <a:lnTo>
                      <a:pt x="213" y="154"/>
                    </a:lnTo>
                    <a:lnTo>
                      <a:pt x="213" y="158"/>
                    </a:lnTo>
                    <a:lnTo>
                      <a:pt x="205" y="161"/>
                    </a:lnTo>
                    <a:lnTo>
                      <a:pt x="210" y="173"/>
                    </a:lnTo>
                    <a:lnTo>
                      <a:pt x="205" y="194"/>
                    </a:lnTo>
                    <a:lnTo>
                      <a:pt x="210" y="208"/>
                    </a:lnTo>
                    <a:lnTo>
                      <a:pt x="217" y="213"/>
                    </a:lnTo>
                    <a:lnTo>
                      <a:pt x="220" y="218"/>
                    </a:lnTo>
                    <a:lnTo>
                      <a:pt x="222" y="225"/>
                    </a:lnTo>
                    <a:lnTo>
                      <a:pt x="231" y="229"/>
                    </a:lnTo>
                    <a:lnTo>
                      <a:pt x="241" y="253"/>
                    </a:lnTo>
                    <a:lnTo>
                      <a:pt x="250" y="258"/>
                    </a:lnTo>
                    <a:lnTo>
                      <a:pt x="257" y="267"/>
                    </a:lnTo>
                    <a:lnTo>
                      <a:pt x="269" y="277"/>
                    </a:lnTo>
                    <a:lnTo>
                      <a:pt x="279" y="293"/>
                    </a:lnTo>
                    <a:lnTo>
                      <a:pt x="276" y="298"/>
                    </a:lnTo>
                    <a:lnTo>
                      <a:pt x="269" y="300"/>
                    </a:lnTo>
                    <a:lnTo>
                      <a:pt x="260" y="305"/>
                    </a:lnTo>
                    <a:lnTo>
                      <a:pt x="257" y="305"/>
                    </a:lnTo>
                    <a:lnTo>
                      <a:pt x="255" y="303"/>
                    </a:lnTo>
                    <a:lnTo>
                      <a:pt x="257" y="298"/>
                    </a:lnTo>
                    <a:lnTo>
                      <a:pt x="262" y="300"/>
                    </a:lnTo>
                    <a:lnTo>
                      <a:pt x="267" y="296"/>
                    </a:lnTo>
                    <a:lnTo>
                      <a:pt x="267" y="291"/>
                    </a:lnTo>
                    <a:lnTo>
                      <a:pt x="262" y="286"/>
                    </a:lnTo>
                    <a:lnTo>
                      <a:pt x="257" y="281"/>
                    </a:lnTo>
                    <a:lnTo>
                      <a:pt x="250" y="279"/>
                    </a:lnTo>
                    <a:lnTo>
                      <a:pt x="246" y="277"/>
                    </a:lnTo>
                    <a:lnTo>
                      <a:pt x="243" y="277"/>
                    </a:lnTo>
                    <a:lnTo>
                      <a:pt x="243" y="279"/>
                    </a:lnTo>
                    <a:lnTo>
                      <a:pt x="243" y="284"/>
                    </a:lnTo>
                    <a:lnTo>
                      <a:pt x="239" y="284"/>
                    </a:lnTo>
                    <a:lnTo>
                      <a:pt x="236" y="286"/>
                    </a:lnTo>
                    <a:lnTo>
                      <a:pt x="234" y="291"/>
                    </a:lnTo>
                    <a:lnTo>
                      <a:pt x="239" y="296"/>
                    </a:lnTo>
                    <a:lnTo>
                      <a:pt x="239" y="300"/>
                    </a:lnTo>
                    <a:lnTo>
                      <a:pt x="241" y="298"/>
                    </a:lnTo>
                    <a:lnTo>
                      <a:pt x="248" y="305"/>
                    </a:lnTo>
                    <a:lnTo>
                      <a:pt x="250" y="310"/>
                    </a:lnTo>
                    <a:lnTo>
                      <a:pt x="248" y="312"/>
                    </a:lnTo>
                    <a:lnTo>
                      <a:pt x="248" y="315"/>
                    </a:lnTo>
                    <a:lnTo>
                      <a:pt x="250" y="312"/>
                    </a:lnTo>
                    <a:lnTo>
                      <a:pt x="253" y="315"/>
                    </a:lnTo>
                    <a:lnTo>
                      <a:pt x="250" y="319"/>
                    </a:lnTo>
                    <a:lnTo>
                      <a:pt x="250" y="322"/>
                    </a:lnTo>
                    <a:lnTo>
                      <a:pt x="243" y="324"/>
                    </a:lnTo>
                    <a:lnTo>
                      <a:pt x="241" y="324"/>
                    </a:lnTo>
                    <a:lnTo>
                      <a:pt x="239" y="324"/>
                    </a:lnTo>
                    <a:lnTo>
                      <a:pt x="239" y="326"/>
                    </a:lnTo>
                    <a:lnTo>
                      <a:pt x="231" y="329"/>
                    </a:lnTo>
                    <a:lnTo>
                      <a:pt x="224" y="329"/>
                    </a:lnTo>
                    <a:lnTo>
                      <a:pt x="222" y="326"/>
                    </a:lnTo>
                    <a:lnTo>
                      <a:pt x="217" y="329"/>
                    </a:lnTo>
                    <a:lnTo>
                      <a:pt x="217" y="334"/>
                    </a:lnTo>
                    <a:lnTo>
                      <a:pt x="220" y="334"/>
                    </a:lnTo>
                    <a:lnTo>
                      <a:pt x="227" y="334"/>
                    </a:lnTo>
                    <a:lnTo>
                      <a:pt x="234" y="338"/>
                    </a:lnTo>
                    <a:lnTo>
                      <a:pt x="236" y="338"/>
                    </a:lnTo>
                    <a:lnTo>
                      <a:pt x="239" y="341"/>
                    </a:lnTo>
                    <a:lnTo>
                      <a:pt x="246" y="338"/>
                    </a:lnTo>
                    <a:lnTo>
                      <a:pt x="250" y="341"/>
                    </a:lnTo>
                    <a:lnTo>
                      <a:pt x="255" y="341"/>
                    </a:lnTo>
                    <a:lnTo>
                      <a:pt x="260" y="345"/>
                    </a:lnTo>
                    <a:lnTo>
                      <a:pt x="262" y="352"/>
                    </a:lnTo>
                    <a:lnTo>
                      <a:pt x="269" y="352"/>
                    </a:lnTo>
                    <a:lnTo>
                      <a:pt x="272" y="350"/>
                    </a:lnTo>
                    <a:lnTo>
                      <a:pt x="279" y="350"/>
                    </a:lnTo>
                    <a:lnTo>
                      <a:pt x="279" y="350"/>
                    </a:lnTo>
                    <a:lnTo>
                      <a:pt x="281" y="352"/>
                    </a:lnTo>
                    <a:lnTo>
                      <a:pt x="281" y="360"/>
                    </a:lnTo>
                    <a:lnTo>
                      <a:pt x="286" y="364"/>
                    </a:lnTo>
                    <a:lnTo>
                      <a:pt x="295" y="364"/>
                    </a:lnTo>
                    <a:lnTo>
                      <a:pt x="298" y="364"/>
                    </a:lnTo>
                    <a:lnTo>
                      <a:pt x="300" y="364"/>
                    </a:lnTo>
                    <a:lnTo>
                      <a:pt x="305" y="369"/>
                    </a:lnTo>
                    <a:lnTo>
                      <a:pt x="307" y="374"/>
                    </a:lnTo>
                    <a:lnTo>
                      <a:pt x="312" y="379"/>
                    </a:lnTo>
                    <a:lnTo>
                      <a:pt x="321" y="381"/>
                    </a:lnTo>
                    <a:lnTo>
                      <a:pt x="328" y="383"/>
                    </a:lnTo>
                    <a:lnTo>
                      <a:pt x="335" y="383"/>
                    </a:lnTo>
                    <a:lnTo>
                      <a:pt x="347" y="395"/>
                    </a:lnTo>
                    <a:lnTo>
                      <a:pt x="347" y="400"/>
                    </a:lnTo>
                    <a:lnTo>
                      <a:pt x="340" y="405"/>
                    </a:lnTo>
                    <a:lnTo>
                      <a:pt x="345" y="414"/>
                    </a:lnTo>
                    <a:lnTo>
                      <a:pt x="350" y="426"/>
                    </a:lnTo>
                    <a:lnTo>
                      <a:pt x="354" y="435"/>
                    </a:lnTo>
                    <a:lnTo>
                      <a:pt x="352" y="449"/>
                    </a:lnTo>
                    <a:lnTo>
                      <a:pt x="350" y="452"/>
                    </a:lnTo>
                    <a:lnTo>
                      <a:pt x="343" y="449"/>
                    </a:lnTo>
                    <a:lnTo>
                      <a:pt x="338" y="447"/>
                    </a:lnTo>
                    <a:lnTo>
                      <a:pt x="338" y="440"/>
                    </a:lnTo>
                    <a:lnTo>
                      <a:pt x="331" y="435"/>
                    </a:lnTo>
                    <a:lnTo>
                      <a:pt x="326" y="435"/>
                    </a:lnTo>
                    <a:lnTo>
                      <a:pt x="317" y="423"/>
                    </a:lnTo>
                    <a:lnTo>
                      <a:pt x="314" y="423"/>
                    </a:lnTo>
                    <a:lnTo>
                      <a:pt x="309" y="421"/>
                    </a:lnTo>
                    <a:lnTo>
                      <a:pt x="305" y="428"/>
                    </a:lnTo>
                    <a:lnTo>
                      <a:pt x="300" y="431"/>
                    </a:lnTo>
                    <a:lnTo>
                      <a:pt x="295" y="431"/>
                    </a:lnTo>
                    <a:lnTo>
                      <a:pt x="298" y="426"/>
                    </a:lnTo>
                    <a:lnTo>
                      <a:pt x="300" y="423"/>
                    </a:lnTo>
                    <a:lnTo>
                      <a:pt x="295" y="421"/>
                    </a:lnTo>
                    <a:lnTo>
                      <a:pt x="288" y="421"/>
                    </a:lnTo>
                    <a:lnTo>
                      <a:pt x="279" y="423"/>
                    </a:lnTo>
                    <a:lnTo>
                      <a:pt x="274" y="426"/>
                    </a:lnTo>
                    <a:lnTo>
                      <a:pt x="267" y="431"/>
                    </a:lnTo>
                    <a:lnTo>
                      <a:pt x="260" y="431"/>
                    </a:lnTo>
                    <a:lnTo>
                      <a:pt x="260" y="435"/>
                    </a:lnTo>
                    <a:lnTo>
                      <a:pt x="260" y="438"/>
                    </a:lnTo>
                    <a:lnTo>
                      <a:pt x="269" y="438"/>
                    </a:lnTo>
                    <a:lnTo>
                      <a:pt x="274" y="440"/>
                    </a:lnTo>
                    <a:lnTo>
                      <a:pt x="276" y="445"/>
                    </a:lnTo>
                    <a:lnTo>
                      <a:pt x="274" y="449"/>
                    </a:lnTo>
                    <a:lnTo>
                      <a:pt x="276" y="449"/>
                    </a:lnTo>
                    <a:lnTo>
                      <a:pt x="276" y="457"/>
                    </a:lnTo>
                    <a:lnTo>
                      <a:pt x="283" y="464"/>
                    </a:lnTo>
                    <a:lnTo>
                      <a:pt x="291" y="468"/>
                    </a:lnTo>
                    <a:lnTo>
                      <a:pt x="295" y="466"/>
                    </a:lnTo>
                    <a:lnTo>
                      <a:pt x="300" y="468"/>
                    </a:lnTo>
                    <a:lnTo>
                      <a:pt x="305" y="473"/>
                    </a:lnTo>
                    <a:lnTo>
                      <a:pt x="307" y="476"/>
                    </a:lnTo>
                    <a:lnTo>
                      <a:pt x="298" y="480"/>
                    </a:lnTo>
                    <a:lnTo>
                      <a:pt x="286" y="483"/>
                    </a:lnTo>
                    <a:lnTo>
                      <a:pt x="286" y="487"/>
                    </a:lnTo>
                    <a:lnTo>
                      <a:pt x="281" y="490"/>
                    </a:lnTo>
                    <a:lnTo>
                      <a:pt x="281" y="494"/>
                    </a:lnTo>
                    <a:lnTo>
                      <a:pt x="279" y="497"/>
                    </a:lnTo>
                    <a:lnTo>
                      <a:pt x="269" y="490"/>
                    </a:lnTo>
                    <a:lnTo>
                      <a:pt x="272" y="485"/>
                    </a:lnTo>
                    <a:lnTo>
                      <a:pt x="274" y="483"/>
                    </a:lnTo>
                    <a:lnTo>
                      <a:pt x="269" y="478"/>
                    </a:lnTo>
                    <a:lnTo>
                      <a:pt x="265" y="476"/>
                    </a:lnTo>
                    <a:lnTo>
                      <a:pt x="260" y="473"/>
                    </a:lnTo>
                    <a:lnTo>
                      <a:pt x="253" y="471"/>
                    </a:lnTo>
                    <a:lnTo>
                      <a:pt x="250" y="473"/>
                    </a:lnTo>
                    <a:lnTo>
                      <a:pt x="246" y="468"/>
                    </a:lnTo>
                    <a:lnTo>
                      <a:pt x="243" y="466"/>
                    </a:lnTo>
                    <a:lnTo>
                      <a:pt x="241" y="468"/>
                    </a:lnTo>
                    <a:lnTo>
                      <a:pt x="241" y="476"/>
                    </a:lnTo>
                    <a:lnTo>
                      <a:pt x="241" y="487"/>
                    </a:lnTo>
                    <a:lnTo>
                      <a:pt x="257" y="506"/>
                    </a:lnTo>
                    <a:lnTo>
                      <a:pt x="257" y="513"/>
                    </a:lnTo>
                    <a:lnTo>
                      <a:pt x="262" y="516"/>
                    </a:lnTo>
                    <a:lnTo>
                      <a:pt x="267" y="523"/>
                    </a:lnTo>
                    <a:lnTo>
                      <a:pt x="272" y="542"/>
                    </a:lnTo>
                    <a:lnTo>
                      <a:pt x="276" y="551"/>
                    </a:lnTo>
                    <a:lnTo>
                      <a:pt x="274" y="556"/>
                    </a:lnTo>
                    <a:lnTo>
                      <a:pt x="272" y="561"/>
                    </a:lnTo>
                    <a:lnTo>
                      <a:pt x="272" y="563"/>
                    </a:lnTo>
                    <a:lnTo>
                      <a:pt x="276" y="570"/>
                    </a:lnTo>
                    <a:lnTo>
                      <a:pt x="283" y="575"/>
                    </a:lnTo>
                    <a:lnTo>
                      <a:pt x="283" y="580"/>
                    </a:lnTo>
                    <a:lnTo>
                      <a:pt x="286" y="582"/>
                    </a:lnTo>
                    <a:lnTo>
                      <a:pt x="288" y="587"/>
                    </a:lnTo>
                    <a:lnTo>
                      <a:pt x="281" y="587"/>
                    </a:lnTo>
                    <a:lnTo>
                      <a:pt x="276" y="584"/>
                    </a:lnTo>
                    <a:lnTo>
                      <a:pt x="276" y="580"/>
                    </a:lnTo>
                    <a:lnTo>
                      <a:pt x="272" y="577"/>
                    </a:lnTo>
                    <a:lnTo>
                      <a:pt x="267" y="580"/>
                    </a:lnTo>
                    <a:lnTo>
                      <a:pt x="267" y="573"/>
                    </a:lnTo>
                    <a:lnTo>
                      <a:pt x="260" y="565"/>
                    </a:lnTo>
                    <a:lnTo>
                      <a:pt x="257" y="563"/>
                    </a:lnTo>
                    <a:lnTo>
                      <a:pt x="253" y="561"/>
                    </a:lnTo>
                    <a:lnTo>
                      <a:pt x="253" y="558"/>
                    </a:lnTo>
                    <a:lnTo>
                      <a:pt x="250" y="551"/>
                    </a:lnTo>
                    <a:lnTo>
                      <a:pt x="246" y="551"/>
                    </a:lnTo>
                    <a:lnTo>
                      <a:pt x="236" y="551"/>
                    </a:lnTo>
                    <a:lnTo>
                      <a:pt x="231" y="551"/>
                    </a:lnTo>
                    <a:lnTo>
                      <a:pt x="231" y="556"/>
                    </a:lnTo>
                    <a:lnTo>
                      <a:pt x="229" y="561"/>
                    </a:lnTo>
                    <a:lnTo>
                      <a:pt x="227" y="565"/>
                    </a:lnTo>
                    <a:lnTo>
                      <a:pt x="224" y="573"/>
                    </a:lnTo>
                    <a:lnTo>
                      <a:pt x="224" y="580"/>
                    </a:lnTo>
                    <a:lnTo>
                      <a:pt x="227" y="584"/>
                    </a:lnTo>
                    <a:lnTo>
                      <a:pt x="227" y="594"/>
                    </a:lnTo>
                    <a:lnTo>
                      <a:pt x="227" y="596"/>
                    </a:lnTo>
                    <a:lnTo>
                      <a:pt x="222" y="589"/>
                    </a:lnTo>
                    <a:lnTo>
                      <a:pt x="217" y="587"/>
                    </a:lnTo>
                    <a:lnTo>
                      <a:pt x="213" y="582"/>
                    </a:lnTo>
                    <a:lnTo>
                      <a:pt x="217" y="580"/>
                    </a:lnTo>
                    <a:lnTo>
                      <a:pt x="215" y="565"/>
                    </a:lnTo>
                    <a:lnTo>
                      <a:pt x="208" y="551"/>
                    </a:lnTo>
                    <a:lnTo>
                      <a:pt x="201" y="542"/>
                    </a:lnTo>
                    <a:lnTo>
                      <a:pt x="196" y="542"/>
                    </a:lnTo>
                    <a:lnTo>
                      <a:pt x="194" y="539"/>
                    </a:lnTo>
                    <a:lnTo>
                      <a:pt x="196" y="535"/>
                    </a:lnTo>
                    <a:lnTo>
                      <a:pt x="194" y="530"/>
                    </a:lnTo>
                    <a:lnTo>
                      <a:pt x="189" y="530"/>
                    </a:lnTo>
                    <a:lnTo>
                      <a:pt x="179" y="532"/>
                    </a:lnTo>
                    <a:lnTo>
                      <a:pt x="175" y="535"/>
                    </a:lnTo>
                    <a:lnTo>
                      <a:pt x="175" y="547"/>
                    </a:lnTo>
                    <a:lnTo>
                      <a:pt x="179" y="554"/>
                    </a:lnTo>
                    <a:lnTo>
                      <a:pt x="177" y="558"/>
                    </a:lnTo>
                    <a:lnTo>
                      <a:pt x="172" y="563"/>
                    </a:lnTo>
                    <a:lnTo>
                      <a:pt x="168" y="554"/>
                    </a:lnTo>
                    <a:lnTo>
                      <a:pt x="163" y="556"/>
                    </a:lnTo>
                    <a:lnTo>
                      <a:pt x="160" y="556"/>
                    </a:lnTo>
                    <a:lnTo>
                      <a:pt x="156" y="549"/>
                    </a:lnTo>
                    <a:lnTo>
                      <a:pt x="158" y="542"/>
                    </a:lnTo>
                    <a:lnTo>
                      <a:pt x="153" y="539"/>
                    </a:lnTo>
                    <a:lnTo>
                      <a:pt x="146" y="525"/>
                    </a:lnTo>
                    <a:lnTo>
                      <a:pt x="144" y="518"/>
                    </a:lnTo>
                    <a:lnTo>
                      <a:pt x="146" y="511"/>
                    </a:lnTo>
                    <a:lnTo>
                      <a:pt x="153" y="506"/>
                    </a:lnTo>
                    <a:lnTo>
                      <a:pt x="153" y="497"/>
                    </a:lnTo>
                    <a:lnTo>
                      <a:pt x="146" y="485"/>
                    </a:lnTo>
                    <a:lnTo>
                      <a:pt x="137" y="473"/>
                    </a:lnTo>
                    <a:lnTo>
                      <a:pt x="127" y="466"/>
                    </a:lnTo>
                    <a:lnTo>
                      <a:pt x="120" y="466"/>
                    </a:lnTo>
                    <a:lnTo>
                      <a:pt x="120" y="459"/>
                    </a:lnTo>
                    <a:lnTo>
                      <a:pt x="116" y="454"/>
                    </a:lnTo>
                    <a:lnTo>
                      <a:pt x="108" y="452"/>
                    </a:lnTo>
                    <a:lnTo>
                      <a:pt x="101" y="449"/>
                    </a:lnTo>
                    <a:lnTo>
                      <a:pt x="101" y="447"/>
                    </a:lnTo>
                    <a:lnTo>
                      <a:pt x="101" y="440"/>
                    </a:lnTo>
                    <a:lnTo>
                      <a:pt x="104" y="438"/>
                    </a:lnTo>
                    <a:lnTo>
                      <a:pt x="108" y="438"/>
                    </a:lnTo>
                    <a:lnTo>
                      <a:pt x="116" y="431"/>
                    </a:lnTo>
                    <a:lnTo>
                      <a:pt x="120" y="416"/>
                    </a:lnTo>
                    <a:lnTo>
                      <a:pt x="120" y="409"/>
                    </a:lnTo>
                    <a:lnTo>
                      <a:pt x="120" y="405"/>
                    </a:lnTo>
                    <a:lnTo>
                      <a:pt x="125" y="407"/>
                    </a:lnTo>
                    <a:lnTo>
                      <a:pt x="130" y="407"/>
                    </a:lnTo>
                    <a:lnTo>
                      <a:pt x="137" y="412"/>
                    </a:lnTo>
                    <a:lnTo>
                      <a:pt x="142" y="412"/>
                    </a:lnTo>
                    <a:lnTo>
                      <a:pt x="149" y="409"/>
                    </a:lnTo>
                    <a:lnTo>
                      <a:pt x="149" y="405"/>
                    </a:lnTo>
                    <a:lnTo>
                      <a:pt x="151" y="400"/>
                    </a:lnTo>
                    <a:lnTo>
                      <a:pt x="153" y="395"/>
                    </a:lnTo>
                    <a:lnTo>
                      <a:pt x="160" y="390"/>
                    </a:lnTo>
                    <a:lnTo>
                      <a:pt x="168" y="393"/>
                    </a:lnTo>
                    <a:lnTo>
                      <a:pt x="175" y="395"/>
                    </a:lnTo>
                    <a:lnTo>
                      <a:pt x="186" y="400"/>
                    </a:lnTo>
                    <a:lnTo>
                      <a:pt x="194" y="407"/>
                    </a:lnTo>
                    <a:lnTo>
                      <a:pt x="203" y="407"/>
                    </a:lnTo>
                    <a:lnTo>
                      <a:pt x="208" y="409"/>
                    </a:lnTo>
                    <a:lnTo>
                      <a:pt x="215" y="409"/>
                    </a:lnTo>
                    <a:lnTo>
                      <a:pt x="229" y="416"/>
                    </a:lnTo>
                    <a:lnTo>
                      <a:pt x="239" y="421"/>
                    </a:lnTo>
                    <a:lnTo>
                      <a:pt x="248" y="428"/>
                    </a:lnTo>
                    <a:lnTo>
                      <a:pt x="253" y="428"/>
                    </a:lnTo>
                    <a:lnTo>
                      <a:pt x="257" y="426"/>
                    </a:lnTo>
                    <a:lnTo>
                      <a:pt x="257" y="423"/>
                    </a:lnTo>
                    <a:lnTo>
                      <a:pt x="250" y="421"/>
                    </a:lnTo>
                    <a:lnTo>
                      <a:pt x="253" y="416"/>
                    </a:lnTo>
                    <a:lnTo>
                      <a:pt x="257" y="414"/>
                    </a:lnTo>
                    <a:lnTo>
                      <a:pt x="262" y="416"/>
                    </a:lnTo>
                    <a:lnTo>
                      <a:pt x="272" y="414"/>
                    </a:lnTo>
                    <a:lnTo>
                      <a:pt x="276" y="409"/>
                    </a:lnTo>
                    <a:lnTo>
                      <a:pt x="276" y="407"/>
                    </a:lnTo>
                    <a:lnTo>
                      <a:pt x="276" y="402"/>
                    </a:lnTo>
                    <a:lnTo>
                      <a:pt x="272" y="402"/>
                    </a:lnTo>
                    <a:lnTo>
                      <a:pt x="267" y="397"/>
                    </a:lnTo>
                    <a:lnTo>
                      <a:pt x="265" y="397"/>
                    </a:lnTo>
                    <a:lnTo>
                      <a:pt x="265" y="402"/>
                    </a:lnTo>
                    <a:lnTo>
                      <a:pt x="262" y="402"/>
                    </a:lnTo>
                    <a:lnTo>
                      <a:pt x="262" y="400"/>
                    </a:lnTo>
                    <a:lnTo>
                      <a:pt x="255" y="397"/>
                    </a:lnTo>
                    <a:lnTo>
                      <a:pt x="253" y="400"/>
                    </a:lnTo>
                    <a:lnTo>
                      <a:pt x="250" y="397"/>
                    </a:lnTo>
                    <a:lnTo>
                      <a:pt x="246" y="397"/>
                    </a:lnTo>
                    <a:lnTo>
                      <a:pt x="243" y="397"/>
                    </a:lnTo>
                    <a:lnTo>
                      <a:pt x="239" y="397"/>
                    </a:lnTo>
                    <a:lnTo>
                      <a:pt x="239" y="393"/>
                    </a:lnTo>
                    <a:lnTo>
                      <a:pt x="231" y="388"/>
                    </a:lnTo>
                    <a:lnTo>
                      <a:pt x="229" y="386"/>
                    </a:lnTo>
                    <a:lnTo>
                      <a:pt x="229" y="383"/>
                    </a:lnTo>
                    <a:lnTo>
                      <a:pt x="227" y="381"/>
                    </a:lnTo>
                    <a:lnTo>
                      <a:pt x="222" y="386"/>
                    </a:lnTo>
                    <a:lnTo>
                      <a:pt x="222" y="388"/>
                    </a:lnTo>
                    <a:lnTo>
                      <a:pt x="222" y="393"/>
                    </a:lnTo>
                    <a:lnTo>
                      <a:pt x="220" y="395"/>
                    </a:lnTo>
                    <a:lnTo>
                      <a:pt x="217" y="393"/>
                    </a:lnTo>
                    <a:lnTo>
                      <a:pt x="217" y="386"/>
                    </a:lnTo>
                    <a:lnTo>
                      <a:pt x="213" y="379"/>
                    </a:lnTo>
                    <a:lnTo>
                      <a:pt x="208" y="379"/>
                    </a:lnTo>
                    <a:lnTo>
                      <a:pt x="205" y="381"/>
                    </a:lnTo>
                    <a:lnTo>
                      <a:pt x="208" y="386"/>
                    </a:lnTo>
                    <a:lnTo>
                      <a:pt x="205" y="388"/>
                    </a:lnTo>
                    <a:lnTo>
                      <a:pt x="203" y="388"/>
                    </a:lnTo>
                    <a:lnTo>
                      <a:pt x="196" y="388"/>
                    </a:lnTo>
                    <a:lnTo>
                      <a:pt x="191" y="388"/>
                    </a:lnTo>
                    <a:lnTo>
                      <a:pt x="189" y="393"/>
                    </a:lnTo>
                    <a:lnTo>
                      <a:pt x="182" y="388"/>
                    </a:lnTo>
                    <a:lnTo>
                      <a:pt x="177" y="388"/>
                    </a:lnTo>
                    <a:lnTo>
                      <a:pt x="165" y="386"/>
                    </a:lnTo>
                    <a:lnTo>
                      <a:pt x="163" y="388"/>
                    </a:lnTo>
                    <a:lnTo>
                      <a:pt x="158" y="388"/>
                    </a:lnTo>
                    <a:lnTo>
                      <a:pt x="158" y="386"/>
                    </a:lnTo>
                    <a:lnTo>
                      <a:pt x="153" y="388"/>
                    </a:lnTo>
                    <a:lnTo>
                      <a:pt x="153" y="393"/>
                    </a:lnTo>
                    <a:lnTo>
                      <a:pt x="149" y="393"/>
                    </a:lnTo>
                    <a:lnTo>
                      <a:pt x="144" y="393"/>
                    </a:lnTo>
                    <a:lnTo>
                      <a:pt x="139" y="395"/>
                    </a:lnTo>
                    <a:lnTo>
                      <a:pt x="134" y="397"/>
                    </a:lnTo>
                    <a:lnTo>
                      <a:pt x="125" y="397"/>
                    </a:lnTo>
                    <a:lnTo>
                      <a:pt x="123" y="393"/>
                    </a:lnTo>
                    <a:lnTo>
                      <a:pt x="118" y="386"/>
                    </a:lnTo>
                    <a:lnTo>
                      <a:pt x="116" y="386"/>
                    </a:lnTo>
                    <a:lnTo>
                      <a:pt x="116" y="388"/>
                    </a:lnTo>
                    <a:lnTo>
                      <a:pt x="108" y="400"/>
                    </a:lnTo>
                    <a:lnTo>
                      <a:pt x="104" y="400"/>
                    </a:lnTo>
                    <a:lnTo>
                      <a:pt x="99" y="397"/>
                    </a:lnTo>
                    <a:lnTo>
                      <a:pt x="97" y="395"/>
                    </a:lnTo>
                    <a:lnTo>
                      <a:pt x="97" y="390"/>
                    </a:lnTo>
                    <a:lnTo>
                      <a:pt x="97" y="376"/>
                    </a:lnTo>
                    <a:lnTo>
                      <a:pt x="92" y="381"/>
                    </a:lnTo>
                    <a:lnTo>
                      <a:pt x="90" y="374"/>
                    </a:lnTo>
                    <a:lnTo>
                      <a:pt x="90" y="367"/>
                    </a:lnTo>
                    <a:lnTo>
                      <a:pt x="87" y="362"/>
                    </a:lnTo>
                    <a:lnTo>
                      <a:pt x="80" y="360"/>
                    </a:lnTo>
                    <a:lnTo>
                      <a:pt x="75" y="350"/>
                    </a:lnTo>
                    <a:lnTo>
                      <a:pt x="73" y="348"/>
                    </a:lnTo>
                    <a:lnTo>
                      <a:pt x="68" y="352"/>
                    </a:lnTo>
                    <a:lnTo>
                      <a:pt x="63" y="348"/>
                    </a:lnTo>
                    <a:lnTo>
                      <a:pt x="63" y="343"/>
                    </a:lnTo>
                    <a:lnTo>
                      <a:pt x="66" y="338"/>
                    </a:lnTo>
                    <a:lnTo>
                      <a:pt x="63" y="336"/>
                    </a:lnTo>
                    <a:lnTo>
                      <a:pt x="66" y="331"/>
                    </a:lnTo>
                    <a:lnTo>
                      <a:pt x="71" y="334"/>
                    </a:lnTo>
                    <a:lnTo>
                      <a:pt x="73" y="331"/>
                    </a:lnTo>
                    <a:lnTo>
                      <a:pt x="80" y="334"/>
                    </a:lnTo>
                    <a:lnTo>
                      <a:pt x="85" y="334"/>
                    </a:lnTo>
                    <a:lnTo>
                      <a:pt x="92" y="336"/>
                    </a:lnTo>
                    <a:lnTo>
                      <a:pt x="94" y="336"/>
                    </a:lnTo>
                    <a:lnTo>
                      <a:pt x="101" y="338"/>
                    </a:lnTo>
                    <a:lnTo>
                      <a:pt x="99" y="329"/>
                    </a:lnTo>
                    <a:lnTo>
                      <a:pt x="92" y="319"/>
                    </a:lnTo>
                    <a:lnTo>
                      <a:pt x="92" y="322"/>
                    </a:lnTo>
                    <a:lnTo>
                      <a:pt x="87" y="324"/>
                    </a:lnTo>
                    <a:lnTo>
                      <a:pt x="80" y="322"/>
                    </a:lnTo>
                    <a:lnTo>
                      <a:pt x="78" y="324"/>
                    </a:lnTo>
                    <a:lnTo>
                      <a:pt x="71" y="324"/>
                    </a:lnTo>
                    <a:lnTo>
                      <a:pt x="66" y="319"/>
                    </a:lnTo>
                    <a:lnTo>
                      <a:pt x="63" y="324"/>
                    </a:lnTo>
                    <a:lnTo>
                      <a:pt x="66" y="329"/>
                    </a:lnTo>
                    <a:lnTo>
                      <a:pt x="71" y="331"/>
                    </a:lnTo>
                    <a:lnTo>
                      <a:pt x="68" y="329"/>
                    </a:lnTo>
                    <a:lnTo>
                      <a:pt x="66" y="329"/>
                    </a:lnTo>
                    <a:lnTo>
                      <a:pt x="63" y="331"/>
                    </a:lnTo>
                    <a:lnTo>
                      <a:pt x="61" y="329"/>
                    </a:lnTo>
                    <a:lnTo>
                      <a:pt x="61" y="326"/>
                    </a:lnTo>
                    <a:lnTo>
                      <a:pt x="59" y="319"/>
                    </a:lnTo>
                    <a:lnTo>
                      <a:pt x="52" y="315"/>
                    </a:lnTo>
                    <a:lnTo>
                      <a:pt x="40" y="305"/>
                    </a:lnTo>
                    <a:lnTo>
                      <a:pt x="40" y="298"/>
                    </a:lnTo>
                    <a:lnTo>
                      <a:pt x="28" y="298"/>
                    </a:lnTo>
                    <a:lnTo>
                      <a:pt x="23" y="293"/>
                    </a:lnTo>
                    <a:lnTo>
                      <a:pt x="16" y="281"/>
                    </a:lnTo>
                    <a:lnTo>
                      <a:pt x="21" y="279"/>
                    </a:lnTo>
                    <a:lnTo>
                      <a:pt x="19" y="274"/>
                    </a:lnTo>
                    <a:lnTo>
                      <a:pt x="16" y="272"/>
                    </a:lnTo>
                    <a:lnTo>
                      <a:pt x="14" y="274"/>
                    </a:lnTo>
                    <a:lnTo>
                      <a:pt x="14" y="265"/>
                    </a:lnTo>
                    <a:lnTo>
                      <a:pt x="14" y="260"/>
                    </a:lnTo>
                    <a:lnTo>
                      <a:pt x="11" y="260"/>
                    </a:lnTo>
                    <a:lnTo>
                      <a:pt x="9" y="258"/>
                    </a:lnTo>
                    <a:lnTo>
                      <a:pt x="4" y="258"/>
                    </a:lnTo>
                    <a:lnTo>
                      <a:pt x="0" y="255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4" name="Freeform 220"/>
              <p:cNvSpPr>
                <a:spLocks/>
              </p:cNvSpPr>
              <p:nvPr/>
            </p:nvSpPr>
            <p:spPr bwMode="auto">
              <a:xfrm>
                <a:off x="3781" y="3232"/>
                <a:ext cx="241" cy="227"/>
              </a:xfrm>
              <a:custGeom>
                <a:avLst/>
                <a:gdLst/>
                <a:ahLst/>
                <a:cxnLst>
                  <a:cxn ang="0">
                    <a:pos x="0" y="158"/>
                  </a:cxn>
                  <a:cxn ang="0">
                    <a:pos x="7" y="156"/>
                  </a:cxn>
                  <a:cxn ang="0">
                    <a:pos x="21" y="128"/>
                  </a:cxn>
                  <a:cxn ang="0">
                    <a:pos x="17" y="99"/>
                  </a:cxn>
                  <a:cxn ang="0">
                    <a:pos x="40" y="87"/>
                  </a:cxn>
                  <a:cxn ang="0">
                    <a:pos x="33" y="59"/>
                  </a:cxn>
                  <a:cxn ang="0">
                    <a:pos x="14" y="52"/>
                  </a:cxn>
                  <a:cxn ang="0">
                    <a:pos x="17" y="40"/>
                  </a:cxn>
                  <a:cxn ang="0">
                    <a:pos x="26" y="38"/>
                  </a:cxn>
                  <a:cxn ang="0">
                    <a:pos x="31" y="19"/>
                  </a:cxn>
                  <a:cxn ang="0">
                    <a:pos x="57" y="14"/>
                  </a:cxn>
                  <a:cxn ang="0">
                    <a:pos x="66" y="5"/>
                  </a:cxn>
                  <a:cxn ang="0">
                    <a:pos x="83" y="0"/>
                  </a:cxn>
                  <a:cxn ang="0">
                    <a:pos x="104" y="16"/>
                  </a:cxn>
                  <a:cxn ang="0">
                    <a:pos x="144" y="5"/>
                  </a:cxn>
                  <a:cxn ang="0">
                    <a:pos x="147" y="19"/>
                  </a:cxn>
                  <a:cxn ang="0">
                    <a:pos x="152" y="31"/>
                  </a:cxn>
                  <a:cxn ang="0">
                    <a:pos x="154" y="42"/>
                  </a:cxn>
                  <a:cxn ang="0">
                    <a:pos x="156" y="42"/>
                  </a:cxn>
                  <a:cxn ang="0">
                    <a:pos x="161" y="50"/>
                  </a:cxn>
                  <a:cxn ang="0">
                    <a:pos x="187" y="59"/>
                  </a:cxn>
                  <a:cxn ang="0">
                    <a:pos x="208" y="64"/>
                  </a:cxn>
                  <a:cxn ang="0">
                    <a:pos x="230" y="71"/>
                  </a:cxn>
                  <a:cxn ang="0">
                    <a:pos x="237" y="68"/>
                  </a:cxn>
                  <a:cxn ang="0">
                    <a:pos x="241" y="71"/>
                  </a:cxn>
                  <a:cxn ang="0">
                    <a:pos x="237" y="97"/>
                  </a:cxn>
                  <a:cxn ang="0">
                    <a:pos x="225" y="104"/>
                  </a:cxn>
                  <a:cxn ang="0">
                    <a:pos x="211" y="104"/>
                  </a:cxn>
                  <a:cxn ang="0">
                    <a:pos x="199" y="104"/>
                  </a:cxn>
                  <a:cxn ang="0">
                    <a:pos x="189" y="102"/>
                  </a:cxn>
                  <a:cxn ang="0">
                    <a:pos x="182" y="99"/>
                  </a:cxn>
                  <a:cxn ang="0">
                    <a:pos x="173" y="99"/>
                  </a:cxn>
                  <a:cxn ang="0">
                    <a:pos x="159" y="102"/>
                  </a:cxn>
                  <a:cxn ang="0">
                    <a:pos x="144" y="104"/>
                  </a:cxn>
                  <a:cxn ang="0">
                    <a:pos x="135" y="106"/>
                  </a:cxn>
                  <a:cxn ang="0">
                    <a:pos x="128" y="106"/>
                  </a:cxn>
                  <a:cxn ang="0">
                    <a:pos x="121" y="109"/>
                  </a:cxn>
                  <a:cxn ang="0">
                    <a:pos x="116" y="125"/>
                  </a:cxn>
                  <a:cxn ang="0">
                    <a:pos x="109" y="142"/>
                  </a:cxn>
                  <a:cxn ang="0">
                    <a:pos x="104" y="149"/>
                  </a:cxn>
                  <a:cxn ang="0">
                    <a:pos x="95" y="156"/>
                  </a:cxn>
                  <a:cxn ang="0">
                    <a:pos x="76" y="165"/>
                  </a:cxn>
                  <a:cxn ang="0">
                    <a:pos x="64" y="175"/>
                  </a:cxn>
                  <a:cxn ang="0">
                    <a:pos x="52" y="187"/>
                  </a:cxn>
                  <a:cxn ang="0">
                    <a:pos x="43" y="203"/>
                  </a:cxn>
                  <a:cxn ang="0">
                    <a:pos x="31" y="220"/>
                  </a:cxn>
                  <a:cxn ang="0">
                    <a:pos x="21" y="227"/>
                  </a:cxn>
                  <a:cxn ang="0">
                    <a:pos x="21" y="208"/>
                  </a:cxn>
                  <a:cxn ang="0">
                    <a:pos x="21" y="199"/>
                  </a:cxn>
                  <a:cxn ang="0">
                    <a:pos x="21" y="196"/>
                  </a:cxn>
                  <a:cxn ang="0">
                    <a:pos x="36" y="184"/>
                  </a:cxn>
                  <a:cxn ang="0">
                    <a:pos x="45" y="177"/>
                  </a:cxn>
                  <a:cxn ang="0">
                    <a:pos x="57" y="175"/>
                  </a:cxn>
                  <a:cxn ang="0">
                    <a:pos x="71" y="165"/>
                  </a:cxn>
                  <a:cxn ang="0">
                    <a:pos x="71" y="158"/>
                  </a:cxn>
                  <a:cxn ang="0">
                    <a:pos x="59" y="158"/>
                  </a:cxn>
                  <a:cxn ang="0">
                    <a:pos x="40" y="168"/>
                  </a:cxn>
                  <a:cxn ang="0">
                    <a:pos x="29" y="168"/>
                  </a:cxn>
                  <a:cxn ang="0">
                    <a:pos x="19" y="173"/>
                  </a:cxn>
                  <a:cxn ang="0">
                    <a:pos x="7" y="170"/>
                  </a:cxn>
                  <a:cxn ang="0">
                    <a:pos x="3" y="168"/>
                  </a:cxn>
                  <a:cxn ang="0">
                    <a:pos x="0" y="158"/>
                  </a:cxn>
                </a:cxnLst>
                <a:rect l="0" t="0" r="r" b="b"/>
                <a:pathLst>
                  <a:path w="241" h="227">
                    <a:moveTo>
                      <a:pt x="0" y="158"/>
                    </a:moveTo>
                    <a:lnTo>
                      <a:pt x="7" y="156"/>
                    </a:lnTo>
                    <a:lnTo>
                      <a:pt x="21" y="128"/>
                    </a:lnTo>
                    <a:lnTo>
                      <a:pt x="17" y="99"/>
                    </a:lnTo>
                    <a:lnTo>
                      <a:pt x="40" y="87"/>
                    </a:lnTo>
                    <a:lnTo>
                      <a:pt x="33" y="59"/>
                    </a:lnTo>
                    <a:lnTo>
                      <a:pt x="14" y="52"/>
                    </a:lnTo>
                    <a:lnTo>
                      <a:pt x="17" y="40"/>
                    </a:lnTo>
                    <a:lnTo>
                      <a:pt x="26" y="38"/>
                    </a:lnTo>
                    <a:lnTo>
                      <a:pt x="31" y="19"/>
                    </a:lnTo>
                    <a:lnTo>
                      <a:pt x="57" y="14"/>
                    </a:lnTo>
                    <a:lnTo>
                      <a:pt x="66" y="5"/>
                    </a:lnTo>
                    <a:lnTo>
                      <a:pt x="83" y="0"/>
                    </a:lnTo>
                    <a:lnTo>
                      <a:pt x="104" y="16"/>
                    </a:lnTo>
                    <a:lnTo>
                      <a:pt x="144" y="5"/>
                    </a:lnTo>
                    <a:lnTo>
                      <a:pt x="147" y="19"/>
                    </a:lnTo>
                    <a:lnTo>
                      <a:pt x="152" y="31"/>
                    </a:lnTo>
                    <a:lnTo>
                      <a:pt x="154" y="42"/>
                    </a:lnTo>
                    <a:lnTo>
                      <a:pt x="156" y="42"/>
                    </a:lnTo>
                    <a:lnTo>
                      <a:pt x="161" y="50"/>
                    </a:lnTo>
                    <a:lnTo>
                      <a:pt x="187" y="59"/>
                    </a:lnTo>
                    <a:lnTo>
                      <a:pt x="208" y="64"/>
                    </a:lnTo>
                    <a:lnTo>
                      <a:pt x="230" y="71"/>
                    </a:lnTo>
                    <a:lnTo>
                      <a:pt x="237" y="68"/>
                    </a:lnTo>
                    <a:lnTo>
                      <a:pt x="241" y="71"/>
                    </a:lnTo>
                    <a:lnTo>
                      <a:pt x="237" y="97"/>
                    </a:lnTo>
                    <a:lnTo>
                      <a:pt x="225" y="104"/>
                    </a:lnTo>
                    <a:lnTo>
                      <a:pt x="211" y="104"/>
                    </a:lnTo>
                    <a:lnTo>
                      <a:pt x="199" y="104"/>
                    </a:lnTo>
                    <a:lnTo>
                      <a:pt x="189" y="102"/>
                    </a:lnTo>
                    <a:lnTo>
                      <a:pt x="182" y="99"/>
                    </a:lnTo>
                    <a:lnTo>
                      <a:pt x="173" y="99"/>
                    </a:lnTo>
                    <a:lnTo>
                      <a:pt x="159" y="102"/>
                    </a:lnTo>
                    <a:lnTo>
                      <a:pt x="144" y="104"/>
                    </a:lnTo>
                    <a:lnTo>
                      <a:pt x="135" y="106"/>
                    </a:lnTo>
                    <a:lnTo>
                      <a:pt x="128" y="106"/>
                    </a:lnTo>
                    <a:lnTo>
                      <a:pt x="121" y="109"/>
                    </a:lnTo>
                    <a:lnTo>
                      <a:pt x="116" y="125"/>
                    </a:lnTo>
                    <a:lnTo>
                      <a:pt x="109" y="142"/>
                    </a:lnTo>
                    <a:lnTo>
                      <a:pt x="104" y="149"/>
                    </a:lnTo>
                    <a:lnTo>
                      <a:pt x="95" y="156"/>
                    </a:lnTo>
                    <a:lnTo>
                      <a:pt x="76" y="165"/>
                    </a:lnTo>
                    <a:lnTo>
                      <a:pt x="64" y="175"/>
                    </a:lnTo>
                    <a:lnTo>
                      <a:pt x="52" y="187"/>
                    </a:lnTo>
                    <a:lnTo>
                      <a:pt x="43" y="203"/>
                    </a:lnTo>
                    <a:lnTo>
                      <a:pt x="31" y="220"/>
                    </a:lnTo>
                    <a:lnTo>
                      <a:pt x="21" y="227"/>
                    </a:lnTo>
                    <a:lnTo>
                      <a:pt x="21" y="208"/>
                    </a:lnTo>
                    <a:lnTo>
                      <a:pt x="21" y="199"/>
                    </a:lnTo>
                    <a:lnTo>
                      <a:pt x="21" y="196"/>
                    </a:lnTo>
                    <a:lnTo>
                      <a:pt x="36" y="184"/>
                    </a:lnTo>
                    <a:lnTo>
                      <a:pt x="45" y="177"/>
                    </a:lnTo>
                    <a:lnTo>
                      <a:pt x="57" y="175"/>
                    </a:lnTo>
                    <a:lnTo>
                      <a:pt x="71" y="165"/>
                    </a:lnTo>
                    <a:lnTo>
                      <a:pt x="71" y="158"/>
                    </a:lnTo>
                    <a:lnTo>
                      <a:pt x="59" y="158"/>
                    </a:lnTo>
                    <a:lnTo>
                      <a:pt x="40" y="168"/>
                    </a:lnTo>
                    <a:lnTo>
                      <a:pt x="29" y="168"/>
                    </a:lnTo>
                    <a:lnTo>
                      <a:pt x="19" y="173"/>
                    </a:lnTo>
                    <a:lnTo>
                      <a:pt x="7" y="170"/>
                    </a:lnTo>
                    <a:lnTo>
                      <a:pt x="3" y="168"/>
                    </a:lnTo>
                    <a:lnTo>
                      <a:pt x="0" y="158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5" name="Freeform 221"/>
              <p:cNvSpPr>
                <a:spLocks/>
              </p:cNvSpPr>
              <p:nvPr/>
            </p:nvSpPr>
            <p:spPr bwMode="auto">
              <a:xfrm>
                <a:off x="3261" y="1554"/>
                <a:ext cx="430" cy="246"/>
              </a:xfrm>
              <a:custGeom>
                <a:avLst/>
                <a:gdLst/>
                <a:ahLst/>
                <a:cxnLst>
                  <a:cxn ang="0">
                    <a:pos x="388" y="57"/>
                  </a:cxn>
                  <a:cxn ang="0">
                    <a:pos x="418" y="133"/>
                  </a:cxn>
                  <a:cxn ang="0">
                    <a:pos x="426" y="178"/>
                  </a:cxn>
                  <a:cxn ang="0">
                    <a:pos x="402" y="218"/>
                  </a:cxn>
                  <a:cxn ang="0">
                    <a:pos x="345" y="244"/>
                  </a:cxn>
                  <a:cxn ang="0">
                    <a:pos x="347" y="246"/>
                  </a:cxn>
                  <a:cxn ang="0">
                    <a:pos x="279" y="204"/>
                  </a:cxn>
                  <a:cxn ang="0">
                    <a:pos x="232" y="175"/>
                  </a:cxn>
                  <a:cxn ang="0">
                    <a:pos x="158" y="197"/>
                  </a:cxn>
                  <a:cxn ang="0">
                    <a:pos x="61" y="201"/>
                  </a:cxn>
                  <a:cxn ang="0">
                    <a:pos x="9" y="239"/>
                  </a:cxn>
                  <a:cxn ang="0">
                    <a:pos x="2" y="206"/>
                  </a:cxn>
                  <a:cxn ang="0">
                    <a:pos x="2" y="171"/>
                  </a:cxn>
                  <a:cxn ang="0">
                    <a:pos x="2" y="156"/>
                  </a:cxn>
                  <a:cxn ang="0">
                    <a:pos x="21" y="130"/>
                  </a:cxn>
                  <a:cxn ang="0">
                    <a:pos x="26" y="97"/>
                  </a:cxn>
                  <a:cxn ang="0">
                    <a:pos x="33" y="81"/>
                  </a:cxn>
                  <a:cxn ang="0">
                    <a:pos x="52" y="71"/>
                  </a:cxn>
                  <a:cxn ang="0">
                    <a:pos x="78" y="57"/>
                  </a:cxn>
                  <a:cxn ang="0">
                    <a:pos x="83" y="59"/>
                  </a:cxn>
                  <a:cxn ang="0">
                    <a:pos x="101" y="83"/>
                  </a:cxn>
                  <a:cxn ang="0">
                    <a:pos x="118" y="92"/>
                  </a:cxn>
                  <a:cxn ang="0">
                    <a:pos x="125" y="119"/>
                  </a:cxn>
                  <a:cxn ang="0">
                    <a:pos x="142" y="126"/>
                  </a:cxn>
                  <a:cxn ang="0">
                    <a:pos x="151" y="133"/>
                  </a:cxn>
                  <a:cxn ang="0">
                    <a:pos x="172" y="119"/>
                  </a:cxn>
                  <a:cxn ang="0">
                    <a:pos x="189" y="97"/>
                  </a:cxn>
                  <a:cxn ang="0">
                    <a:pos x="187" y="62"/>
                  </a:cxn>
                  <a:cxn ang="0">
                    <a:pos x="182" y="45"/>
                  </a:cxn>
                  <a:cxn ang="0">
                    <a:pos x="180" y="31"/>
                  </a:cxn>
                  <a:cxn ang="0">
                    <a:pos x="229" y="0"/>
                  </a:cxn>
                  <a:cxn ang="0">
                    <a:pos x="298" y="45"/>
                  </a:cxn>
                  <a:cxn ang="0">
                    <a:pos x="329" y="33"/>
                  </a:cxn>
                </a:cxnLst>
                <a:rect l="0" t="0" r="r" b="b"/>
                <a:pathLst>
                  <a:path w="430" h="246">
                    <a:moveTo>
                      <a:pt x="357" y="40"/>
                    </a:moveTo>
                    <a:lnTo>
                      <a:pt x="388" y="57"/>
                    </a:lnTo>
                    <a:lnTo>
                      <a:pt x="385" y="102"/>
                    </a:lnTo>
                    <a:lnTo>
                      <a:pt x="418" y="133"/>
                    </a:lnTo>
                    <a:lnTo>
                      <a:pt x="430" y="163"/>
                    </a:lnTo>
                    <a:lnTo>
                      <a:pt x="426" y="178"/>
                    </a:lnTo>
                    <a:lnTo>
                      <a:pt x="423" y="180"/>
                    </a:lnTo>
                    <a:lnTo>
                      <a:pt x="402" y="218"/>
                    </a:lnTo>
                    <a:lnTo>
                      <a:pt x="373" y="220"/>
                    </a:lnTo>
                    <a:lnTo>
                      <a:pt x="345" y="244"/>
                    </a:lnTo>
                    <a:lnTo>
                      <a:pt x="347" y="244"/>
                    </a:lnTo>
                    <a:lnTo>
                      <a:pt x="347" y="246"/>
                    </a:lnTo>
                    <a:lnTo>
                      <a:pt x="321" y="237"/>
                    </a:lnTo>
                    <a:lnTo>
                      <a:pt x="279" y="204"/>
                    </a:lnTo>
                    <a:lnTo>
                      <a:pt x="246" y="201"/>
                    </a:lnTo>
                    <a:lnTo>
                      <a:pt x="232" y="175"/>
                    </a:lnTo>
                    <a:lnTo>
                      <a:pt x="203" y="199"/>
                    </a:lnTo>
                    <a:lnTo>
                      <a:pt x="158" y="197"/>
                    </a:lnTo>
                    <a:lnTo>
                      <a:pt x="116" y="194"/>
                    </a:lnTo>
                    <a:lnTo>
                      <a:pt x="61" y="201"/>
                    </a:lnTo>
                    <a:lnTo>
                      <a:pt x="38" y="211"/>
                    </a:lnTo>
                    <a:lnTo>
                      <a:pt x="9" y="239"/>
                    </a:lnTo>
                    <a:lnTo>
                      <a:pt x="2" y="220"/>
                    </a:lnTo>
                    <a:lnTo>
                      <a:pt x="2" y="206"/>
                    </a:lnTo>
                    <a:lnTo>
                      <a:pt x="0" y="192"/>
                    </a:lnTo>
                    <a:lnTo>
                      <a:pt x="2" y="171"/>
                    </a:lnTo>
                    <a:lnTo>
                      <a:pt x="2" y="159"/>
                    </a:lnTo>
                    <a:lnTo>
                      <a:pt x="2" y="156"/>
                    </a:lnTo>
                    <a:lnTo>
                      <a:pt x="16" y="145"/>
                    </a:lnTo>
                    <a:lnTo>
                      <a:pt x="21" y="130"/>
                    </a:lnTo>
                    <a:lnTo>
                      <a:pt x="19" y="109"/>
                    </a:lnTo>
                    <a:lnTo>
                      <a:pt x="26" y="97"/>
                    </a:lnTo>
                    <a:lnTo>
                      <a:pt x="31" y="83"/>
                    </a:lnTo>
                    <a:lnTo>
                      <a:pt x="33" y="81"/>
                    </a:lnTo>
                    <a:lnTo>
                      <a:pt x="35" y="76"/>
                    </a:lnTo>
                    <a:lnTo>
                      <a:pt x="52" y="71"/>
                    </a:lnTo>
                    <a:lnTo>
                      <a:pt x="71" y="59"/>
                    </a:lnTo>
                    <a:lnTo>
                      <a:pt x="78" y="57"/>
                    </a:lnTo>
                    <a:lnTo>
                      <a:pt x="83" y="55"/>
                    </a:lnTo>
                    <a:lnTo>
                      <a:pt x="83" y="59"/>
                    </a:lnTo>
                    <a:lnTo>
                      <a:pt x="90" y="74"/>
                    </a:lnTo>
                    <a:lnTo>
                      <a:pt x="101" y="83"/>
                    </a:lnTo>
                    <a:lnTo>
                      <a:pt x="113" y="90"/>
                    </a:lnTo>
                    <a:lnTo>
                      <a:pt x="118" y="92"/>
                    </a:lnTo>
                    <a:lnTo>
                      <a:pt x="125" y="111"/>
                    </a:lnTo>
                    <a:lnTo>
                      <a:pt x="125" y="119"/>
                    </a:lnTo>
                    <a:lnTo>
                      <a:pt x="135" y="126"/>
                    </a:lnTo>
                    <a:lnTo>
                      <a:pt x="142" y="126"/>
                    </a:lnTo>
                    <a:lnTo>
                      <a:pt x="146" y="130"/>
                    </a:lnTo>
                    <a:lnTo>
                      <a:pt x="151" y="133"/>
                    </a:lnTo>
                    <a:lnTo>
                      <a:pt x="163" y="128"/>
                    </a:lnTo>
                    <a:lnTo>
                      <a:pt x="172" y="119"/>
                    </a:lnTo>
                    <a:lnTo>
                      <a:pt x="182" y="109"/>
                    </a:lnTo>
                    <a:lnTo>
                      <a:pt x="189" y="97"/>
                    </a:lnTo>
                    <a:lnTo>
                      <a:pt x="191" y="92"/>
                    </a:lnTo>
                    <a:lnTo>
                      <a:pt x="187" y="62"/>
                    </a:lnTo>
                    <a:lnTo>
                      <a:pt x="187" y="57"/>
                    </a:lnTo>
                    <a:lnTo>
                      <a:pt x="182" y="45"/>
                    </a:lnTo>
                    <a:lnTo>
                      <a:pt x="182" y="36"/>
                    </a:lnTo>
                    <a:lnTo>
                      <a:pt x="180" y="31"/>
                    </a:lnTo>
                    <a:lnTo>
                      <a:pt x="220" y="3"/>
                    </a:lnTo>
                    <a:lnTo>
                      <a:pt x="229" y="0"/>
                    </a:lnTo>
                    <a:lnTo>
                      <a:pt x="272" y="17"/>
                    </a:lnTo>
                    <a:lnTo>
                      <a:pt x="298" y="45"/>
                    </a:lnTo>
                    <a:lnTo>
                      <a:pt x="314" y="48"/>
                    </a:lnTo>
                    <a:lnTo>
                      <a:pt x="329" y="33"/>
                    </a:lnTo>
                    <a:lnTo>
                      <a:pt x="357" y="40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6" name="Freeform 222"/>
              <p:cNvSpPr>
                <a:spLocks/>
              </p:cNvSpPr>
              <p:nvPr/>
            </p:nvSpPr>
            <p:spPr bwMode="auto">
              <a:xfrm>
                <a:off x="2849" y="1935"/>
                <a:ext cx="667" cy="601"/>
              </a:xfrm>
              <a:custGeom>
                <a:avLst/>
                <a:gdLst/>
                <a:ahLst/>
                <a:cxnLst>
                  <a:cxn ang="0">
                    <a:pos x="556" y="29"/>
                  </a:cxn>
                  <a:cxn ang="0">
                    <a:pos x="599" y="97"/>
                  </a:cxn>
                  <a:cxn ang="0">
                    <a:pos x="606" y="220"/>
                  </a:cxn>
                  <a:cxn ang="0">
                    <a:pos x="620" y="320"/>
                  </a:cxn>
                  <a:cxn ang="0">
                    <a:pos x="667" y="417"/>
                  </a:cxn>
                  <a:cxn ang="0">
                    <a:pos x="582" y="549"/>
                  </a:cxn>
                  <a:cxn ang="0">
                    <a:pos x="577" y="594"/>
                  </a:cxn>
                  <a:cxn ang="0">
                    <a:pos x="464" y="580"/>
                  </a:cxn>
                  <a:cxn ang="0">
                    <a:pos x="407" y="592"/>
                  </a:cxn>
                  <a:cxn ang="0">
                    <a:pos x="336" y="575"/>
                  </a:cxn>
                  <a:cxn ang="0">
                    <a:pos x="315" y="547"/>
                  </a:cxn>
                  <a:cxn ang="0">
                    <a:pos x="270" y="516"/>
                  </a:cxn>
                  <a:cxn ang="0">
                    <a:pos x="232" y="497"/>
                  </a:cxn>
                  <a:cxn ang="0">
                    <a:pos x="201" y="476"/>
                  </a:cxn>
                  <a:cxn ang="0">
                    <a:pos x="171" y="504"/>
                  </a:cxn>
                  <a:cxn ang="0">
                    <a:pos x="137" y="471"/>
                  </a:cxn>
                  <a:cxn ang="0">
                    <a:pos x="109" y="438"/>
                  </a:cxn>
                  <a:cxn ang="0">
                    <a:pos x="50" y="424"/>
                  </a:cxn>
                  <a:cxn ang="0">
                    <a:pos x="52" y="393"/>
                  </a:cxn>
                  <a:cxn ang="0">
                    <a:pos x="36" y="350"/>
                  </a:cxn>
                  <a:cxn ang="0">
                    <a:pos x="33" y="334"/>
                  </a:cxn>
                  <a:cxn ang="0">
                    <a:pos x="38" y="296"/>
                  </a:cxn>
                  <a:cxn ang="0">
                    <a:pos x="26" y="263"/>
                  </a:cxn>
                  <a:cxn ang="0">
                    <a:pos x="19" y="230"/>
                  </a:cxn>
                  <a:cxn ang="0">
                    <a:pos x="14" y="189"/>
                  </a:cxn>
                  <a:cxn ang="0">
                    <a:pos x="12" y="121"/>
                  </a:cxn>
                  <a:cxn ang="0">
                    <a:pos x="17" y="121"/>
                  </a:cxn>
                  <a:cxn ang="0">
                    <a:pos x="29" y="133"/>
                  </a:cxn>
                  <a:cxn ang="0">
                    <a:pos x="33" y="126"/>
                  </a:cxn>
                  <a:cxn ang="0">
                    <a:pos x="29" y="116"/>
                  </a:cxn>
                  <a:cxn ang="0">
                    <a:pos x="36" y="104"/>
                  </a:cxn>
                  <a:cxn ang="0">
                    <a:pos x="43" y="92"/>
                  </a:cxn>
                  <a:cxn ang="0">
                    <a:pos x="43" y="88"/>
                  </a:cxn>
                  <a:cxn ang="0">
                    <a:pos x="76" y="74"/>
                  </a:cxn>
                  <a:cxn ang="0">
                    <a:pos x="92" y="71"/>
                  </a:cxn>
                  <a:cxn ang="0">
                    <a:pos x="111" y="66"/>
                  </a:cxn>
                  <a:cxn ang="0">
                    <a:pos x="137" y="55"/>
                  </a:cxn>
                  <a:cxn ang="0">
                    <a:pos x="154" y="33"/>
                  </a:cxn>
                  <a:cxn ang="0">
                    <a:pos x="173" y="29"/>
                  </a:cxn>
                  <a:cxn ang="0">
                    <a:pos x="194" y="14"/>
                  </a:cxn>
                  <a:cxn ang="0">
                    <a:pos x="213" y="10"/>
                  </a:cxn>
                  <a:cxn ang="0">
                    <a:pos x="241" y="0"/>
                  </a:cxn>
                  <a:cxn ang="0">
                    <a:pos x="263" y="0"/>
                  </a:cxn>
                  <a:cxn ang="0">
                    <a:pos x="268" y="10"/>
                  </a:cxn>
                  <a:cxn ang="0">
                    <a:pos x="277" y="29"/>
                  </a:cxn>
                  <a:cxn ang="0">
                    <a:pos x="279" y="43"/>
                  </a:cxn>
                  <a:cxn ang="0">
                    <a:pos x="291" y="47"/>
                  </a:cxn>
                  <a:cxn ang="0">
                    <a:pos x="303" y="47"/>
                  </a:cxn>
                  <a:cxn ang="0">
                    <a:pos x="322" y="47"/>
                  </a:cxn>
                  <a:cxn ang="0">
                    <a:pos x="329" y="57"/>
                  </a:cxn>
                  <a:cxn ang="0">
                    <a:pos x="346" y="47"/>
                  </a:cxn>
                  <a:cxn ang="0">
                    <a:pos x="353" y="38"/>
                  </a:cxn>
                </a:cxnLst>
                <a:rect l="0" t="0" r="r" b="b"/>
                <a:pathLst>
                  <a:path w="667" h="601">
                    <a:moveTo>
                      <a:pt x="355" y="36"/>
                    </a:moveTo>
                    <a:lnTo>
                      <a:pt x="466" y="43"/>
                    </a:lnTo>
                    <a:lnTo>
                      <a:pt x="542" y="33"/>
                    </a:lnTo>
                    <a:lnTo>
                      <a:pt x="556" y="29"/>
                    </a:lnTo>
                    <a:lnTo>
                      <a:pt x="575" y="40"/>
                    </a:lnTo>
                    <a:lnTo>
                      <a:pt x="592" y="55"/>
                    </a:lnTo>
                    <a:lnTo>
                      <a:pt x="592" y="69"/>
                    </a:lnTo>
                    <a:lnTo>
                      <a:pt x="599" y="97"/>
                    </a:lnTo>
                    <a:lnTo>
                      <a:pt x="627" y="152"/>
                    </a:lnTo>
                    <a:lnTo>
                      <a:pt x="632" y="197"/>
                    </a:lnTo>
                    <a:lnTo>
                      <a:pt x="622" y="211"/>
                    </a:lnTo>
                    <a:lnTo>
                      <a:pt x="606" y="220"/>
                    </a:lnTo>
                    <a:lnTo>
                      <a:pt x="589" y="251"/>
                    </a:lnTo>
                    <a:lnTo>
                      <a:pt x="618" y="265"/>
                    </a:lnTo>
                    <a:lnTo>
                      <a:pt x="618" y="305"/>
                    </a:lnTo>
                    <a:lnTo>
                      <a:pt x="620" y="320"/>
                    </a:lnTo>
                    <a:lnTo>
                      <a:pt x="627" y="329"/>
                    </a:lnTo>
                    <a:lnTo>
                      <a:pt x="629" y="348"/>
                    </a:lnTo>
                    <a:lnTo>
                      <a:pt x="663" y="393"/>
                    </a:lnTo>
                    <a:lnTo>
                      <a:pt x="667" y="417"/>
                    </a:lnTo>
                    <a:lnTo>
                      <a:pt x="663" y="443"/>
                    </a:lnTo>
                    <a:lnTo>
                      <a:pt x="646" y="447"/>
                    </a:lnTo>
                    <a:lnTo>
                      <a:pt x="615" y="488"/>
                    </a:lnTo>
                    <a:lnTo>
                      <a:pt x="582" y="549"/>
                    </a:lnTo>
                    <a:lnTo>
                      <a:pt x="592" y="582"/>
                    </a:lnTo>
                    <a:lnTo>
                      <a:pt x="603" y="601"/>
                    </a:lnTo>
                    <a:lnTo>
                      <a:pt x="580" y="594"/>
                    </a:lnTo>
                    <a:lnTo>
                      <a:pt x="577" y="594"/>
                    </a:lnTo>
                    <a:lnTo>
                      <a:pt x="540" y="575"/>
                    </a:lnTo>
                    <a:lnTo>
                      <a:pt x="509" y="561"/>
                    </a:lnTo>
                    <a:lnTo>
                      <a:pt x="471" y="566"/>
                    </a:lnTo>
                    <a:lnTo>
                      <a:pt x="464" y="580"/>
                    </a:lnTo>
                    <a:lnTo>
                      <a:pt x="450" y="570"/>
                    </a:lnTo>
                    <a:lnTo>
                      <a:pt x="428" y="570"/>
                    </a:lnTo>
                    <a:lnTo>
                      <a:pt x="412" y="578"/>
                    </a:lnTo>
                    <a:lnTo>
                      <a:pt x="407" y="592"/>
                    </a:lnTo>
                    <a:lnTo>
                      <a:pt x="383" y="594"/>
                    </a:lnTo>
                    <a:lnTo>
                      <a:pt x="386" y="578"/>
                    </a:lnTo>
                    <a:lnTo>
                      <a:pt x="360" y="551"/>
                    </a:lnTo>
                    <a:lnTo>
                      <a:pt x="336" y="575"/>
                    </a:lnTo>
                    <a:lnTo>
                      <a:pt x="329" y="575"/>
                    </a:lnTo>
                    <a:lnTo>
                      <a:pt x="327" y="563"/>
                    </a:lnTo>
                    <a:lnTo>
                      <a:pt x="320" y="563"/>
                    </a:lnTo>
                    <a:lnTo>
                      <a:pt x="315" y="547"/>
                    </a:lnTo>
                    <a:lnTo>
                      <a:pt x="301" y="542"/>
                    </a:lnTo>
                    <a:lnTo>
                      <a:pt x="298" y="523"/>
                    </a:lnTo>
                    <a:lnTo>
                      <a:pt x="282" y="521"/>
                    </a:lnTo>
                    <a:lnTo>
                      <a:pt x="270" y="516"/>
                    </a:lnTo>
                    <a:lnTo>
                      <a:pt x="260" y="509"/>
                    </a:lnTo>
                    <a:lnTo>
                      <a:pt x="249" y="516"/>
                    </a:lnTo>
                    <a:lnTo>
                      <a:pt x="241" y="511"/>
                    </a:lnTo>
                    <a:lnTo>
                      <a:pt x="232" y="497"/>
                    </a:lnTo>
                    <a:lnTo>
                      <a:pt x="241" y="490"/>
                    </a:lnTo>
                    <a:lnTo>
                      <a:pt x="234" y="485"/>
                    </a:lnTo>
                    <a:lnTo>
                      <a:pt x="218" y="490"/>
                    </a:lnTo>
                    <a:lnTo>
                      <a:pt x="201" y="476"/>
                    </a:lnTo>
                    <a:lnTo>
                      <a:pt x="182" y="469"/>
                    </a:lnTo>
                    <a:lnTo>
                      <a:pt x="180" y="473"/>
                    </a:lnTo>
                    <a:lnTo>
                      <a:pt x="189" y="490"/>
                    </a:lnTo>
                    <a:lnTo>
                      <a:pt x="171" y="504"/>
                    </a:lnTo>
                    <a:lnTo>
                      <a:pt x="161" y="499"/>
                    </a:lnTo>
                    <a:lnTo>
                      <a:pt x="156" y="490"/>
                    </a:lnTo>
                    <a:lnTo>
                      <a:pt x="145" y="481"/>
                    </a:lnTo>
                    <a:lnTo>
                      <a:pt x="137" y="471"/>
                    </a:lnTo>
                    <a:lnTo>
                      <a:pt x="149" y="454"/>
                    </a:lnTo>
                    <a:lnTo>
                      <a:pt x="145" y="445"/>
                    </a:lnTo>
                    <a:lnTo>
                      <a:pt x="123" y="450"/>
                    </a:lnTo>
                    <a:lnTo>
                      <a:pt x="109" y="438"/>
                    </a:lnTo>
                    <a:lnTo>
                      <a:pt x="83" y="431"/>
                    </a:lnTo>
                    <a:lnTo>
                      <a:pt x="71" y="410"/>
                    </a:lnTo>
                    <a:lnTo>
                      <a:pt x="57" y="407"/>
                    </a:lnTo>
                    <a:lnTo>
                      <a:pt x="50" y="424"/>
                    </a:lnTo>
                    <a:lnTo>
                      <a:pt x="40" y="424"/>
                    </a:lnTo>
                    <a:lnTo>
                      <a:pt x="40" y="421"/>
                    </a:lnTo>
                    <a:lnTo>
                      <a:pt x="48" y="407"/>
                    </a:lnTo>
                    <a:lnTo>
                      <a:pt x="52" y="393"/>
                    </a:lnTo>
                    <a:lnTo>
                      <a:pt x="55" y="379"/>
                    </a:lnTo>
                    <a:lnTo>
                      <a:pt x="52" y="365"/>
                    </a:lnTo>
                    <a:lnTo>
                      <a:pt x="50" y="357"/>
                    </a:lnTo>
                    <a:lnTo>
                      <a:pt x="36" y="350"/>
                    </a:lnTo>
                    <a:lnTo>
                      <a:pt x="36" y="348"/>
                    </a:lnTo>
                    <a:lnTo>
                      <a:pt x="38" y="341"/>
                    </a:lnTo>
                    <a:lnTo>
                      <a:pt x="38" y="336"/>
                    </a:lnTo>
                    <a:lnTo>
                      <a:pt x="33" y="334"/>
                    </a:lnTo>
                    <a:lnTo>
                      <a:pt x="31" y="327"/>
                    </a:lnTo>
                    <a:lnTo>
                      <a:pt x="29" y="322"/>
                    </a:lnTo>
                    <a:lnTo>
                      <a:pt x="33" y="313"/>
                    </a:lnTo>
                    <a:lnTo>
                      <a:pt x="38" y="296"/>
                    </a:lnTo>
                    <a:lnTo>
                      <a:pt x="33" y="291"/>
                    </a:lnTo>
                    <a:lnTo>
                      <a:pt x="33" y="277"/>
                    </a:lnTo>
                    <a:lnTo>
                      <a:pt x="29" y="275"/>
                    </a:lnTo>
                    <a:lnTo>
                      <a:pt x="26" y="263"/>
                    </a:lnTo>
                    <a:lnTo>
                      <a:pt x="33" y="251"/>
                    </a:lnTo>
                    <a:lnTo>
                      <a:pt x="33" y="242"/>
                    </a:lnTo>
                    <a:lnTo>
                      <a:pt x="29" y="237"/>
                    </a:lnTo>
                    <a:lnTo>
                      <a:pt x="19" y="230"/>
                    </a:lnTo>
                    <a:lnTo>
                      <a:pt x="5" y="215"/>
                    </a:lnTo>
                    <a:lnTo>
                      <a:pt x="0" y="211"/>
                    </a:lnTo>
                    <a:lnTo>
                      <a:pt x="0" y="201"/>
                    </a:lnTo>
                    <a:lnTo>
                      <a:pt x="14" y="189"/>
                    </a:lnTo>
                    <a:lnTo>
                      <a:pt x="17" y="180"/>
                    </a:lnTo>
                    <a:lnTo>
                      <a:pt x="22" y="166"/>
                    </a:lnTo>
                    <a:lnTo>
                      <a:pt x="14" y="147"/>
                    </a:lnTo>
                    <a:lnTo>
                      <a:pt x="12" y="121"/>
                    </a:lnTo>
                    <a:lnTo>
                      <a:pt x="14" y="121"/>
                    </a:lnTo>
                    <a:lnTo>
                      <a:pt x="14" y="118"/>
                    </a:lnTo>
                    <a:lnTo>
                      <a:pt x="17" y="118"/>
                    </a:lnTo>
                    <a:lnTo>
                      <a:pt x="17" y="121"/>
                    </a:lnTo>
                    <a:lnTo>
                      <a:pt x="19" y="123"/>
                    </a:lnTo>
                    <a:lnTo>
                      <a:pt x="24" y="126"/>
                    </a:lnTo>
                    <a:lnTo>
                      <a:pt x="26" y="128"/>
                    </a:lnTo>
                    <a:lnTo>
                      <a:pt x="29" y="133"/>
                    </a:lnTo>
                    <a:lnTo>
                      <a:pt x="31" y="133"/>
                    </a:lnTo>
                    <a:lnTo>
                      <a:pt x="31" y="130"/>
                    </a:lnTo>
                    <a:lnTo>
                      <a:pt x="33" y="128"/>
                    </a:lnTo>
                    <a:lnTo>
                      <a:pt x="33" y="126"/>
                    </a:lnTo>
                    <a:lnTo>
                      <a:pt x="31" y="126"/>
                    </a:lnTo>
                    <a:lnTo>
                      <a:pt x="29" y="126"/>
                    </a:lnTo>
                    <a:lnTo>
                      <a:pt x="29" y="121"/>
                    </a:lnTo>
                    <a:lnTo>
                      <a:pt x="29" y="116"/>
                    </a:lnTo>
                    <a:lnTo>
                      <a:pt x="33" y="114"/>
                    </a:lnTo>
                    <a:lnTo>
                      <a:pt x="33" y="109"/>
                    </a:lnTo>
                    <a:lnTo>
                      <a:pt x="33" y="107"/>
                    </a:lnTo>
                    <a:lnTo>
                      <a:pt x="36" y="104"/>
                    </a:lnTo>
                    <a:lnTo>
                      <a:pt x="38" y="102"/>
                    </a:lnTo>
                    <a:lnTo>
                      <a:pt x="40" y="100"/>
                    </a:lnTo>
                    <a:lnTo>
                      <a:pt x="43" y="97"/>
                    </a:lnTo>
                    <a:lnTo>
                      <a:pt x="43" y="92"/>
                    </a:lnTo>
                    <a:lnTo>
                      <a:pt x="43" y="90"/>
                    </a:lnTo>
                    <a:lnTo>
                      <a:pt x="45" y="90"/>
                    </a:lnTo>
                    <a:lnTo>
                      <a:pt x="45" y="88"/>
                    </a:lnTo>
                    <a:lnTo>
                      <a:pt x="43" y="88"/>
                    </a:lnTo>
                    <a:lnTo>
                      <a:pt x="52" y="83"/>
                    </a:lnTo>
                    <a:lnTo>
                      <a:pt x="62" y="81"/>
                    </a:lnTo>
                    <a:lnTo>
                      <a:pt x="71" y="76"/>
                    </a:lnTo>
                    <a:lnTo>
                      <a:pt x="76" y="74"/>
                    </a:lnTo>
                    <a:lnTo>
                      <a:pt x="85" y="74"/>
                    </a:lnTo>
                    <a:lnTo>
                      <a:pt x="90" y="74"/>
                    </a:lnTo>
                    <a:lnTo>
                      <a:pt x="90" y="71"/>
                    </a:lnTo>
                    <a:lnTo>
                      <a:pt x="92" y="71"/>
                    </a:lnTo>
                    <a:lnTo>
                      <a:pt x="95" y="69"/>
                    </a:lnTo>
                    <a:lnTo>
                      <a:pt x="100" y="69"/>
                    </a:lnTo>
                    <a:lnTo>
                      <a:pt x="104" y="69"/>
                    </a:lnTo>
                    <a:lnTo>
                      <a:pt x="111" y="66"/>
                    </a:lnTo>
                    <a:lnTo>
                      <a:pt x="114" y="66"/>
                    </a:lnTo>
                    <a:lnTo>
                      <a:pt x="121" y="64"/>
                    </a:lnTo>
                    <a:lnTo>
                      <a:pt x="130" y="59"/>
                    </a:lnTo>
                    <a:lnTo>
                      <a:pt x="137" y="55"/>
                    </a:lnTo>
                    <a:lnTo>
                      <a:pt x="142" y="47"/>
                    </a:lnTo>
                    <a:lnTo>
                      <a:pt x="147" y="40"/>
                    </a:lnTo>
                    <a:lnTo>
                      <a:pt x="149" y="36"/>
                    </a:lnTo>
                    <a:lnTo>
                      <a:pt x="154" y="33"/>
                    </a:lnTo>
                    <a:lnTo>
                      <a:pt x="159" y="31"/>
                    </a:lnTo>
                    <a:lnTo>
                      <a:pt x="161" y="31"/>
                    </a:lnTo>
                    <a:lnTo>
                      <a:pt x="166" y="31"/>
                    </a:lnTo>
                    <a:lnTo>
                      <a:pt x="173" y="29"/>
                    </a:lnTo>
                    <a:lnTo>
                      <a:pt x="175" y="29"/>
                    </a:lnTo>
                    <a:lnTo>
                      <a:pt x="180" y="26"/>
                    </a:lnTo>
                    <a:lnTo>
                      <a:pt x="185" y="19"/>
                    </a:lnTo>
                    <a:lnTo>
                      <a:pt x="194" y="14"/>
                    </a:lnTo>
                    <a:lnTo>
                      <a:pt x="197" y="12"/>
                    </a:lnTo>
                    <a:lnTo>
                      <a:pt x="201" y="12"/>
                    </a:lnTo>
                    <a:lnTo>
                      <a:pt x="204" y="10"/>
                    </a:lnTo>
                    <a:lnTo>
                      <a:pt x="213" y="10"/>
                    </a:lnTo>
                    <a:lnTo>
                      <a:pt x="220" y="7"/>
                    </a:lnTo>
                    <a:lnTo>
                      <a:pt x="227" y="3"/>
                    </a:lnTo>
                    <a:lnTo>
                      <a:pt x="237" y="0"/>
                    </a:lnTo>
                    <a:lnTo>
                      <a:pt x="241" y="0"/>
                    </a:lnTo>
                    <a:lnTo>
                      <a:pt x="249" y="3"/>
                    </a:lnTo>
                    <a:lnTo>
                      <a:pt x="258" y="0"/>
                    </a:lnTo>
                    <a:lnTo>
                      <a:pt x="260" y="0"/>
                    </a:lnTo>
                    <a:lnTo>
                      <a:pt x="263" y="0"/>
                    </a:lnTo>
                    <a:lnTo>
                      <a:pt x="265" y="3"/>
                    </a:lnTo>
                    <a:lnTo>
                      <a:pt x="270" y="5"/>
                    </a:lnTo>
                    <a:lnTo>
                      <a:pt x="270" y="7"/>
                    </a:lnTo>
                    <a:lnTo>
                      <a:pt x="268" y="10"/>
                    </a:lnTo>
                    <a:lnTo>
                      <a:pt x="275" y="14"/>
                    </a:lnTo>
                    <a:lnTo>
                      <a:pt x="275" y="19"/>
                    </a:lnTo>
                    <a:lnTo>
                      <a:pt x="277" y="19"/>
                    </a:lnTo>
                    <a:lnTo>
                      <a:pt x="277" y="29"/>
                    </a:lnTo>
                    <a:lnTo>
                      <a:pt x="277" y="33"/>
                    </a:lnTo>
                    <a:lnTo>
                      <a:pt x="279" y="36"/>
                    </a:lnTo>
                    <a:lnTo>
                      <a:pt x="279" y="38"/>
                    </a:lnTo>
                    <a:lnTo>
                      <a:pt x="279" y="43"/>
                    </a:lnTo>
                    <a:lnTo>
                      <a:pt x="284" y="45"/>
                    </a:lnTo>
                    <a:lnTo>
                      <a:pt x="286" y="45"/>
                    </a:lnTo>
                    <a:lnTo>
                      <a:pt x="289" y="47"/>
                    </a:lnTo>
                    <a:lnTo>
                      <a:pt x="291" y="47"/>
                    </a:lnTo>
                    <a:lnTo>
                      <a:pt x="294" y="47"/>
                    </a:lnTo>
                    <a:lnTo>
                      <a:pt x="298" y="50"/>
                    </a:lnTo>
                    <a:lnTo>
                      <a:pt x="303" y="50"/>
                    </a:lnTo>
                    <a:lnTo>
                      <a:pt x="303" y="47"/>
                    </a:lnTo>
                    <a:lnTo>
                      <a:pt x="305" y="50"/>
                    </a:lnTo>
                    <a:lnTo>
                      <a:pt x="310" y="50"/>
                    </a:lnTo>
                    <a:lnTo>
                      <a:pt x="320" y="47"/>
                    </a:lnTo>
                    <a:lnTo>
                      <a:pt x="322" y="47"/>
                    </a:lnTo>
                    <a:lnTo>
                      <a:pt x="324" y="50"/>
                    </a:lnTo>
                    <a:lnTo>
                      <a:pt x="322" y="55"/>
                    </a:lnTo>
                    <a:lnTo>
                      <a:pt x="324" y="57"/>
                    </a:lnTo>
                    <a:lnTo>
                      <a:pt x="329" y="57"/>
                    </a:lnTo>
                    <a:lnTo>
                      <a:pt x="334" y="57"/>
                    </a:lnTo>
                    <a:lnTo>
                      <a:pt x="336" y="52"/>
                    </a:lnTo>
                    <a:lnTo>
                      <a:pt x="341" y="50"/>
                    </a:lnTo>
                    <a:lnTo>
                      <a:pt x="346" y="47"/>
                    </a:lnTo>
                    <a:lnTo>
                      <a:pt x="348" y="47"/>
                    </a:lnTo>
                    <a:lnTo>
                      <a:pt x="350" y="43"/>
                    </a:lnTo>
                    <a:lnTo>
                      <a:pt x="353" y="40"/>
                    </a:lnTo>
                    <a:lnTo>
                      <a:pt x="353" y="38"/>
                    </a:lnTo>
                    <a:lnTo>
                      <a:pt x="355" y="36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7" name="Freeform 223"/>
              <p:cNvSpPr>
                <a:spLocks/>
              </p:cNvSpPr>
              <p:nvPr/>
            </p:nvSpPr>
            <p:spPr bwMode="auto">
              <a:xfrm>
                <a:off x="3270" y="1729"/>
                <a:ext cx="350" cy="275"/>
              </a:xfrm>
              <a:custGeom>
                <a:avLst/>
                <a:gdLst/>
                <a:ahLst/>
                <a:cxnLst>
                  <a:cxn ang="0">
                    <a:pos x="338" y="71"/>
                  </a:cxn>
                  <a:cxn ang="0">
                    <a:pos x="336" y="102"/>
                  </a:cxn>
                  <a:cxn ang="0">
                    <a:pos x="350" y="104"/>
                  </a:cxn>
                  <a:cxn ang="0">
                    <a:pos x="348" y="121"/>
                  </a:cxn>
                  <a:cxn ang="0">
                    <a:pos x="329" y="128"/>
                  </a:cxn>
                  <a:cxn ang="0">
                    <a:pos x="298" y="166"/>
                  </a:cxn>
                  <a:cxn ang="0">
                    <a:pos x="296" y="204"/>
                  </a:cxn>
                  <a:cxn ang="0">
                    <a:pos x="308" y="237"/>
                  </a:cxn>
                  <a:cxn ang="0">
                    <a:pos x="298" y="239"/>
                  </a:cxn>
                  <a:cxn ang="0">
                    <a:pos x="284" y="227"/>
                  </a:cxn>
                  <a:cxn ang="0">
                    <a:pos x="249" y="246"/>
                  </a:cxn>
                  <a:cxn ang="0">
                    <a:pos x="227" y="275"/>
                  </a:cxn>
                  <a:cxn ang="0">
                    <a:pos x="171" y="275"/>
                  </a:cxn>
                  <a:cxn ang="0">
                    <a:pos x="171" y="261"/>
                  </a:cxn>
                  <a:cxn ang="0">
                    <a:pos x="154" y="246"/>
                  </a:cxn>
                  <a:cxn ang="0">
                    <a:pos x="135" y="235"/>
                  </a:cxn>
                  <a:cxn ang="0">
                    <a:pos x="121" y="239"/>
                  </a:cxn>
                  <a:cxn ang="0">
                    <a:pos x="114" y="216"/>
                  </a:cxn>
                  <a:cxn ang="0">
                    <a:pos x="121" y="192"/>
                  </a:cxn>
                  <a:cxn ang="0">
                    <a:pos x="114" y="178"/>
                  </a:cxn>
                  <a:cxn ang="0">
                    <a:pos x="102" y="164"/>
                  </a:cxn>
                  <a:cxn ang="0">
                    <a:pos x="66" y="166"/>
                  </a:cxn>
                  <a:cxn ang="0">
                    <a:pos x="26" y="149"/>
                  </a:cxn>
                  <a:cxn ang="0">
                    <a:pos x="19" y="152"/>
                  </a:cxn>
                  <a:cxn ang="0">
                    <a:pos x="19" y="147"/>
                  </a:cxn>
                  <a:cxn ang="0">
                    <a:pos x="14" y="147"/>
                  </a:cxn>
                  <a:cxn ang="0">
                    <a:pos x="14" y="140"/>
                  </a:cxn>
                  <a:cxn ang="0">
                    <a:pos x="17" y="133"/>
                  </a:cxn>
                  <a:cxn ang="0">
                    <a:pos x="14" y="126"/>
                  </a:cxn>
                  <a:cxn ang="0">
                    <a:pos x="12" y="119"/>
                  </a:cxn>
                  <a:cxn ang="0">
                    <a:pos x="10" y="116"/>
                  </a:cxn>
                  <a:cxn ang="0">
                    <a:pos x="10" y="109"/>
                  </a:cxn>
                  <a:cxn ang="0">
                    <a:pos x="5" y="109"/>
                  </a:cxn>
                  <a:cxn ang="0">
                    <a:pos x="5" y="97"/>
                  </a:cxn>
                  <a:cxn ang="0">
                    <a:pos x="3" y="88"/>
                  </a:cxn>
                  <a:cxn ang="0">
                    <a:pos x="0" y="83"/>
                  </a:cxn>
                  <a:cxn ang="0">
                    <a:pos x="3" y="76"/>
                  </a:cxn>
                  <a:cxn ang="0">
                    <a:pos x="3" y="71"/>
                  </a:cxn>
                  <a:cxn ang="0">
                    <a:pos x="0" y="64"/>
                  </a:cxn>
                  <a:cxn ang="0">
                    <a:pos x="29" y="36"/>
                  </a:cxn>
                  <a:cxn ang="0">
                    <a:pos x="52" y="26"/>
                  </a:cxn>
                  <a:cxn ang="0">
                    <a:pos x="107" y="19"/>
                  </a:cxn>
                  <a:cxn ang="0">
                    <a:pos x="149" y="22"/>
                  </a:cxn>
                  <a:cxn ang="0">
                    <a:pos x="194" y="24"/>
                  </a:cxn>
                  <a:cxn ang="0">
                    <a:pos x="223" y="0"/>
                  </a:cxn>
                  <a:cxn ang="0">
                    <a:pos x="237" y="26"/>
                  </a:cxn>
                  <a:cxn ang="0">
                    <a:pos x="270" y="29"/>
                  </a:cxn>
                  <a:cxn ang="0">
                    <a:pos x="312" y="62"/>
                  </a:cxn>
                  <a:cxn ang="0">
                    <a:pos x="338" y="71"/>
                  </a:cxn>
                </a:cxnLst>
                <a:rect l="0" t="0" r="r" b="b"/>
                <a:pathLst>
                  <a:path w="350" h="275">
                    <a:moveTo>
                      <a:pt x="338" y="71"/>
                    </a:moveTo>
                    <a:lnTo>
                      <a:pt x="336" y="102"/>
                    </a:lnTo>
                    <a:lnTo>
                      <a:pt x="350" y="104"/>
                    </a:lnTo>
                    <a:lnTo>
                      <a:pt x="348" y="121"/>
                    </a:lnTo>
                    <a:lnTo>
                      <a:pt x="329" y="128"/>
                    </a:lnTo>
                    <a:lnTo>
                      <a:pt x="298" y="166"/>
                    </a:lnTo>
                    <a:lnTo>
                      <a:pt x="296" y="204"/>
                    </a:lnTo>
                    <a:lnTo>
                      <a:pt x="308" y="237"/>
                    </a:lnTo>
                    <a:lnTo>
                      <a:pt x="298" y="239"/>
                    </a:lnTo>
                    <a:lnTo>
                      <a:pt x="284" y="227"/>
                    </a:lnTo>
                    <a:lnTo>
                      <a:pt x="249" y="246"/>
                    </a:lnTo>
                    <a:lnTo>
                      <a:pt x="227" y="275"/>
                    </a:lnTo>
                    <a:lnTo>
                      <a:pt x="171" y="275"/>
                    </a:lnTo>
                    <a:lnTo>
                      <a:pt x="171" y="261"/>
                    </a:lnTo>
                    <a:lnTo>
                      <a:pt x="154" y="246"/>
                    </a:lnTo>
                    <a:lnTo>
                      <a:pt x="135" y="235"/>
                    </a:lnTo>
                    <a:lnTo>
                      <a:pt x="121" y="239"/>
                    </a:lnTo>
                    <a:lnTo>
                      <a:pt x="114" y="216"/>
                    </a:lnTo>
                    <a:lnTo>
                      <a:pt x="121" y="192"/>
                    </a:lnTo>
                    <a:lnTo>
                      <a:pt x="114" y="178"/>
                    </a:lnTo>
                    <a:lnTo>
                      <a:pt x="102" y="164"/>
                    </a:lnTo>
                    <a:lnTo>
                      <a:pt x="66" y="166"/>
                    </a:lnTo>
                    <a:lnTo>
                      <a:pt x="26" y="149"/>
                    </a:lnTo>
                    <a:lnTo>
                      <a:pt x="19" y="152"/>
                    </a:lnTo>
                    <a:lnTo>
                      <a:pt x="19" y="147"/>
                    </a:lnTo>
                    <a:lnTo>
                      <a:pt x="14" y="147"/>
                    </a:lnTo>
                    <a:lnTo>
                      <a:pt x="14" y="140"/>
                    </a:lnTo>
                    <a:lnTo>
                      <a:pt x="17" y="133"/>
                    </a:lnTo>
                    <a:lnTo>
                      <a:pt x="14" y="126"/>
                    </a:lnTo>
                    <a:lnTo>
                      <a:pt x="12" y="119"/>
                    </a:lnTo>
                    <a:lnTo>
                      <a:pt x="10" y="116"/>
                    </a:lnTo>
                    <a:lnTo>
                      <a:pt x="10" y="109"/>
                    </a:lnTo>
                    <a:lnTo>
                      <a:pt x="5" y="109"/>
                    </a:lnTo>
                    <a:lnTo>
                      <a:pt x="5" y="97"/>
                    </a:lnTo>
                    <a:lnTo>
                      <a:pt x="3" y="88"/>
                    </a:lnTo>
                    <a:lnTo>
                      <a:pt x="0" y="83"/>
                    </a:lnTo>
                    <a:lnTo>
                      <a:pt x="3" y="76"/>
                    </a:lnTo>
                    <a:lnTo>
                      <a:pt x="3" y="71"/>
                    </a:lnTo>
                    <a:lnTo>
                      <a:pt x="0" y="64"/>
                    </a:lnTo>
                    <a:lnTo>
                      <a:pt x="29" y="36"/>
                    </a:lnTo>
                    <a:lnTo>
                      <a:pt x="52" y="26"/>
                    </a:lnTo>
                    <a:lnTo>
                      <a:pt x="107" y="19"/>
                    </a:lnTo>
                    <a:lnTo>
                      <a:pt x="149" y="22"/>
                    </a:lnTo>
                    <a:lnTo>
                      <a:pt x="194" y="24"/>
                    </a:lnTo>
                    <a:lnTo>
                      <a:pt x="223" y="0"/>
                    </a:lnTo>
                    <a:lnTo>
                      <a:pt x="237" y="26"/>
                    </a:lnTo>
                    <a:lnTo>
                      <a:pt x="270" y="29"/>
                    </a:lnTo>
                    <a:lnTo>
                      <a:pt x="312" y="62"/>
                    </a:lnTo>
                    <a:lnTo>
                      <a:pt x="338" y="71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8" name="Freeform 224"/>
              <p:cNvSpPr>
                <a:spLocks/>
              </p:cNvSpPr>
              <p:nvPr/>
            </p:nvSpPr>
            <p:spPr bwMode="auto">
              <a:xfrm>
                <a:off x="3438" y="1732"/>
                <a:ext cx="592" cy="532"/>
              </a:xfrm>
              <a:custGeom>
                <a:avLst/>
                <a:gdLst/>
                <a:ahLst/>
                <a:cxnLst>
                  <a:cxn ang="0">
                    <a:pos x="31" y="523"/>
                  </a:cxn>
                  <a:cxn ang="0">
                    <a:pos x="29" y="468"/>
                  </a:cxn>
                  <a:cxn ang="0">
                    <a:pos x="17" y="423"/>
                  </a:cxn>
                  <a:cxn ang="0">
                    <a:pos x="43" y="400"/>
                  </a:cxn>
                  <a:cxn ang="0">
                    <a:pos x="10" y="300"/>
                  </a:cxn>
                  <a:cxn ang="0">
                    <a:pos x="59" y="272"/>
                  </a:cxn>
                  <a:cxn ang="0">
                    <a:pos x="116" y="224"/>
                  </a:cxn>
                  <a:cxn ang="0">
                    <a:pos x="140" y="234"/>
                  </a:cxn>
                  <a:cxn ang="0">
                    <a:pos x="130" y="163"/>
                  </a:cxn>
                  <a:cxn ang="0">
                    <a:pos x="180" y="118"/>
                  </a:cxn>
                  <a:cxn ang="0">
                    <a:pos x="168" y="99"/>
                  </a:cxn>
                  <a:cxn ang="0">
                    <a:pos x="170" y="66"/>
                  </a:cxn>
                  <a:cxn ang="0">
                    <a:pos x="196" y="42"/>
                  </a:cxn>
                  <a:cxn ang="0">
                    <a:pos x="246" y="2"/>
                  </a:cxn>
                  <a:cxn ang="0">
                    <a:pos x="263" y="4"/>
                  </a:cxn>
                  <a:cxn ang="0">
                    <a:pos x="282" y="19"/>
                  </a:cxn>
                  <a:cxn ang="0">
                    <a:pos x="322" y="9"/>
                  </a:cxn>
                  <a:cxn ang="0">
                    <a:pos x="341" y="33"/>
                  </a:cxn>
                  <a:cxn ang="0">
                    <a:pos x="381" y="9"/>
                  </a:cxn>
                  <a:cxn ang="0">
                    <a:pos x="445" y="80"/>
                  </a:cxn>
                  <a:cxn ang="0">
                    <a:pos x="466" y="130"/>
                  </a:cxn>
                  <a:cxn ang="0">
                    <a:pos x="497" y="175"/>
                  </a:cxn>
                  <a:cxn ang="0">
                    <a:pos x="518" y="180"/>
                  </a:cxn>
                  <a:cxn ang="0">
                    <a:pos x="523" y="208"/>
                  </a:cxn>
                  <a:cxn ang="0">
                    <a:pos x="563" y="210"/>
                  </a:cxn>
                  <a:cxn ang="0">
                    <a:pos x="592" y="224"/>
                  </a:cxn>
                  <a:cxn ang="0">
                    <a:pos x="573" y="265"/>
                  </a:cxn>
                  <a:cxn ang="0">
                    <a:pos x="528" y="265"/>
                  </a:cxn>
                  <a:cxn ang="0">
                    <a:pos x="506" y="303"/>
                  </a:cxn>
                  <a:cxn ang="0">
                    <a:pos x="547" y="362"/>
                  </a:cxn>
                  <a:cxn ang="0">
                    <a:pos x="509" y="397"/>
                  </a:cxn>
                  <a:cxn ang="0">
                    <a:pos x="291" y="485"/>
                  </a:cxn>
                  <a:cxn ang="0">
                    <a:pos x="85" y="487"/>
                  </a:cxn>
                </a:cxnLst>
                <a:rect l="0" t="0" r="r" b="b"/>
                <a:pathLst>
                  <a:path w="592" h="532">
                    <a:moveTo>
                      <a:pt x="38" y="532"/>
                    </a:moveTo>
                    <a:lnTo>
                      <a:pt x="31" y="523"/>
                    </a:lnTo>
                    <a:lnTo>
                      <a:pt x="29" y="508"/>
                    </a:lnTo>
                    <a:lnTo>
                      <a:pt x="29" y="468"/>
                    </a:lnTo>
                    <a:lnTo>
                      <a:pt x="0" y="454"/>
                    </a:lnTo>
                    <a:lnTo>
                      <a:pt x="17" y="423"/>
                    </a:lnTo>
                    <a:lnTo>
                      <a:pt x="33" y="414"/>
                    </a:lnTo>
                    <a:lnTo>
                      <a:pt x="43" y="400"/>
                    </a:lnTo>
                    <a:lnTo>
                      <a:pt x="38" y="355"/>
                    </a:lnTo>
                    <a:lnTo>
                      <a:pt x="10" y="300"/>
                    </a:lnTo>
                    <a:lnTo>
                      <a:pt x="3" y="272"/>
                    </a:lnTo>
                    <a:lnTo>
                      <a:pt x="59" y="272"/>
                    </a:lnTo>
                    <a:lnTo>
                      <a:pt x="81" y="243"/>
                    </a:lnTo>
                    <a:lnTo>
                      <a:pt x="116" y="224"/>
                    </a:lnTo>
                    <a:lnTo>
                      <a:pt x="130" y="236"/>
                    </a:lnTo>
                    <a:lnTo>
                      <a:pt x="140" y="234"/>
                    </a:lnTo>
                    <a:lnTo>
                      <a:pt x="128" y="201"/>
                    </a:lnTo>
                    <a:lnTo>
                      <a:pt x="130" y="163"/>
                    </a:lnTo>
                    <a:lnTo>
                      <a:pt x="161" y="125"/>
                    </a:lnTo>
                    <a:lnTo>
                      <a:pt x="180" y="118"/>
                    </a:lnTo>
                    <a:lnTo>
                      <a:pt x="182" y="101"/>
                    </a:lnTo>
                    <a:lnTo>
                      <a:pt x="168" y="99"/>
                    </a:lnTo>
                    <a:lnTo>
                      <a:pt x="170" y="68"/>
                    </a:lnTo>
                    <a:lnTo>
                      <a:pt x="170" y="66"/>
                    </a:lnTo>
                    <a:lnTo>
                      <a:pt x="168" y="66"/>
                    </a:lnTo>
                    <a:lnTo>
                      <a:pt x="196" y="42"/>
                    </a:lnTo>
                    <a:lnTo>
                      <a:pt x="225" y="40"/>
                    </a:lnTo>
                    <a:lnTo>
                      <a:pt x="246" y="2"/>
                    </a:lnTo>
                    <a:lnTo>
                      <a:pt x="249" y="0"/>
                    </a:lnTo>
                    <a:lnTo>
                      <a:pt x="263" y="4"/>
                    </a:lnTo>
                    <a:lnTo>
                      <a:pt x="270" y="0"/>
                    </a:lnTo>
                    <a:lnTo>
                      <a:pt x="282" y="19"/>
                    </a:lnTo>
                    <a:lnTo>
                      <a:pt x="303" y="7"/>
                    </a:lnTo>
                    <a:lnTo>
                      <a:pt x="322" y="9"/>
                    </a:lnTo>
                    <a:lnTo>
                      <a:pt x="329" y="38"/>
                    </a:lnTo>
                    <a:lnTo>
                      <a:pt x="341" y="33"/>
                    </a:lnTo>
                    <a:lnTo>
                      <a:pt x="357" y="19"/>
                    </a:lnTo>
                    <a:lnTo>
                      <a:pt x="381" y="9"/>
                    </a:lnTo>
                    <a:lnTo>
                      <a:pt x="424" y="30"/>
                    </a:lnTo>
                    <a:lnTo>
                      <a:pt x="445" y="80"/>
                    </a:lnTo>
                    <a:lnTo>
                      <a:pt x="442" y="116"/>
                    </a:lnTo>
                    <a:lnTo>
                      <a:pt x="466" y="130"/>
                    </a:lnTo>
                    <a:lnTo>
                      <a:pt x="476" y="165"/>
                    </a:lnTo>
                    <a:lnTo>
                      <a:pt x="497" y="175"/>
                    </a:lnTo>
                    <a:lnTo>
                      <a:pt x="509" y="175"/>
                    </a:lnTo>
                    <a:lnTo>
                      <a:pt x="518" y="180"/>
                    </a:lnTo>
                    <a:lnTo>
                      <a:pt x="511" y="203"/>
                    </a:lnTo>
                    <a:lnTo>
                      <a:pt x="523" y="208"/>
                    </a:lnTo>
                    <a:lnTo>
                      <a:pt x="539" y="196"/>
                    </a:lnTo>
                    <a:lnTo>
                      <a:pt x="563" y="210"/>
                    </a:lnTo>
                    <a:lnTo>
                      <a:pt x="568" y="222"/>
                    </a:lnTo>
                    <a:lnTo>
                      <a:pt x="592" y="224"/>
                    </a:lnTo>
                    <a:lnTo>
                      <a:pt x="592" y="232"/>
                    </a:lnTo>
                    <a:lnTo>
                      <a:pt x="573" y="265"/>
                    </a:lnTo>
                    <a:lnTo>
                      <a:pt x="542" y="279"/>
                    </a:lnTo>
                    <a:lnTo>
                      <a:pt x="528" y="265"/>
                    </a:lnTo>
                    <a:lnTo>
                      <a:pt x="506" y="279"/>
                    </a:lnTo>
                    <a:lnTo>
                      <a:pt x="506" y="303"/>
                    </a:lnTo>
                    <a:lnTo>
                      <a:pt x="539" y="321"/>
                    </a:lnTo>
                    <a:lnTo>
                      <a:pt x="547" y="362"/>
                    </a:lnTo>
                    <a:lnTo>
                      <a:pt x="561" y="374"/>
                    </a:lnTo>
                    <a:lnTo>
                      <a:pt x="509" y="397"/>
                    </a:lnTo>
                    <a:lnTo>
                      <a:pt x="483" y="475"/>
                    </a:lnTo>
                    <a:lnTo>
                      <a:pt x="291" y="485"/>
                    </a:lnTo>
                    <a:lnTo>
                      <a:pt x="140" y="471"/>
                    </a:lnTo>
                    <a:lnTo>
                      <a:pt x="85" y="487"/>
                    </a:lnTo>
                    <a:lnTo>
                      <a:pt x="38" y="532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49" name="Freeform 225"/>
              <p:cNvSpPr>
                <a:spLocks/>
              </p:cNvSpPr>
              <p:nvPr/>
            </p:nvSpPr>
            <p:spPr bwMode="auto">
              <a:xfrm>
                <a:off x="3031" y="2486"/>
                <a:ext cx="398" cy="204"/>
              </a:xfrm>
              <a:custGeom>
                <a:avLst/>
                <a:gdLst/>
                <a:ahLst/>
                <a:cxnLst>
                  <a:cxn ang="0">
                    <a:pos x="395" y="53"/>
                  </a:cxn>
                  <a:cxn ang="0">
                    <a:pos x="388" y="62"/>
                  </a:cxn>
                  <a:cxn ang="0">
                    <a:pos x="386" y="67"/>
                  </a:cxn>
                  <a:cxn ang="0">
                    <a:pos x="379" y="90"/>
                  </a:cxn>
                  <a:cxn ang="0">
                    <a:pos x="374" y="114"/>
                  </a:cxn>
                  <a:cxn ang="0">
                    <a:pos x="372" y="119"/>
                  </a:cxn>
                  <a:cxn ang="0">
                    <a:pos x="341" y="121"/>
                  </a:cxn>
                  <a:cxn ang="0">
                    <a:pos x="322" y="102"/>
                  </a:cxn>
                  <a:cxn ang="0">
                    <a:pos x="313" y="109"/>
                  </a:cxn>
                  <a:cxn ang="0">
                    <a:pos x="289" y="112"/>
                  </a:cxn>
                  <a:cxn ang="0">
                    <a:pos x="256" y="114"/>
                  </a:cxn>
                  <a:cxn ang="0">
                    <a:pos x="232" y="145"/>
                  </a:cxn>
                  <a:cxn ang="0">
                    <a:pos x="220" y="157"/>
                  </a:cxn>
                  <a:cxn ang="0">
                    <a:pos x="190" y="152"/>
                  </a:cxn>
                  <a:cxn ang="0">
                    <a:pos x="168" y="166"/>
                  </a:cxn>
                  <a:cxn ang="0">
                    <a:pos x="135" y="176"/>
                  </a:cxn>
                  <a:cxn ang="0">
                    <a:pos x="145" y="195"/>
                  </a:cxn>
                  <a:cxn ang="0">
                    <a:pos x="102" y="204"/>
                  </a:cxn>
                  <a:cxn ang="0">
                    <a:pos x="50" y="195"/>
                  </a:cxn>
                  <a:cxn ang="0">
                    <a:pos x="22" y="178"/>
                  </a:cxn>
                  <a:cxn ang="0">
                    <a:pos x="0" y="131"/>
                  </a:cxn>
                  <a:cxn ang="0">
                    <a:pos x="24" y="86"/>
                  </a:cxn>
                  <a:cxn ang="0">
                    <a:pos x="71" y="79"/>
                  </a:cxn>
                  <a:cxn ang="0">
                    <a:pos x="88" y="45"/>
                  </a:cxn>
                  <a:cxn ang="0">
                    <a:pos x="114" y="22"/>
                  </a:cxn>
                  <a:cxn ang="0">
                    <a:pos x="145" y="12"/>
                  </a:cxn>
                  <a:cxn ang="0">
                    <a:pos x="154" y="24"/>
                  </a:cxn>
                  <a:cxn ang="0">
                    <a:pos x="204" y="27"/>
                  </a:cxn>
                  <a:cxn ang="0">
                    <a:pos x="225" y="41"/>
                  </a:cxn>
                  <a:cxn ang="0">
                    <a:pos x="246" y="19"/>
                  </a:cxn>
                  <a:cxn ang="0">
                    <a:pos x="282" y="29"/>
                  </a:cxn>
                  <a:cxn ang="0">
                    <a:pos x="327" y="10"/>
                  </a:cxn>
                  <a:cxn ang="0">
                    <a:pos x="395" y="43"/>
                  </a:cxn>
                  <a:cxn ang="0">
                    <a:pos x="398" y="43"/>
                  </a:cxn>
                </a:cxnLst>
                <a:rect l="0" t="0" r="r" b="b"/>
                <a:pathLst>
                  <a:path w="398" h="204">
                    <a:moveTo>
                      <a:pt x="398" y="43"/>
                    </a:moveTo>
                    <a:lnTo>
                      <a:pt x="395" y="53"/>
                    </a:lnTo>
                    <a:lnTo>
                      <a:pt x="393" y="53"/>
                    </a:lnTo>
                    <a:lnTo>
                      <a:pt x="388" y="62"/>
                    </a:lnTo>
                    <a:lnTo>
                      <a:pt x="388" y="64"/>
                    </a:lnTo>
                    <a:lnTo>
                      <a:pt x="386" y="67"/>
                    </a:lnTo>
                    <a:lnTo>
                      <a:pt x="386" y="86"/>
                    </a:lnTo>
                    <a:lnTo>
                      <a:pt x="379" y="90"/>
                    </a:lnTo>
                    <a:lnTo>
                      <a:pt x="374" y="100"/>
                    </a:lnTo>
                    <a:lnTo>
                      <a:pt x="374" y="114"/>
                    </a:lnTo>
                    <a:lnTo>
                      <a:pt x="374" y="116"/>
                    </a:lnTo>
                    <a:lnTo>
                      <a:pt x="372" y="119"/>
                    </a:lnTo>
                    <a:lnTo>
                      <a:pt x="348" y="126"/>
                    </a:lnTo>
                    <a:lnTo>
                      <a:pt x="341" y="121"/>
                    </a:lnTo>
                    <a:lnTo>
                      <a:pt x="336" y="109"/>
                    </a:lnTo>
                    <a:lnTo>
                      <a:pt x="322" y="102"/>
                    </a:lnTo>
                    <a:lnTo>
                      <a:pt x="315" y="105"/>
                    </a:lnTo>
                    <a:lnTo>
                      <a:pt x="313" y="109"/>
                    </a:lnTo>
                    <a:lnTo>
                      <a:pt x="301" y="114"/>
                    </a:lnTo>
                    <a:lnTo>
                      <a:pt x="289" y="112"/>
                    </a:lnTo>
                    <a:lnTo>
                      <a:pt x="282" y="105"/>
                    </a:lnTo>
                    <a:lnTo>
                      <a:pt x="256" y="114"/>
                    </a:lnTo>
                    <a:lnTo>
                      <a:pt x="244" y="140"/>
                    </a:lnTo>
                    <a:lnTo>
                      <a:pt x="232" y="145"/>
                    </a:lnTo>
                    <a:lnTo>
                      <a:pt x="227" y="152"/>
                    </a:lnTo>
                    <a:lnTo>
                      <a:pt x="220" y="157"/>
                    </a:lnTo>
                    <a:lnTo>
                      <a:pt x="197" y="145"/>
                    </a:lnTo>
                    <a:lnTo>
                      <a:pt x="190" y="152"/>
                    </a:lnTo>
                    <a:lnTo>
                      <a:pt x="187" y="164"/>
                    </a:lnTo>
                    <a:lnTo>
                      <a:pt x="168" y="166"/>
                    </a:lnTo>
                    <a:lnTo>
                      <a:pt x="140" y="168"/>
                    </a:lnTo>
                    <a:lnTo>
                      <a:pt x="135" y="176"/>
                    </a:lnTo>
                    <a:lnTo>
                      <a:pt x="138" y="187"/>
                    </a:lnTo>
                    <a:lnTo>
                      <a:pt x="145" y="195"/>
                    </a:lnTo>
                    <a:lnTo>
                      <a:pt x="128" y="202"/>
                    </a:lnTo>
                    <a:lnTo>
                      <a:pt x="102" y="204"/>
                    </a:lnTo>
                    <a:lnTo>
                      <a:pt x="62" y="202"/>
                    </a:lnTo>
                    <a:lnTo>
                      <a:pt x="50" y="195"/>
                    </a:lnTo>
                    <a:lnTo>
                      <a:pt x="36" y="178"/>
                    </a:lnTo>
                    <a:lnTo>
                      <a:pt x="22" y="178"/>
                    </a:lnTo>
                    <a:lnTo>
                      <a:pt x="5" y="150"/>
                    </a:lnTo>
                    <a:lnTo>
                      <a:pt x="0" y="131"/>
                    </a:lnTo>
                    <a:lnTo>
                      <a:pt x="7" y="114"/>
                    </a:lnTo>
                    <a:lnTo>
                      <a:pt x="24" y="86"/>
                    </a:lnTo>
                    <a:lnTo>
                      <a:pt x="50" y="88"/>
                    </a:lnTo>
                    <a:lnTo>
                      <a:pt x="71" y="79"/>
                    </a:lnTo>
                    <a:lnTo>
                      <a:pt x="83" y="64"/>
                    </a:lnTo>
                    <a:lnTo>
                      <a:pt x="88" y="45"/>
                    </a:lnTo>
                    <a:lnTo>
                      <a:pt x="102" y="34"/>
                    </a:lnTo>
                    <a:lnTo>
                      <a:pt x="114" y="22"/>
                    </a:lnTo>
                    <a:lnTo>
                      <a:pt x="138" y="12"/>
                    </a:lnTo>
                    <a:lnTo>
                      <a:pt x="145" y="12"/>
                    </a:lnTo>
                    <a:lnTo>
                      <a:pt x="147" y="24"/>
                    </a:lnTo>
                    <a:lnTo>
                      <a:pt x="154" y="24"/>
                    </a:lnTo>
                    <a:lnTo>
                      <a:pt x="178" y="0"/>
                    </a:lnTo>
                    <a:lnTo>
                      <a:pt x="204" y="27"/>
                    </a:lnTo>
                    <a:lnTo>
                      <a:pt x="201" y="43"/>
                    </a:lnTo>
                    <a:lnTo>
                      <a:pt x="225" y="41"/>
                    </a:lnTo>
                    <a:lnTo>
                      <a:pt x="230" y="27"/>
                    </a:lnTo>
                    <a:lnTo>
                      <a:pt x="246" y="19"/>
                    </a:lnTo>
                    <a:lnTo>
                      <a:pt x="268" y="19"/>
                    </a:lnTo>
                    <a:lnTo>
                      <a:pt x="282" y="29"/>
                    </a:lnTo>
                    <a:lnTo>
                      <a:pt x="289" y="15"/>
                    </a:lnTo>
                    <a:lnTo>
                      <a:pt x="327" y="10"/>
                    </a:lnTo>
                    <a:lnTo>
                      <a:pt x="358" y="24"/>
                    </a:lnTo>
                    <a:lnTo>
                      <a:pt x="395" y="43"/>
                    </a:lnTo>
                    <a:lnTo>
                      <a:pt x="398" y="43"/>
                    </a:lnTo>
                    <a:lnTo>
                      <a:pt x="398" y="43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0" name="Freeform 226"/>
              <p:cNvSpPr>
                <a:spLocks/>
              </p:cNvSpPr>
              <p:nvPr/>
            </p:nvSpPr>
            <p:spPr bwMode="auto">
              <a:xfrm>
                <a:off x="3724" y="2548"/>
                <a:ext cx="282" cy="315"/>
              </a:xfrm>
              <a:custGeom>
                <a:avLst/>
                <a:gdLst/>
                <a:ahLst/>
                <a:cxnLst>
                  <a:cxn ang="0">
                    <a:pos x="270" y="182"/>
                  </a:cxn>
                  <a:cxn ang="0">
                    <a:pos x="282" y="189"/>
                  </a:cxn>
                  <a:cxn ang="0">
                    <a:pos x="265" y="199"/>
                  </a:cxn>
                  <a:cxn ang="0">
                    <a:pos x="253" y="192"/>
                  </a:cxn>
                  <a:cxn ang="0">
                    <a:pos x="211" y="189"/>
                  </a:cxn>
                  <a:cxn ang="0">
                    <a:pos x="199" y="199"/>
                  </a:cxn>
                  <a:cxn ang="0">
                    <a:pos x="206" y="234"/>
                  </a:cxn>
                  <a:cxn ang="0">
                    <a:pos x="183" y="301"/>
                  </a:cxn>
                  <a:cxn ang="0">
                    <a:pos x="159" y="315"/>
                  </a:cxn>
                  <a:cxn ang="0">
                    <a:pos x="152" y="301"/>
                  </a:cxn>
                  <a:cxn ang="0">
                    <a:pos x="140" y="237"/>
                  </a:cxn>
                  <a:cxn ang="0">
                    <a:pos x="147" y="208"/>
                  </a:cxn>
                  <a:cxn ang="0">
                    <a:pos x="142" y="192"/>
                  </a:cxn>
                  <a:cxn ang="0">
                    <a:pos x="121" y="151"/>
                  </a:cxn>
                  <a:cxn ang="0">
                    <a:pos x="100" y="140"/>
                  </a:cxn>
                  <a:cxn ang="0">
                    <a:pos x="81" y="111"/>
                  </a:cxn>
                  <a:cxn ang="0">
                    <a:pos x="55" y="83"/>
                  </a:cxn>
                  <a:cxn ang="0">
                    <a:pos x="31" y="45"/>
                  </a:cxn>
                  <a:cxn ang="0">
                    <a:pos x="15" y="38"/>
                  </a:cxn>
                  <a:cxn ang="0">
                    <a:pos x="0" y="36"/>
                  </a:cxn>
                  <a:cxn ang="0">
                    <a:pos x="7" y="19"/>
                  </a:cxn>
                  <a:cxn ang="0">
                    <a:pos x="67" y="0"/>
                  </a:cxn>
                  <a:cxn ang="0">
                    <a:pos x="159" y="26"/>
                  </a:cxn>
                  <a:cxn ang="0">
                    <a:pos x="192" y="45"/>
                  </a:cxn>
                  <a:cxn ang="0">
                    <a:pos x="192" y="85"/>
                  </a:cxn>
                  <a:cxn ang="0">
                    <a:pos x="227" y="106"/>
                  </a:cxn>
                  <a:cxn ang="0">
                    <a:pos x="235" y="137"/>
                  </a:cxn>
                  <a:cxn ang="0">
                    <a:pos x="265" y="149"/>
                  </a:cxn>
                  <a:cxn ang="0">
                    <a:pos x="270" y="182"/>
                  </a:cxn>
                </a:cxnLst>
                <a:rect l="0" t="0" r="r" b="b"/>
                <a:pathLst>
                  <a:path w="282" h="315">
                    <a:moveTo>
                      <a:pt x="270" y="182"/>
                    </a:moveTo>
                    <a:lnTo>
                      <a:pt x="282" y="189"/>
                    </a:lnTo>
                    <a:lnTo>
                      <a:pt x="265" y="199"/>
                    </a:lnTo>
                    <a:lnTo>
                      <a:pt x="253" y="192"/>
                    </a:lnTo>
                    <a:lnTo>
                      <a:pt x="211" y="189"/>
                    </a:lnTo>
                    <a:lnTo>
                      <a:pt x="199" y="199"/>
                    </a:lnTo>
                    <a:lnTo>
                      <a:pt x="206" y="234"/>
                    </a:lnTo>
                    <a:lnTo>
                      <a:pt x="183" y="301"/>
                    </a:lnTo>
                    <a:lnTo>
                      <a:pt x="159" y="315"/>
                    </a:lnTo>
                    <a:lnTo>
                      <a:pt x="152" y="301"/>
                    </a:lnTo>
                    <a:lnTo>
                      <a:pt x="140" y="237"/>
                    </a:lnTo>
                    <a:lnTo>
                      <a:pt x="147" y="208"/>
                    </a:lnTo>
                    <a:lnTo>
                      <a:pt x="142" y="192"/>
                    </a:lnTo>
                    <a:lnTo>
                      <a:pt x="121" y="151"/>
                    </a:lnTo>
                    <a:lnTo>
                      <a:pt x="100" y="140"/>
                    </a:lnTo>
                    <a:lnTo>
                      <a:pt x="81" y="111"/>
                    </a:lnTo>
                    <a:lnTo>
                      <a:pt x="55" y="83"/>
                    </a:lnTo>
                    <a:lnTo>
                      <a:pt x="31" y="45"/>
                    </a:lnTo>
                    <a:lnTo>
                      <a:pt x="15" y="38"/>
                    </a:lnTo>
                    <a:lnTo>
                      <a:pt x="0" y="36"/>
                    </a:lnTo>
                    <a:lnTo>
                      <a:pt x="7" y="19"/>
                    </a:lnTo>
                    <a:lnTo>
                      <a:pt x="67" y="0"/>
                    </a:lnTo>
                    <a:lnTo>
                      <a:pt x="159" y="26"/>
                    </a:lnTo>
                    <a:lnTo>
                      <a:pt x="192" y="45"/>
                    </a:lnTo>
                    <a:lnTo>
                      <a:pt x="192" y="85"/>
                    </a:lnTo>
                    <a:lnTo>
                      <a:pt x="227" y="106"/>
                    </a:lnTo>
                    <a:lnTo>
                      <a:pt x="235" y="137"/>
                    </a:lnTo>
                    <a:lnTo>
                      <a:pt x="265" y="149"/>
                    </a:lnTo>
                    <a:lnTo>
                      <a:pt x="270" y="182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1" name="Freeform 227"/>
              <p:cNvSpPr>
                <a:spLocks/>
              </p:cNvSpPr>
              <p:nvPr/>
            </p:nvSpPr>
            <p:spPr bwMode="auto">
              <a:xfrm>
                <a:off x="3287" y="2584"/>
                <a:ext cx="712" cy="508"/>
              </a:xfrm>
              <a:custGeom>
                <a:avLst/>
                <a:gdLst/>
                <a:ahLst/>
                <a:cxnLst>
                  <a:cxn ang="0">
                    <a:pos x="608" y="293"/>
                  </a:cxn>
                  <a:cxn ang="0">
                    <a:pos x="681" y="267"/>
                  </a:cxn>
                  <a:cxn ang="0">
                    <a:pos x="712" y="288"/>
                  </a:cxn>
                  <a:cxn ang="0">
                    <a:pos x="709" y="295"/>
                  </a:cxn>
                  <a:cxn ang="0">
                    <a:pos x="712" y="302"/>
                  </a:cxn>
                  <a:cxn ang="0">
                    <a:pos x="712" y="328"/>
                  </a:cxn>
                  <a:cxn ang="0">
                    <a:pos x="679" y="343"/>
                  </a:cxn>
                  <a:cxn ang="0">
                    <a:pos x="660" y="378"/>
                  </a:cxn>
                  <a:cxn ang="0">
                    <a:pos x="648" y="402"/>
                  </a:cxn>
                  <a:cxn ang="0">
                    <a:pos x="653" y="425"/>
                  </a:cxn>
                  <a:cxn ang="0">
                    <a:pos x="653" y="449"/>
                  </a:cxn>
                  <a:cxn ang="0">
                    <a:pos x="627" y="459"/>
                  </a:cxn>
                  <a:cxn ang="0">
                    <a:pos x="598" y="440"/>
                  </a:cxn>
                  <a:cxn ang="0">
                    <a:pos x="577" y="440"/>
                  </a:cxn>
                  <a:cxn ang="0">
                    <a:pos x="544" y="433"/>
                  </a:cxn>
                  <a:cxn ang="0">
                    <a:pos x="508" y="442"/>
                  </a:cxn>
                  <a:cxn ang="0">
                    <a:pos x="463" y="461"/>
                  </a:cxn>
                  <a:cxn ang="0">
                    <a:pos x="407" y="504"/>
                  </a:cxn>
                  <a:cxn ang="0">
                    <a:pos x="374" y="496"/>
                  </a:cxn>
                  <a:cxn ang="0">
                    <a:pos x="347" y="499"/>
                  </a:cxn>
                  <a:cxn ang="0">
                    <a:pos x="331" y="504"/>
                  </a:cxn>
                  <a:cxn ang="0">
                    <a:pos x="279" y="499"/>
                  </a:cxn>
                  <a:cxn ang="0">
                    <a:pos x="232" y="504"/>
                  </a:cxn>
                  <a:cxn ang="0">
                    <a:pos x="210" y="487"/>
                  </a:cxn>
                  <a:cxn ang="0">
                    <a:pos x="217" y="473"/>
                  </a:cxn>
                  <a:cxn ang="0">
                    <a:pos x="191" y="461"/>
                  </a:cxn>
                  <a:cxn ang="0">
                    <a:pos x="189" y="418"/>
                  </a:cxn>
                  <a:cxn ang="0">
                    <a:pos x="161" y="418"/>
                  </a:cxn>
                  <a:cxn ang="0">
                    <a:pos x="146" y="435"/>
                  </a:cxn>
                  <a:cxn ang="0">
                    <a:pos x="111" y="418"/>
                  </a:cxn>
                  <a:cxn ang="0">
                    <a:pos x="90" y="402"/>
                  </a:cxn>
                  <a:cxn ang="0">
                    <a:pos x="97" y="390"/>
                  </a:cxn>
                  <a:cxn ang="0">
                    <a:pos x="99" y="366"/>
                  </a:cxn>
                  <a:cxn ang="0">
                    <a:pos x="42" y="333"/>
                  </a:cxn>
                  <a:cxn ang="0">
                    <a:pos x="7" y="283"/>
                  </a:cxn>
                  <a:cxn ang="0">
                    <a:pos x="5" y="265"/>
                  </a:cxn>
                  <a:cxn ang="0">
                    <a:pos x="35" y="253"/>
                  </a:cxn>
                  <a:cxn ang="0">
                    <a:pos x="71" y="236"/>
                  </a:cxn>
                  <a:cxn ang="0">
                    <a:pos x="135" y="87"/>
                  </a:cxn>
                  <a:cxn ang="0">
                    <a:pos x="175" y="63"/>
                  </a:cxn>
                  <a:cxn ang="0">
                    <a:pos x="194" y="42"/>
                  </a:cxn>
                  <a:cxn ang="0">
                    <a:pos x="220" y="52"/>
                  </a:cxn>
                  <a:cxn ang="0">
                    <a:pos x="286" y="52"/>
                  </a:cxn>
                  <a:cxn ang="0">
                    <a:pos x="319" y="73"/>
                  </a:cxn>
                  <a:cxn ang="0">
                    <a:pos x="347" y="49"/>
                  </a:cxn>
                  <a:cxn ang="0">
                    <a:pos x="418" y="9"/>
                  </a:cxn>
                  <a:cxn ang="0">
                    <a:pos x="452" y="2"/>
                  </a:cxn>
                  <a:cxn ang="0">
                    <a:pos x="492" y="47"/>
                  </a:cxn>
                  <a:cxn ang="0">
                    <a:pos x="537" y="104"/>
                  </a:cxn>
                  <a:cxn ang="0">
                    <a:pos x="579" y="156"/>
                  </a:cxn>
                  <a:cxn ang="0">
                    <a:pos x="577" y="201"/>
                  </a:cxn>
                  <a:cxn ang="0">
                    <a:pos x="596" y="279"/>
                  </a:cxn>
                </a:cxnLst>
                <a:rect l="0" t="0" r="r" b="b"/>
                <a:pathLst>
                  <a:path w="712" h="508">
                    <a:moveTo>
                      <a:pt x="596" y="279"/>
                    </a:moveTo>
                    <a:lnTo>
                      <a:pt x="608" y="293"/>
                    </a:lnTo>
                    <a:lnTo>
                      <a:pt x="638" y="298"/>
                    </a:lnTo>
                    <a:lnTo>
                      <a:pt x="681" y="267"/>
                    </a:lnTo>
                    <a:lnTo>
                      <a:pt x="700" y="269"/>
                    </a:lnTo>
                    <a:lnTo>
                      <a:pt x="712" y="288"/>
                    </a:lnTo>
                    <a:lnTo>
                      <a:pt x="707" y="288"/>
                    </a:lnTo>
                    <a:lnTo>
                      <a:pt x="709" y="295"/>
                    </a:lnTo>
                    <a:lnTo>
                      <a:pt x="712" y="293"/>
                    </a:lnTo>
                    <a:lnTo>
                      <a:pt x="712" y="302"/>
                    </a:lnTo>
                    <a:lnTo>
                      <a:pt x="712" y="321"/>
                    </a:lnTo>
                    <a:lnTo>
                      <a:pt x="712" y="328"/>
                    </a:lnTo>
                    <a:lnTo>
                      <a:pt x="690" y="336"/>
                    </a:lnTo>
                    <a:lnTo>
                      <a:pt x="679" y="343"/>
                    </a:lnTo>
                    <a:lnTo>
                      <a:pt x="667" y="357"/>
                    </a:lnTo>
                    <a:lnTo>
                      <a:pt x="660" y="378"/>
                    </a:lnTo>
                    <a:lnTo>
                      <a:pt x="653" y="392"/>
                    </a:lnTo>
                    <a:lnTo>
                      <a:pt x="648" y="402"/>
                    </a:lnTo>
                    <a:lnTo>
                      <a:pt x="653" y="409"/>
                    </a:lnTo>
                    <a:lnTo>
                      <a:pt x="653" y="425"/>
                    </a:lnTo>
                    <a:lnTo>
                      <a:pt x="655" y="433"/>
                    </a:lnTo>
                    <a:lnTo>
                      <a:pt x="653" y="449"/>
                    </a:lnTo>
                    <a:lnTo>
                      <a:pt x="653" y="461"/>
                    </a:lnTo>
                    <a:lnTo>
                      <a:pt x="627" y="459"/>
                    </a:lnTo>
                    <a:lnTo>
                      <a:pt x="605" y="454"/>
                    </a:lnTo>
                    <a:lnTo>
                      <a:pt x="598" y="440"/>
                    </a:lnTo>
                    <a:lnTo>
                      <a:pt x="584" y="444"/>
                    </a:lnTo>
                    <a:lnTo>
                      <a:pt x="577" y="440"/>
                    </a:lnTo>
                    <a:lnTo>
                      <a:pt x="560" y="442"/>
                    </a:lnTo>
                    <a:lnTo>
                      <a:pt x="544" y="433"/>
                    </a:lnTo>
                    <a:lnTo>
                      <a:pt x="523" y="435"/>
                    </a:lnTo>
                    <a:lnTo>
                      <a:pt x="508" y="442"/>
                    </a:lnTo>
                    <a:lnTo>
                      <a:pt x="478" y="451"/>
                    </a:lnTo>
                    <a:lnTo>
                      <a:pt x="463" y="461"/>
                    </a:lnTo>
                    <a:lnTo>
                      <a:pt x="435" y="492"/>
                    </a:lnTo>
                    <a:lnTo>
                      <a:pt x="407" y="504"/>
                    </a:lnTo>
                    <a:lnTo>
                      <a:pt x="395" y="499"/>
                    </a:lnTo>
                    <a:lnTo>
                      <a:pt x="374" y="496"/>
                    </a:lnTo>
                    <a:lnTo>
                      <a:pt x="357" y="504"/>
                    </a:lnTo>
                    <a:lnTo>
                      <a:pt x="347" y="499"/>
                    </a:lnTo>
                    <a:lnTo>
                      <a:pt x="340" y="496"/>
                    </a:lnTo>
                    <a:lnTo>
                      <a:pt x="331" y="504"/>
                    </a:lnTo>
                    <a:lnTo>
                      <a:pt x="312" y="508"/>
                    </a:lnTo>
                    <a:lnTo>
                      <a:pt x="279" y="499"/>
                    </a:lnTo>
                    <a:lnTo>
                      <a:pt x="243" y="496"/>
                    </a:lnTo>
                    <a:lnTo>
                      <a:pt x="232" y="504"/>
                    </a:lnTo>
                    <a:lnTo>
                      <a:pt x="213" y="501"/>
                    </a:lnTo>
                    <a:lnTo>
                      <a:pt x="210" y="487"/>
                    </a:lnTo>
                    <a:lnTo>
                      <a:pt x="225" y="475"/>
                    </a:lnTo>
                    <a:lnTo>
                      <a:pt x="217" y="473"/>
                    </a:lnTo>
                    <a:lnTo>
                      <a:pt x="198" y="463"/>
                    </a:lnTo>
                    <a:lnTo>
                      <a:pt x="191" y="461"/>
                    </a:lnTo>
                    <a:lnTo>
                      <a:pt x="180" y="442"/>
                    </a:lnTo>
                    <a:lnTo>
                      <a:pt x="189" y="418"/>
                    </a:lnTo>
                    <a:lnTo>
                      <a:pt x="175" y="411"/>
                    </a:lnTo>
                    <a:lnTo>
                      <a:pt x="161" y="418"/>
                    </a:lnTo>
                    <a:lnTo>
                      <a:pt x="154" y="435"/>
                    </a:lnTo>
                    <a:lnTo>
                      <a:pt x="146" y="435"/>
                    </a:lnTo>
                    <a:lnTo>
                      <a:pt x="137" y="421"/>
                    </a:lnTo>
                    <a:lnTo>
                      <a:pt x="111" y="418"/>
                    </a:lnTo>
                    <a:lnTo>
                      <a:pt x="90" y="407"/>
                    </a:lnTo>
                    <a:lnTo>
                      <a:pt x="90" y="402"/>
                    </a:lnTo>
                    <a:lnTo>
                      <a:pt x="99" y="399"/>
                    </a:lnTo>
                    <a:lnTo>
                      <a:pt x="97" y="390"/>
                    </a:lnTo>
                    <a:lnTo>
                      <a:pt x="92" y="388"/>
                    </a:lnTo>
                    <a:lnTo>
                      <a:pt x="99" y="366"/>
                    </a:lnTo>
                    <a:lnTo>
                      <a:pt x="68" y="354"/>
                    </a:lnTo>
                    <a:lnTo>
                      <a:pt x="42" y="333"/>
                    </a:lnTo>
                    <a:lnTo>
                      <a:pt x="42" y="309"/>
                    </a:lnTo>
                    <a:lnTo>
                      <a:pt x="7" y="283"/>
                    </a:lnTo>
                    <a:lnTo>
                      <a:pt x="0" y="269"/>
                    </a:lnTo>
                    <a:lnTo>
                      <a:pt x="5" y="265"/>
                    </a:lnTo>
                    <a:lnTo>
                      <a:pt x="26" y="269"/>
                    </a:lnTo>
                    <a:lnTo>
                      <a:pt x="35" y="253"/>
                    </a:lnTo>
                    <a:lnTo>
                      <a:pt x="57" y="255"/>
                    </a:lnTo>
                    <a:lnTo>
                      <a:pt x="71" y="236"/>
                    </a:lnTo>
                    <a:lnTo>
                      <a:pt x="118" y="115"/>
                    </a:lnTo>
                    <a:lnTo>
                      <a:pt x="135" y="87"/>
                    </a:lnTo>
                    <a:lnTo>
                      <a:pt x="161" y="82"/>
                    </a:lnTo>
                    <a:lnTo>
                      <a:pt x="175" y="63"/>
                    </a:lnTo>
                    <a:lnTo>
                      <a:pt x="187" y="56"/>
                    </a:lnTo>
                    <a:lnTo>
                      <a:pt x="194" y="42"/>
                    </a:lnTo>
                    <a:lnTo>
                      <a:pt x="217" y="56"/>
                    </a:lnTo>
                    <a:lnTo>
                      <a:pt x="220" y="52"/>
                    </a:lnTo>
                    <a:lnTo>
                      <a:pt x="272" y="61"/>
                    </a:lnTo>
                    <a:lnTo>
                      <a:pt x="286" y="52"/>
                    </a:lnTo>
                    <a:lnTo>
                      <a:pt x="295" y="49"/>
                    </a:lnTo>
                    <a:lnTo>
                      <a:pt x="319" y="73"/>
                    </a:lnTo>
                    <a:lnTo>
                      <a:pt x="331" y="70"/>
                    </a:lnTo>
                    <a:lnTo>
                      <a:pt x="347" y="49"/>
                    </a:lnTo>
                    <a:lnTo>
                      <a:pt x="409" y="33"/>
                    </a:lnTo>
                    <a:lnTo>
                      <a:pt x="418" y="9"/>
                    </a:lnTo>
                    <a:lnTo>
                      <a:pt x="437" y="0"/>
                    </a:lnTo>
                    <a:lnTo>
                      <a:pt x="452" y="2"/>
                    </a:lnTo>
                    <a:lnTo>
                      <a:pt x="468" y="9"/>
                    </a:lnTo>
                    <a:lnTo>
                      <a:pt x="492" y="47"/>
                    </a:lnTo>
                    <a:lnTo>
                      <a:pt x="518" y="75"/>
                    </a:lnTo>
                    <a:lnTo>
                      <a:pt x="537" y="104"/>
                    </a:lnTo>
                    <a:lnTo>
                      <a:pt x="558" y="115"/>
                    </a:lnTo>
                    <a:lnTo>
                      <a:pt x="579" y="156"/>
                    </a:lnTo>
                    <a:lnTo>
                      <a:pt x="584" y="172"/>
                    </a:lnTo>
                    <a:lnTo>
                      <a:pt x="577" y="201"/>
                    </a:lnTo>
                    <a:lnTo>
                      <a:pt x="589" y="265"/>
                    </a:lnTo>
                    <a:lnTo>
                      <a:pt x="596" y="27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2" name="Freeform 228"/>
              <p:cNvSpPr>
                <a:spLocks/>
              </p:cNvSpPr>
              <p:nvPr/>
            </p:nvSpPr>
            <p:spPr bwMode="auto">
              <a:xfrm>
                <a:off x="3462" y="3017"/>
                <a:ext cx="482" cy="333"/>
              </a:xfrm>
              <a:custGeom>
                <a:avLst/>
                <a:gdLst/>
                <a:ahLst/>
                <a:cxnLst>
                  <a:cxn ang="0">
                    <a:pos x="480" y="37"/>
                  </a:cxn>
                  <a:cxn ang="0">
                    <a:pos x="480" y="59"/>
                  </a:cxn>
                  <a:cxn ang="0">
                    <a:pos x="475" y="66"/>
                  </a:cxn>
                  <a:cxn ang="0">
                    <a:pos x="461" y="63"/>
                  </a:cxn>
                  <a:cxn ang="0">
                    <a:pos x="452" y="66"/>
                  </a:cxn>
                  <a:cxn ang="0">
                    <a:pos x="442" y="87"/>
                  </a:cxn>
                  <a:cxn ang="0">
                    <a:pos x="435" y="92"/>
                  </a:cxn>
                  <a:cxn ang="0">
                    <a:pos x="437" y="113"/>
                  </a:cxn>
                  <a:cxn ang="0">
                    <a:pos x="440" y="142"/>
                  </a:cxn>
                  <a:cxn ang="0">
                    <a:pos x="430" y="144"/>
                  </a:cxn>
                  <a:cxn ang="0">
                    <a:pos x="430" y="151"/>
                  </a:cxn>
                  <a:cxn ang="0">
                    <a:pos x="423" y="158"/>
                  </a:cxn>
                  <a:cxn ang="0">
                    <a:pos x="418" y="163"/>
                  </a:cxn>
                  <a:cxn ang="0">
                    <a:pos x="411" y="172"/>
                  </a:cxn>
                  <a:cxn ang="0">
                    <a:pos x="421" y="175"/>
                  </a:cxn>
                  <a:cxn ang="0">
                    <a:pos x="430" y="179"/>
                  </a:cxn>
                  <a:cxn ang="0">
                    <a:pos x="437" y="186"/>
                  </a:cxn>
                  <a:cxn ang="0">
                    <a:pos x="435" y="189"/>
                  </a:cxn>
                  <a:cxn ang="0">
                    <a:pos x="454" y="208"/>
                  </a:cxn>
                  <a:cxn ang="0">
                    <a:pos x="463" y="220"/>
                  </a:cxn>
                  <a:cxn ang="0">
                    <a:pos x="402" y="215"/>
                  </a:cxn>
                  <a:cxn ang="0">
                    <a:pos x="376" y="229"/>
                  </a:cxn>
                  <a:cxn ang="0">
                    <a:pos x="345" y="253"/>
                  </a:cxn>
                  <a:cxn ang="0">
                    <a:pos x="333" y="267"/>
                  </a:cxn>
                  <a:cxn ang="0">
                    <a:pos x="312" y="276"/>
                  </a:cxn>
                  <a:cxn ang="0">
                    <a:pos x="322" y="305"/>
                  </a:cxn>
                  <a:cxn ang="0">
                    <a:pos x="295" y="312"/>
                  </a:cxn>
                  <a:cxn ang="0">
                    <a:pos x="255" y="324"/>
                  </a:cxn>
                  <a:cxn ang="0">
                    <a:pos x="213" y="312"/>
                  </a:cxn>
                  <a:cxn ang="0">
                    <a:pos x="156" y="302"/>
                  </a:cxn>
                  <a:cxn ang="0">
                    <a:pos x="130" y="321"/>
                  </a:cxn>
                  <a:cxn ang="0">
                    <a:pos x="85" y="333"/>
                  </a:cxn>
                  <a:cxn ang="0">
                    <a:pos x="66" y="331"/>
                  </a:cxn>
                  <a:cxn ang="0">
                    <a:pos x="64" y="317"/>
                  </a:cxn>
                  <a:cxn ang="0">
                    <a:pos x="68" y="293"/>
                  </a:cxn>
                  <a:cxn ang="0">
                    <a:pos x="61" y="286"/>
                  </a:cxn>
                  <a:cxn ang="0">
                    <a:pos x="54" y="260"/>
                  </a:cxn>
                  <a:cxn ang="0">
                    <a:pos x="23" y="248"/>
                  </a:cxn>
                  <a:cxn ang="0">
                    <a:pos x="9" y="231"/>
                  </a:cxn>
                  <a:cxn ang="0">
                    <a:pos x="23" y="212"/>
                  </a:cxn>
                  <a:cxn ang="0">
                    <a:pos x="19" y="186"/>
                  </a:cxn>
                  <a:cxn ang="0">
                    <a:pos x="35" y="170"/>
                  </a:cxn>
                  <a:cxn ang="0">
                    <a:pos x="52" y="142"/>
                  </a:cxn>
                  <a:cxn ang="0">
                    <a:pos x="14" y="108"/>
                  </a:cxn>
                  <a:cxn ang="0">
                    <a:pos x="2" y="85"/>
                  </a:cxn>
                  <a:cxn ang="0">
                    <a:pos x="2" y="54"/>
                  </a:cxn>
                  <a:cxn ang="0">
                    <a:pos x="16" y="28"/>
                  </a:cxn>
                  <a:cxn ang="0">
                    <a:pos x="42" y="40"/>
                  </a:cxn>
                  <a:cxn ang="0">
                    <a:pos x="35" y="54"/>
                  </a:cxn>
                  <a:cxn ang="0">
                    <a:pos x="57" y="71"/>
                  </a:cxn>
                  <a:cxn ang="0">
                    <a:pos x="104" y="66"/>
                  </a:cxn>
                  <a:cxn ang="0">
                    <a:pos x="156" y="71"/>
                  </a:cxn>
                  <a:cxn ang="0">
                    <a:pos x="172" y="66"/>
                  </a:cxn>
                  <a:cxn ang="0">
                    <a:pos x="199" y="63"/>
                  </a:cxn>
                  <a:cxn ang="0">
                    <a:pos x="232" y="71"/>
                  </a:cxn>
                  <a:cxn ang="0">
                    <a:pos x="288" y="28"/>
                  </a:cxn>
                  <a:cxn ang="0">
                    <a:pos x="333" y="9"/>
                  </a:cxn>
                  <a:cxn ang="0">
                    <a:pos x="369" y="0"/>
                  </a:cxn>
                  <a:cxn ang="0">
                    <a:pos x="402" y="7"/>
                  </a:cxn>
                  <a:cxn ang="0">
                    <a:pos x="423" y="7"/>
                  </a:cxn>
                  <a:cxn ang="0">
                    <a:pos x="452" y="26"/>
                  </a:cxn>
                </a:cxnLst>
                <a:rect l="0" t="0" r="r" b="b"/>
                <a:pathLst>
                  <a:path w="482" h="333">
                    <a:moveTo>
                      <a:pt x="478" y="28"/>
                    </a:moveTo>
                    <a:lnTo>
                      <a:pt x="480" y="37"/>
                    </a:lnTo>
                    <a:lnTo>
                      <a:pt x="482" y="47"/>
                    </a:lnTo>
                    <a:lnTo>
                      <a:pt x="480" y="59"/>
                    </a:lnTo>
                    <a:lnTo>
                      <a:pt x="478" y="61"/>
                    </a:lnTo>
                    <a:lnTo>
                      <a:pt x="475" y="66"/>
                    </a:lnTo>
                    <a:lnTo>
                      <a:pt x="468" y="63"/>
                    </a:lnTo>
                    <a:lnTo>
                      <a:pt x="461" y="63"/>
                    </a:lnTo>
                    <a:lnTo>
                      <a:pt x="456" y="66"/>
                    </a:lnTo>
                    <a:lnTo>
                      <a:pt x="452" y="66"/>
                    </a:lnTo>
                    <a:lnTo>
                      <a:pt x="447" y="73"/>
                    </a:lnTo>
                    <a:lnTo>
                      <a:pt x="442" y="87"/>
                    </a:lnTo>
                    <a:lnTo>
                      <a:pt x="437" y="89"/>
                    </a:lnTo>
                    <a:lnTo>
                      <a:pt x="435" y="92"/>
                    </a:lnTo>
                    <a:lnTo>
                      <a:pt x="437" y="94"/>
                    </a:lnTo>
                    <a:lnTo>
                      <a:pt x="437" y="113"/>
                    </a:lnTo>
                    <a:lnTo>
                      <a:pt x="437" y="134"/>
                    </a:lnTo>
                    <a:lnTo>
                      <a:pt x="440" y="142"/>
                    </a:lnTo>
                    <a:lnTo>
                      <a:pt x="440" y="144"/>
                    </a:lnTo>
                    <a:lnTo>
                      <a:pt x="430" y="144"/>
                    </a:lnTo>
                    <a:lnTo>
                      <a:pt x="428" y="146"/>
                    </a:lnTo>
                    <a:lnTo>
                      <a:pt x="430" y="151"/>
                    </a:lnTo>
                    <a:lnTo>
                      <a:pt x="426" y="153"/>
                    </a:lnTo>
                    <a:lnTo>
                      <a:pt x="423" y="158"/>
                    </a:lnTo>
                    <a:lnTo>
                      <a:pt x="423" y="163"/>
                    </a:lnTo>
                    <a:lnTo>
                      <a:pt x="418" y="163"/>
                    </a:lnTo>
                    <a:lnTo>
                      <a:pt x="414" y="168"/>
                    </a:lnTo>
                    <a:lnTo>
                      <a:pt x="411" y="172"/>
                    </a:lnTo>
                    <a:lnTo>
                      <a:pt x="414" y="177"/>
                    </a:lnTo>
                    <a:lnTo>
                      <a:pt x="421" y="175"/>
                    </a:lnTo>
                    <a:lnTo>
                      <a:pt x="428" y="177"/>
                    </a:lnTo>
                    <a:lnTo>
                      <a:pt x="430" y="179"/>
                    </a:lnTo>
                    <a:lnTo>
                      <a:pt x="433" y="184"/>
                    </a:lnTo>
                    <a:lnTo>
                      <a:pt x="437" y="186"/>
                    </a:lnTo>
                    <a:lnTo>
                      <a:pt x="437" y="189"/>
                    </a:lnTo>
                    <a:lnTo>
                      <a:pt x="435" y="189"/>
                    </a:lnTo>
                    <a:lnTo>
                      <a:pt x="437" y="194"/>
                    </a:lnTo>
                    <a:lnTo>
                      <a:pt x="454" y="208"/>
                    </a:lnTo>
                    <a:lnTo>
                      <a:pt x="459" y="210"/>
                    </a:lnTo>
                    <a:lnTo>
                      <a:pt x="463" y="220"/>
                    </a:lnTo>
                    <a:lnTo>
                      <a:pt x="423" y="231"/>
                    </a:lnTo>
                    <a:lnTo>
                      <a:pt x="402" y="215"/>
                    </a:lnTo>
                    <a:lnTo>
                      <a:pt x="385" y="220"/>
                    </a:lnTo>
                    <a:lnTo>
                      <a:pt x="376" y="229"/>
                    </a:lnTo>
                    <a:lnTo>
                      <a:pt x="350" y="234"/>
                    </a:lnTo>
                    <a:lnTo>
                      <a:pt x="345" y="253"/>
                    </a:lnTo>
                    <a:lnTo>
                      <a:pt x="336" y="255"/>
                    </a:lnTo>
                    <a:lnTo>
                      <a:pt x="333" y="267"/>
                    </a:lnTo>
                    <a:lnTo>
                      <a:pt x="310" y="267"/>
                    </a:lnTo>
                    <a:lnTo>
                      <a:pt x="312" y="276"/>
                    </a:lnTo>
                    <a:lnTo>
                      <a:pt x="322" y="286"/>
                    </a:lnTo>
                    <a:lnTo>
                      <a:pt x="322" y="305"/>
                    </a:lnTo>
                    <a:lnTo>
                      <a:pt x="303" y="314"/>
                    </a:lnTo>
                    <a:lnTo>
                      <a:pt x="295" y="312"/>
                    </a:lnTo>
                    <a:lnTo>
                      <a:pt x="272" y="314"/>
                    </a:lnTo>
                    <a:lnTo>
                      <a:pt x="255" y="324"/>
                    </a:lnTo>
                    <a:lnTo>
                      <a:pt x="220" y="310"/>
                    </a:lnTo>
                    <a:lnTo>
                      <a:pt x="213" y="312"/>
                    </a:lnTo>
                    <a:lnTo>
                      <a:pt x="187" y="298"/>
                    </a:lnTo>
                    <a:lnTo>
                      <a:pt x="156" y="302"/>
                    </a:lnTo>
                    <a:lnTo>
                      <a:pt x="151" y="312"/>
                    </a:lnTo>
                    <a:lnTo>
                      <a:pt x="130" y="321"/>
                    </a:lnTo>
                    <a:lnTo>
                      <a:pt x="90" y="324"/>
                    </a:lnTo>
                    <a:lnTo>
                      <a:pt x="85" y="333"/>
                    </a:lnTo>
                    <a:lnTo>
                      <a:pt x="64" y="333"/>
                    </a:lnTo>
                    <a:lnTo>
                      <a:pt x="66" y="331"/>
                    </a:lnTo>
                    <a:lnTo>
                      <a:pt x="66" y="324"/>
                    </a:lnTo>
                    <a:lnTo>
                      <a:pt x="64" y="317"/>
                    </a:lnTo>
                    <a:lnTo>
                      <a:pt x="61" y="302"/>
                    </a:lnTo>
                    <a:lnTo>
                      <a:pt x="68" y="293"/>
                    </a:lnTo>
                    <a:lnTo>
                      <a:pt x="66" y="288"/>
                    </a:lnTo>
                    <a:lnTo>
                      <a:pt x="61" y="286"/>
                    </a:lnTo>
                    <a:lnTo>
                      <a:pt x="54" y="276"/>
                    </a:lnTo>
                    <a:lnTo>
                      <a:pt x="54" y="260"/>
                    </a:lnTo>
                    <a:lnTo>
                      <a:pt x="38" y="257"/>
                    </a:lnTo>
                    <a:lnTo>
                      <a:pt x="23" y="248"/>
                    </a:lnTo>
                    <a:lnTo>
                      <a:pt x="12" y="236"/>
                    </a:lnTo>
                    <a:lnTo>
                      <a:pt x="9" y="231"/>
                    </a:lnTo>
                    <a:lnTo>
                      <a:pt x="16" y="229"/>
                    </a:lnTo>
                    <a:lnTo>
                      <a:pt x="23" y="212"/>
                    </a:lnTo>
                    <a:lnTo>
                      <a:pt x="14" y="205"/>
                    </a:lnTo>
                    <a:lnTo>
                      <a:pt x="19" y="186"/>
                    </a:lnTo>
                    <a:lnTo>
                      <a:pt x="14" y="177"/>
                    </a:lnTo>
                    <a:lnTo>
                      <a:pt x="35" y="170"/>
                    </a:lnTo>
                    <a:lnTo>
                      <a:pt x="38" y="158"/>
                    </a:lnTo>
                    <a:lnTo>
                      <a:pt x="52" y="142"/>
                    </a:lnTo>
                    <a:lnTo>
                      <a:pt x="52" y="134"/>
                    </a:lnTo>
                    <a:lnTo>
                      <a:pt x="14" y="108"/>
                    </a:lnTo>
                    <a:lnTo>
                      <a:pt x="9" y="92"/>
                    </a:lnTo>
                    <a:lnTo>
                      <a:pt x="2" y="85"/>
                    </a:lnTo>
                    <a:lnTo>
                      <a:pt x="0" y="71"/>
                    </a:lnTo>
                    <a:lnTo>
                      <a:pt x="2" y="54"/>
                    </a:lnTo>
                    <a:lnTo>
                      <a:pt x="12" y="47"/>
                    </a:lnTo>
                    <a:lnTo>
                      <a:pt x="16" y="28"/>
                    </a:lnTo>
                    <a:lnTo>
                      <a:pt x="23" y="30"/>
                    </a:lnTo>
                    <a:lnTo>
                      <a:pt x="42" y="40"/>
                    </a:lnTo>
                    <a:lnTo>
                      <a:pt x="50" y="42"/>
                    </a:lnTo>
                    <a:lnTo>
                      <a:pt x="35" y="54"/>
                    </a:lnTo>
                    <a:lnTo>
                      <a:pt x="38" y="68"/>
                    </a:lnTo>
                    <a:lnTo>
                      <a:pt x="57" y="71"/>
                    </a:lnTo>
                    <a:lnTo>
                      <a:pt x="68" y="63"/>
                    </a:lnTo>
                    <a:lnTo>
                      <a:pt x="104" y="66"/>
                    </a:lnTo>
                    <a:lnTo>
                      <a:pt x="137" y="75"/>
                    </a:lnTo>
                    <a:lnTo>
                      <a:pt x="156" y="71"/>
                    </a:lnTo>
                    <a:lnTo>
                      <a:pt x="165" y="63"/>
                    </a:lnTo>
                    <a:lnTo>
                      <a:pt x="172" y="66"/>
                    </a:lnTo>
                    <a:lnTo>
                      <a:pt x="182" y="71"/>
                    </a:lnTo>
                    <a:lnTo>
                      <a:pt x="199" y="63"/>
                    </a:lnTo>
                    <a:lnTo>
                      <a:pt x="220" y="66"/>
                    </a:lnTo>
                    <a:lnTo>
                      <a:pt x="232" y="71"/>
                    </a:lnTo>
                    <a:lnTo>
                      <a:pt x="260" y="59"/>
                    </a:lnTo>
                    <a:lnTo>
                      <a:pt x="288" y="28"/>
                    </a:lnTo>
                    <a:lnTo>
                      <a:pt x="303" y="18"/>
                    </a:lnTo>
                    <a:lnTo>
                      <a:pt x="333" y="9"/>
                    </a:lnTo>
                    <a:lnTo>
                      <a:pt x="348" y="2"/>
                    </a:lnTo>
                    <a:lnTo>
                      <a:pt x="369" y="0"/>
                    </a:lnTo>
                    <a:lnTo>
                      <a:pt x="385" y="9"/>
                    </a:lnTo>
                    <a:lnTo>
                      <a:pt x="402" y="7"/>
                    </a:lnTo>
                    <a:lnTo>
                      <a:pt x="409" y="11"/>
                    </a:lnTo>
                    <a:lnTo>
                      <a:pt x="423" y="7"/>
                    </a:lnTo>
                    <a:lnTo>
                      <a:pt x="430" y="21"/>
                    </a:lnTo>
                    <a:lnTo>
                      <a:pt x="452" y="26"/>
                    </a:lnTo>
                    <a:lnTo>
                      <a:pt x="478" y="28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3" name="Freeform 229"/>
              <p:cNvSpPr>
                <a:spLocks/>
              </p:cNvSpPr>
              <p:nvPr/>
            </p:nvSpPr>
            <p:spPr bwMode="auto">
              <a:xfrm>
                <a:off x="3405" y="2056"/>
                <a:ext cx="1261" cy="842"/>
              </a:xfrm>
              <a:custGeom>
                <a:avLst/>
                <a:gdLst/>
                <a:ahLst/>
                <a:cxnLst>
                  <a:cxn ang="0">
                    <a:pos x="478" y="807"/>
                  </a:cxn>
                  <a:cxn ang="0">
                    <a:pos x="584" y="691"/>
                  </a:cxn>
                  <a:cxn ang="0">
                    <a:pos x="511" y="577"/>
                  </a:cxn>
                  <a:cxn ang="0">
                    <a:pos x="300" y="537"/>
                  </a:cxn>
                  <a:cxn ang="0">
                    <a:pos x="168" y="580"/>
                  </a:cxn>
                  <a:cxn ang="0">
                    <a:pos x="57" y="591"/>
                  </a:cxn>
                  <a:cxn ang="0">
                    <a:pos x="26" y="561"/>
                  </a:cxn>
                  <a:cxn ang="0">
                    <a:pos x="0" y="530"/>
                  </a:cxn>
                  <a:cxn ang="0">
                    <a:pos x="19" y="483"/>
                  </a:cxn>
                  <a:cxn ang="0">
                    <a:pos x="59" y="367"/>
                  </a:cxn>
                  <a:cxn ang="0">
                    <a:pos x="71" y="208"/>
                  </a:cxn>
                  <a:cxn ang="0">
                    <a:pos x="594" y="50"/>
                  </a:cxn>
                  <a:cxn ang="0">
                    <a:pos x="1076" y="156"/>
                  </a:cxn>
                  <a:cxn ang="0">
                    <a:pos x="1171" y="475"/>
                  </a:cxn>
                  <a:cxn ang="0">
                    <a:pos x="1133" y="483"/>
                  </a:cxn>
                  <a:cxn ang="0">
                    <a:pos x="1086" y="539"/>
                  </a:cxn>
                  <a:cxn ang="0">
                    <a:pos x="1046" y="556"/>
                  </a:cxn>
                  <a:cxn ang="0">
                    <a:pos x="982" y="603"/>
                  </a:cxn>
                  <a:cxn ang="0">
                    <a:pos x="977" y="608"/>
                  </a:cxn>
                  <a:cxn ang="0">
                    <a:pos x="944" y="634"/>
                  </a:cxn>
                  <a:cxn ang="0">
                    <a:pos x="930" y="643"/>
                  </a:cxn>
                  <a:cxn ang="0">
                    <a:pos x="911" y="653"/>
                  </a:cxn>
                  <a:cxn ang="0">
                    <a:pos x="882" y="658"/>
                  </a:cxn>
                  <a:cxn ang="0">
                    <a:pos x="918" y="658"/>
                  </a:cxn>
                  <a:cxn ang="0">
                    <a:pos x="939" y="660"/>
                  </a:cxn>
                  <a:cxn ang="0">
                    <a:pos x="944" y="679"/>
                  </a:cxn>
                  <a:cxn ang="0">
                    <a:pos x="953" y="669"/>
                  </a:cxn>
                  <a:cxn ang="0">
                    <a:pos x="967" y="681"/>
                  </a:cxn>
                  <a:cxn ang="0">
                    <a:pos x="998" y="717"/>
                  </a:cxn>
                  <a:cxn ang="0">
                    <a:pos x="1069" y="693"/>
                  </a:cxn>
                  <a:cxn ang="0">
                    <a:pos x="1109" y="688"/>
                  </a:cxn>
                  <a:cxn ang="0">
                    <a:pos x="1062" y="738"/>
                  </a:cxn>
                  <a:cxn ang="0">
                    <a:pos x="1027" y="752"/>
                  </a:cxn>
                  <a:cxn ang="0">
                    <a:pos x="960" y="816"/>
                  </a:cxn>
                  <a:cxn ang="0">
                    <a:pos x="887" y="828"/>
                  </a:cxn>
                  <a:cxn ang="0">
                    <a:pos x="892" y="776"/>
                  </a:cxn>
                  <a:cxn ang="0">
                    <a:pos x="821" y="755"/>
                  </a:cxn>
                  <a:cxn ang="0">
                    <a:pos x="830" y="722"/>
                  </a:cxn>
                  <a:cxn ang="0">
                    <a:pos x="873" y="686"/>
                  </a:cxn>
                  <a:cxn ang="0">
                    <a:pos x="868" y="669"/>
                  </a:cxn>
                  <a:cxn ang="0">
                    <a:pos x="840" y="667"/>
                  </a:cxn>
                  <a:cxn ang="0">
                    <a:pos x="792" y="679"/>
                  </a:cxn>
                  <a:cxn ang="0">
                    <a:pos x="729" y="674"/>
                  </a:cxn>
                  <a:cxn ang="0">
                    <a:pos x="740" y="653"/>
                  </a:cxn>
                  <a:cxn ang="0">
                    <a:pos x="740" y="648"/>
                  </a:cxn>
                  <a:cxn ang="0">
                    <a:pos x="759" y="639"/>
                  </a:cxn>
                  <a:cxn ang="0">
                    <a:pos x="755" y="634"/>
                  </a:cxn>
                  <a:cxn ang="0">
                    <a:pos x="745" y="634"/>
                  </a:cxn>
                  <a:cxn ang="0">
                    <a:pos x="733" y="625"/>
                  </a:cxn>
                  <a:cxn ang="0">
                    <a:pos x="731" y="608"/>
                  </a:cxn>
                  <a:cxn ang="0">
                    <a:pos x="729" y="629"/>
                  </a:cxn>
                  <a:cxn ang="0">
                    <a:pos x="712" y="636"/>
                  </a:cxn>
                  <a:cxn ang="0">
                    <a:pos x="691" y="641"/>
                  </a:cxn>
                  <a:cxn ang="0">
                    <a:pos x="665" y="651"/>
                  </a:cxn>
                  <a:cxn ang="0">
                    <a:pos x="648" y="667"/>
                  </a:cxn>
                  <a:cxn ang="0">
                    <a:pos x="639" y="705"/>
                  </a:cxn>
                  <a:cxn ang="0">
                    <a:pos x="608" y="752"/>
                  </a:cxn>
                  <a:cxn ang="0">
                    <a:pos x="584" y="788"/>
                  </a:cxn>
                  <a:cxn ang="0">
                    <a:pos x="596" y="802"/>
                  </a:cxn>
                  <a:cxn ang="0">
                    <a:pos x="594" y="816"/>
                  </a:cxn>
                </a:cxnLst>
                <a:rect l="0" t="0" r="r" b="b"/>
                <a:pathLst>
                  <a:path w="1261" h="842">
                    <a:moveTo>
                      <a:pt x="594" y="816"/>
                    </a:moveTo>
                    <a:lnTo>
                      <a:pt x="582" y="797"/>
                    </a:lnTo>
                    <a:lnTo>
                      <a:pt x="563" y="795"/>
                    </a:lnTo>
                    <a:lnTo>
                      <a:pt x="520" y="826"/>
                    </a:lnTo>
                    <a:lnTo>
                      <a:pt x="490" y="821"/>
                    </a:lnTo>
                    <a:lnTo>
                      <a:pt x="478" y="807"/>
                    </a:lnTo>
                    <a:lnTo>
                      <a:pt x="502" y="793"/>
                    </a:lnTo>
                    <a:lnTo>
                      <a:pt x="525" y="726"/>
                    </a:lnTo>
                    <a:lnTo>
                      <a:pt x="518" y="691"/>
                    </a:lnTo>
                    <a:lnTo>
                      <a:pt x="530" y="681"/>
                    </a:lnTo>
                    <a:lnTo>
                      <a:pt x="572" y="684"/>
                    </a:lnTo>
                    <a:lnTo>
                      <a:pt x="584" y="691"/>
                    </a:lnTo>
                    <a:lnTo>
                      <a:pt x="601" y="681"/>
                    </a:lnTo>
                    <a:lnTo>
                      <a:pt x="589" y="674"/>
                    </a:lnTo>
                    <a:lnTo>
                      <a:pt x="584" y="641"/>
                    </a:lnTo>
                    <a:lnTo>
                      <a:pt x="554" y="629"/>
                    </a:lnTo>
                    <a:lnTo>
                      <a:pt x="546" y="598"/>
                    </a:lnTo>
                    <a:lnTo>
                      <a:pt x="511" y="577"/>
                    </a:lnTo>
                    <a:lnTo>
                      <a:pt x="511" y="537"/>
                    </a:lnTo>
                    <a:lnTo>
                      <a:pt x="478" y="518"/>
                    </a:lnTo>
                    <a:lnTo>
                      <a:pt x="386" y="492"/>
                    </a:lnTo>
                    <a:lnTo>
                      <a:pt x="326" y="511"/>
                    </a:lnTo>
                    <a:lnTo>
                      <a:pt x="319" y="528"/>
                    </a:lnTo>
                    <a:lnTo>
                      <a:pt x="300" y="537"/>
                    </a:lnTo>
                    <a:lnTo>
                      <a:pt x="291" y="561"/>
                    </a:lnTo>
                    <a:lnTo>
                      <a:pt x="229" y="577"/>
                    </a:lnTo>
                    <a:lnTo>
                      <a:pt x="213" y="598"/>
                    </a:lnTo>
                    <a:lnTo>
                      <a:pt x="201" y="601"/>
                    </a:lnTo>
                    <a:lnTo>
                      <a:pt x="177" y="577"/>
                    </a:lnTo>
                    <a:lnTo>
                      <a:pt x="168" y="580"/>
                    </a:lnTo>
                    <a:lnTo>
                      <a:pt x="154" y="589"/>
                    </a:lnTo>
                    <a:lnTo>
                      <a:pt x="102" y="580"/>
                    </a:lnTo>
                    <a:lnTo>
                      <a:pt x="99" y="584"/>
                    </a:lnTo>
                    <a:lnTo>
                      <a:pt x="76" y="570"/>
                    </a:lnTo>
                    <a:lnTo>
                      <a:pt x="69" y="584"/>
                    </a:lnTo>
                    <a:lnTo>
                      <a:pt x="57" y="591"/>
                    </a:lnTo>
                    <a:lnTo>
                      <a:pt x="52" y="587"/>
                    </a:lnTo>
                    <a:lnTo>
                      <a:pt x="57" y="580"/>
                    </a:lnTo>
                    <a:lnTo>
                      <a:pt x="50" y="572"/>
                    </a:lnTo>
                    <a:lnTo>
                      <a:pt x="40" y="577"/>
                    </a:lnTo>
                    <a:lnTo>
                      <a:pt x="33" y="575"/>
                    </a:lnTo>
                    <a:lnTo>
                      <a:pt x="26" y="561"/>
                    </a:lnTo>
                    <a:lnTo>
                      <a:pt x="19" y="563"/>
                    </a:lnTo>
                    <a:lnTo>
                      <a:pt x="14" y="551"/>
                    </a:lnTo>
                    <a:lnTo>
                      <a:pt x="5" y="546"/>
                    </a:lnTo>
                    <a:lnTo>
                      <a:pt x="0" y="546"/>
                    </a:lnTo>
                    <a:lnTo>
                      <a:pt x="0" y="544"/>
                    </a:lnTo>
                    <a:lnTo>
                      <a:pt x="0" y="530"/>
                    </a:lnTo>
                    <a:lnTo>
                      <a:pt x="5" y="520"/>
                    </a:lnTo>
                    <a:lnTo>
                      <a:pt x="12" y="516"/>
                    </a:lnTo>
                    <a:lnTo>
                      <a:pt x="12" y="497"/>
                    </a:lnTo>
                    <a:lnTo>
                      <a:pt x="14" y="494"/>
                    </a:lnTo>
                    <a:lnTo>
                      <a:pt x="14" y="492"/>
                    </a:lnTo>
                    <a:lnTo>
                      <a:pt x="19" y="483"/>
                    </a:lnTo>
                    <a:lnTo>
                      <a:pt x="21" y="483"/>
                    </a:lnTo>
                    <a:lnTo>
                      <a:pt x="24" y="473"/>
                    </a:lnTo>
                    <a:lnTo>
                      <a:pt x="47" y="480"/>
                    </a:lnTo>
                    <a:lnTo>
                      <a:pt x="36" y="461"/>
                    </a:lnTo>
                    <a:lnTo>
                      <a:pt x="26" y="428"/>
                    </a:lnTo>
                    <a:lnTo>
                      <a:pt x="59" y="367"/>
                    </a:lnTo>
                    <a:lnTo>
                      <a:pt x="90" y="326"/>
                    </a:lnTo>
                    <a:lnTo>
                      <a:pt x="107" y="322"/>
                    </a:lnTo>
                    <a:lnTo>
                      <a:pt x="111" y="296"/>
                    </a:lnTo>
                    <a:lnTo>
                      <a:pt x="107" y="272"/>
                    </a:lnTo>
                    <a:lnTo>
                      <a:pt x="73" y="227"/>
                    </a:lnTo>
                    <a:lnTo>
                      <a:pt x="71" y="208"/>
                    </a:lnTo>
                    <a:lnTo>
                      <a:pt x="118" y="163"/>
                    </a:lnTo>
                    <a:lnTo>
                      <a:pt x="173" y="147"/>
                    </a:lnTo>
                    <a:lnTo>
                      <a:pt x="324" y="161"/>
                    </a:lnTo>
                    <a:lnTo>
                      <a:pt x="516" y="151"/>
                    </a:lnTo>
                    <a:lnTo>
                      <a:pt x="542" y="73"/>
                    </a:lnTo>
                    <a:lnTo>
                      <a:pt x="594" y="50"/>
                    </a:lnTo>
                    <a:lnTo>
                      <a:pt x="712" y="0"/>
                    </a:lnTo>
                    <a:lnTo>
                      <a:pt x="778" y="104"/>
                    </a:lnTo>
                    <a:lnTo>
                      <a:pt x="840" y="94"/>
                    </a:lnTo>
                    <a:lnTo>
                      <a:pt x="899" y="177"/>
                    </a:lnTo>
                    <a:lnTo>
                      <a:pt x="1015" y="130"/>
                    </a:lnTo>
                    <a:lnTo>
                      <a:pt x="1076" y="156"/>
                    </a:lnTo>
                    <a:lnTo>
                      <a:pt x="1223" y="175"/>
                    </a:lnTo>
                    <a:lnTo>
                      <a:pt x="1258" y="303"/>
                    </a:lnTo>
                    <a:lnTo>
                      <a:pt x="1261" y="345"/>
                    </a:lnTo>
                    <a:lnTo>
                      <a:pt x="1195" y="374"/>
                    </a:lnTo>
                    <a:lnTo>
                      <a:pt x="1178" y="464"/>
                    </a:lnTo>
                    <a:lnTo>
                      <a:pt x="1171" y="475"/>
                    </a:lnTo>
                    <a:lnTo>
                      <a:pt x="1166" y="471"/>
                    </a:lnTo>
                    <a:lnTo>
                      <a:pt x="1157" y="475"/>
                    </a:lnTo>
                    <a:lnTo>
                      <a:pt x="1150" y="473"/>
                    </a:lnTo>
                    <a:lnTo>
                      <a:pt x="1145" y="478"/>
                    </a:lnTo>
                    <a:lnTo>
                      <a:pt x="1135" y="483"/>
                    </a:lnTo>
                    <a:lnTo>
                      <a:pt x="1133" y="483"/>
                    </a:lnTo>
                    <a:lnTo>
                      <a:pt x="1126" y="487"/>
                    </a:lnTo>
                    <a:lnTo>
                      <a:pt x="1119" y="509"/>
                    </a:lnTo>
                    <a:lnTo>
                      <a:pt x="1114" y="504"/>
                    </a:lnTo>
                    <a:lnTo>
                      <a:pt x="1109" y="504"/>
                    </a:lnTo>
                    <a:lnTo>
                      <a:pt x="1088" y="525"/>
                    </a:lnTo>
                    <a:lnTo>
                      <a:pt x="1086" y="539"/>
                    </a:lnTo>
                    <a:lnTo>
                      <a:pt x="1081" y="535"/>
                    </a:lnTo>
                    <a:lnTo>
                      <a:pt x="1076" y="532"/>
                    </a:lnTo>
                    <a:lnTo>
                      <a:pt x="1069" y="535"/>
                    </a:lnTo>
                    <a:lnTo>
                      <a:pt x="1055" y="546"/>
                    </a:lnTo>
                    <a:lnTo>
                      <a:pt x="1050" y="561"/>
                    </a:lnTo>
                    <a:lnTo>
                      <a:pt x="1046" y="556"/>
                    </a:lnTo>
                    <a:lnTo>
                      <a:pt x="1038" y="556"/>
                    </a:lnTo>
                    <a:lnTo>
                      <a:pt x="1020" y="565"/>
                    </a:lnTo>
                    <a:lnTo>
                      <a:pt x="1001" y="587"/>
                    </a:lnTo>
                    <a:lnTo>
                      <a:pt x="993" y="594"/>
                    </a:lnTo>
                    <a:lnTo>
                      <a:pt x="986" y="608"/>
                    </a:lnTo>
                    <a:lnTo>
                      <a:pt x="982" y="603"/>
                    </a:lnTo>
                    <a:lnTo>
                      <a:pt x="982" y="598"/>
                    </a:lnTo>
                    <a:lnTo>
                      <a:pt x="975" y="596"/>
                    </a:lnTo>
                    <a:lnTo>
                      <a:pt x="972" y="591"/>
                    </a:lnTo>
                    <a:lnTo>
                      <a:pt x="970" y="594"/>
                    </a:lnTo>
                    <a:lnTo>
                      <a:pt x="977" y="603"/>
                    </a:lnTo>
                    <a:lnTo>
                      <a:pt x="977" y="608"/>
                    </a:lnTo>
                    <a:lnTo>
                      <a:pt x="970" y="617"/>
                    </a:lnTo>
                    <a:lnTo>
                      <a:pt x="958" y="625"/>
                    </a:lnTo>
                    <a:lnTo>
                      <a:pt x="956" y="629"/>
                    </a:lnTo>
                    <a:lnTo>
                      <a:pt x="956" y="634"/>
                    </a:lnTo>
                    <a:lnTo>
                      <a:pt x="949" y="636"/>
                    </a:lnTo>
                    <a:lnTo>
                      <a:pt x="944" y="634"/>
                    </a:lnTo>
                    <a:lnTo>
                      <a:pt x="941" y="639"/>
                    </a:lnTo>
                    <a:lnTo>
                      <a:pt x="944" y="646"/>
                    </a:lnTo>
                    <a:lnTo>
                      <a:pt x="939" y="658"/>
                    </a:lnTo>
                    <a:lnTo>
                      <a:pt x="934" y="660"/>
                    </a:lnTo>
                    <a:lnTo>
                      <a:pt x="930" y="658"/>
                    </a:lnTo>
                    <a:lnTo>
                      <a:pt x="930" y="643"/>
                    </a:lnTo>
                    <a:lnTo>
                      <a:pt x="920" y="639"/>
                    </a:lnTo>
                    <a:lnTo>
                      <a:pt x="915" y="643"/>
                    </a:lnTo>
                    <a:lnTo>
                      <a:pt x="906" y="634"/>
                    </a:lnTo>
                    <a:lnTo>
                      <a:pt x="904" y="634"/>
                    </a:lnTo>
                    <a:lnTo>
                      <a:pt x="911" y="646"/>
                    </a:lnTo>
                    <a:lnTo>
                      <a:pt x="911" y="653"/>
                    </a:lnTo>
                    <a:lnTo>
                      <a:pt x="899" y="653"/>
                    </a:lnTo>
                    <a:lnTo>
                      <a:pt x="889" y="646"/>
                    </a:lnTo>
                    <a:lnTo>
                      <a:pt x="878" y="643"/>
                    </a:lnTo>
                    <a:lnTo>
                      <a:pt x="866" y="648"/>
                    </a:lnTo>
                    <a:lnTo>
                      <a:pt x="870" y="653"/>
                    </a:lnTo>
                    <a:lnTo>
                      <a:pt x="882" y="658"/>
                    </a:lnTo>
                    <a:lnTo>
                      <a:pt x="889" y="662"/>
                    </a:lnTo>
                    <a:lnTo>
                      <a:pt x="894" y="660"/>
                    </a:lnTo>
                    <a:lnTo>
                      <a:pt x="894" y="658"/>
                    </a:lnTo>
                    <a:lnTo>
                      <a:pt x="899" y="655"/>
                    </a:lnTo>
                    <a:lnTo>
                      <a:pt x="913" y="658"/>
                    </a:lnTo>
                    <a:lnTo>
                      <a:pt x="918" y="658"/>
                    </a:lnTo>
                    <a:lnTo>
                      <a:pt x="923" y="655"/>
                    </a:lnTo>
                    <a:lnTo>
                      <a:pt x="927" y="660"/>
                    </a:lnTo>
                    <a:lnTo>
                      <a:pt x="934" y="665"/>
                    </a:lnTo>
                    <a:lnTo>
                      <a:pt x="939" y="665"/>
                    </a:lnTo>
                    <a:lnTo>
                      <a:pt x="944" y="665"/>
                    </a:lnTo>
                    <a:lnTo>
                      <a:pt x="939" y="660"/>
                    </a:lnTo>
                    <a:lnTo>
                      <a:pt x="941" y="660"/>
                    </a:lnTo>
                    <a:lnTo>
                      <a:pt x="949" y="662"/>
                    </a:lnTo>
                    <a:lnTo>
                      <a:pt x="949" y="667"/>
                    </a:lnTo>
                    <a:lnTo>
                      <a:pt x="944" y="672"/>
                    </a:lnTo>
                    <a:lnTo>
                      <a:pt x="939" y="681"/>
                    </a:lnTo>
                    <a:lnTo>
                      <a:pt x="944" y="679"/>
                    </a:lnTo>
                    <a:lnTo>
                      <a:pt x="951" y="667"/>
                    </a:lnTo>
                    <a:lnTo>
                      <a:pt x="958" y="665"/>
                    </a:lnTo>
                    <a:lnTo>
                      <a:pt x="960" y="665"/>
                    </a:lnTo>
                    <a:lnTo>
                      <a:pt x="958" y="667"/>
                    </a:lnTo>
                    <a:lnTo>
                      <a:pt x="956" y="667"/>
                    </a:lnTo>
                    <a:lnTo>
                      <a:pt x="953" y="669"/>
                    </a:lnTo>
                    <a:lnTo>
                      <a:pt x="956" y="674"/>
                    </a:lnTo>
                    <a:lnTo>
                      <a:pt x="960" y="672"/>
                    </a:lnTo>
                    <a:lnTo>
                      <a:pt x="960" y="674"/>
                    </a:lnTo>
                    <a:lnTo>
                      <a:pt x="960" y="681"/>
                    </a:lnTo>
                    <a:lnTo>
                      <a:pt x="970" y="677"/>
                    </a:lnTo>
                    <a:lnTo>
                      <a:pt x="967" y="681"/>
                    </a:lnTo>
                    <a:lnTo>
                      <a:pt x="975" y="684"/>
                    </a:lnTo>
                    <a:lnTo>
                      <a:pt x="979" y="684"/>
                    </a:lnTo>
                    <a:lnTo>
                      <a:pt x="989" y="691"/>
                    </a:lnTo>
                    <a:lnTo>
                      <a:pt x="993" y="700"/>
                    </a:lnTo>
                    <a:lnTo>
                      <a:pt x="989" y="707"/>
                    </a:lnTo>
                    <a:lnTo>
                      <a:pt x="998" y="717"/>
                    </a:lnTo>
                    <a:lnTo>
                      <a:pt x="1022" y="722"/>
                    </a:lnTo>
                    <a:lnTo>
                      <a:pt x="1043" y="705"/>
                    </a:lnTo>
                    <a:lnTo>
                      <a:pt x="1048" y="693"/>
                    </a:lnTo>
                    <a:lnTo>
                      <a:pt x="1057" y="698"/>
                    </a:lnTo>
                    <a:lnTo>
                      <a:pt x="1064" y="698"/>
                    </a:lnTo>
                    <a:lnTo>
                      <a:pt x="1069" y="693"/>
                    </a:lnTo>
                    <a:lnTo>
                      <a:pt x="1069" y="688"/>
                    </a:lnTo>
                    <a:lnTo>
                      <a:pt x="1083" y="679"/>
                    </a:lnTo>
                    <a:lnTo>
                      <a:pt x="1098" y="679"/>
                    </a:lnTo>
                    <a:lnTo>
                      <a:pt x="1107" y="679"/>
                    </a:lnTo>
                    <a:lnTo>
                      <a:pt x="1112" y="684"/>
                    </a:lnTo>
                    <a:lnTo>
                      <a:pt x="1109" y="688"/>
                    </a:lnTo>
                    <a:lnTo>
                      <a:pt x="1105" y="688"/>
                    </a:lnTo>
                    <a:lnTo>
                      <a:pt x="1098" y="698"/>
                    </a:lnTo>
                    <a:lnTo>
                      <a:pt x="1107" y="717"/>
                    </a:lnTo>
                    <a:lnTo>
                      <a:pt x="1090" y="729"/>
                    </a:lnTo>
                    <a:lnTo>
                      <a:pt x="1074" y="731"/>
                    </a:lnTo>
                    <a:lnTo>
                      <a:pt x="1062" y="738"/>
                    </a:lnTo>
                    <a:lnTo>
                      <a:pt x="1050" y="731"/>
                    </a:lnTo>
                    <a:lnTo>
                      <a:pt x="1038" y="731"/>
                    </a:lnTo>
                    <a:lnTo>
                      <a:pt x="1031" y="736"/>
                    </a:lnTo>
                    <a:lnTo>
                      <a:pt x="1027" y="743"/>
                    </a:lnTo>
                    <a:lnTo>
                      <a:pt x="1029" y="745"/>
                    </a:lnTo>
                    <a:lnTo>
                      <a:pt x="1027" y="752"/>
                    </a:lnTo>
                    <a:lnTo>
                      <a:pt x="1022" y="752"/>
                    </a:lnTo>
                    <a:lnTo>
                      <a:pt x="1010" y="774"/>
                    </a:lnTo>
                    <a:lnTo>
                      <a:pt x="998" y="774"/>
                    </a:lnTo>
                    <a:lnTo>
                      <a:pt x="986" y="781"/>
                    </a:lnTo>
                    <a:lnTo>
                      <a:pt x="967" y="793"/>
                    </a:lnTo>
                    <a:lnTo>
                      <a:pt x="960" y="816"/>
                    </a:lnTo>
                    <a:lnTo>
                      <a:pt x="946" y="833"/>
                    </a:lnTo>
                    <a:lnTo>
                      <a:pt x="932" y="837"/>
                    </a:lnTo>
                    <a:lnTo>
                      <a:pt x="915" y="842"/>
                    </a:lnTo>
                    <a:lnTo>
                      <a:pt x="906" y="833"/>
                    </a:lnTo>
                    <a:lnTo>
                      <a:pt x="897" y="835"/>
                    </a:lnTo>
                    <a:lnTo>
                      <a:pt x="887" y="828"/>
                    </a:lnTo>
                    <a:lnTo>
                      <a:pt x="894" y="823"/>
                    </a:lnTo>
                    <a:lnTo>
                      <a:pt x="904" y="821"/>
                    </a:lnTo>
                    <a:lnTo>
                      <a:pt x="897" y="819"/>
                    </a:lnTo>
                    <a:lnTo>
                      <a:pt x="894" y="800"/>
                    </a:lnTo>
                    <a:lnTo>
                      <a:pt x="897" y="795"/>
                    </a:lnTo>
                    <a:lnTo>
                      <a:pt x="892" y="776"/>
                    </a:lnTo>
                    <a:lnTo>
                      <a:pt x="882" y="767"/>
                    </a:lnTo>
                    <a:lnTo>
                      <a:pt x="875" y="762"/>
                    </a:lnTo>
                    <a:lnTo>
                      <a:pt x="866" y="769"/>
                    </a:lnTo>
                    <a:lnTo>
                      <a:pt x="837" y="755"/>
                    </a:lnTo>
                    <a:lnTo>
                      <a:pt x="830" y="752"/>
                    </a:lnTo>
                    <a:lnTo>
                      <a:pt x="821" y="755"/>
                    </a:lnTo>
                    <a:lnTo>
                      <a:pt x="814" y="762"/>
                    </a:lnTo>
                    <a:lnTo>
                      <a:pt x="802" y="762"/>
                    </a:lnTo>
                    <a:lnTo>
                      <a:pt x="800" y="755"/>
                    </a:lnTo>
                    <a:lnTo>
                      <a:pt x="807" y="745"/>
                    </a:lnTo>
                    <a:lnTo>
                      <a:pt x="821" y="731"/>
                    </a:lnTo>
                    <a:lnTo>
                      <a:pt x="830" y="722"/>
                    </a:lnTo>
                    <a:lnTo>
                      <a:pt x="840" y="712"/>
                    </a:lnTo>
                    <a:lnTo>
                      <a:pt x="840" y="705"/>
                    </a:lnTo>
                    <a:lnTo>
                      <a:pt x="847" y="705"/>
                    </a:lnTo>
                    <a:lnTo>
                      <a:pt x="856" y="698"/>
                    </a:lnTo>
                    <a:lnTo>
                      <a:pt x="861" y="693"/>
                    </a:lnTo>
                    <a:lnTo>
                      <a:pt x="873" y="686"/>
                    </a:lnTo>
                    <a:lnTo>
                      <a:pt x="880" y="688"/>
                    </a:lnTo>
                    <a:lnTo>
                      <a:pt x="878" y="684"/>
                    </a:lnTo>
                    <a:lnTo>
                      <a:pt x="882" y="679"/>
                    </a:lnTo>
                    <a:lnTo>
                      <a:pt x="882" y="677"/>
                    </a:lnTo>
                    <a:lnTo>
                      <a:pt x="873" y="677"/>
                    </a:lnTo>
                    <a:lnTo>
                      <a:pt x="868" y="669"/>
                    </a:lnTo>
                    <a:lnTo>
                      <a:pt x="868" y="662"/>
                    </a:lnTo>
                    <a:lnTo>
                      <a:pt x="866" y="658"/>
                    </a:lnTo>
                    <a:lnTo>
                      <a:pt x="863" y="658"/>
                    </a:lnTo>
                    <a:lnTo>
                      <a:pt x="854" y="674"/>
                    </a:lnTo>
                    <a:lnTo>
                      <a:pt x="844" y="665"/>
                    </a:lnTo>
                    <a:lnTo>
                      <a:pt x="840" y="667"/>
                    </a:lnTo>
                    <a:lnTo>
                      <a:pt x="835" y="660"/>
                    </a:lnTo>
                    <a:lnTo>
                      <a:pt x="833" y="669"/>
                    </a:lnTo>
                    <a:lnTo>
                      <a:pt x="823" y="667"/>
                    </a:lnTo>
                    <a:lnTo>
                      <a:pt x="821" y="672"/>
                    </a:lnTo>
                    <a:lnTo>
                      <a:pt x="804" y="677"/>
                    </a:lnTo>
                    <a:lnTo>
                      <a:pt x="792" y="679"/>
                    </a:lnTo>
                    <a:lnTo>
                      <a:pt x="788" y="684"/>
                    </a:lnTo>
                    <a:lnTo>
                      <a:pt x="764" y="681"/>
                    </a:lnTo>
                    <a:lnTo>
                      <a:pt x="764" y="677"/>
                    </a:lnTo>
                    <a:lnTo>
                      <a:pt x="747" y="672"/>
                    </a:lnTo>
                    <a:lnTo>
                      <a:pt x="736" y="672"/>
                    </a:lnTo>
                    <a:lnTo>
                      <a:pt x="729" y="674"/>
                    </a:lnTo>
                    <a:lnTo>
                      <a:pt x="726" y="669"/>
                    </a:lnTo>
                    <a:lnTo>
                      <a:pt x="731" y="667"/>
                    </a:lnTo>
                    <a:lnTo>
                      <a:pt x="738" y="665"/>
                    </a:lnTo>
                    <a:lnTo>
                      <a:pt x="743" y="660"/>
                    </a:lnTo>
                    <a:lnTo>
                      <a:pt x="745" y="658"/>
                    </a:lnTo>
                    <a:lnTo>
                      <a:pt x="740" y="653"/>
                    </a:lnTo>
                    <a:lnTo>
                      <a:pt x="740" y="653"/>
                    </a:lnTo>
                    <a:lnTo>
                      <a:pt x="721" y="651"/>
                    </a:lnTo>
                    <a:lnTo>
                      <a:pt x="717" y="655"/>
                    </a:lnTo>
                    <a:lnTo>
                      <a:pt x="707" y="648"/>
                    </a:lnTo>
                    <a:lnTo>
                      <a:pt x="721" y="646"/>
                    </a:lnTo>
                    <a:lnTo>
                      <a:pt x="740" y="648"/>
                    </a:lnTo>
                    <a:lnTo>
                      <a:pt x="745" y="646"/>
                    </a:lnTo>
                    <a:lnTo>
                      <a:pt x="755" y="646"/>
                    </a:lnTo>
                    <a:lnTo>
                      <a:pt x="762" y="643"/>
                    </a:lnTo>
                    <a:lnTo>
                      <a:pt x="762" y="641"/>
                    </a:lnTo>
                    <a:lnTo>
                      <a:pt x="759" y="641"/>
                    </a:lnTo>
                    <a:lnTo>
                      <a:pt x="759" y="639"/>
                    </a:lnTo>
                    <a:lnTo>
                      <a:pt x="759" y="636"/>
                    </a:lnTo>
                    <a:lnTo>
                      <a:pt x="759" y="634"/>
                    </a:lnTo>
                    <a:lnTo>
                      <a:pt x="757" y="634"/>
                    </a:lnTo>
                    <a:lnTo>
                      <a:pt x="755" y="634"/>
                    </a:lnTo>
                    <a:lnTo>
                      <a:pt x="755" y="632"/>
                    </a:lnTo>
                    <a:lnTo>
                      <a:pt x="755" y="634"/>
                    </a:lnTo>
                    <a:lnTo>
                      <a:pt x="752" y="634"/>
                    </a:lnTo>
                    <a:lnTo>
                      <a:pt x="750" y="636"/>
                    </a:lnTo>
                    <a:lnTo>
                      <a:pt x="747" y="636"/>
                    </a:lnTo>
                    <a:lnTo>
                      <a:pt x="747" y="639"/>
                    </a:lnTo>
                    <a:lnTo>
                      <a:pt x="747" y="634"/>
                    </a:lnTo>
                    <a:lnTo>
                      <a:pt x="745" y="634"/>
                    </a:lnTo>
                    <a:lnTo>
                      <a:pt x="743" y="634"/>
                    </a:lnTo>
                    <a:lnTo>
                      <a:pt x="740" y="634"/>
                    </a:lnTo>
                    <a:lnTo>
                      <a:pt x="738" y="632"/>
                    </a:lnTo>
                    <a:lnTo>
                      <a:pt x="736" y="632"/>
                    </a:lnTo>
                    <a:lnTo>
                      <a:pt x="733" y="627"/>
                    </a:lnTo>
                    <a:lnTo>
                      <a:pt x="733" y="625"/>
                    </a:lnTo>
                    <a:lnTo>
                      <a:pt x="733" y="622"/>
                    </a:lnTo>
                    <a:lnTo>
                      <a:pt x="729" y="620"/>
                    </a:lnTo>
                    <a:lnTo>
                      <a:pt x="729" y="617"/>
                    </a:lnTo>
                    <a:lnTo>
                      <a:pt x="729" y="613"/>
                    </a:lnTo>
                    <a:lnTo>
                      <a:pt x="729" y="610"/>
                    </a:lnTo>
                    <a:lnTo>
                      <a:pt x="731" y="608"/>
                    </a:lnTo>
                    <a:lnTo>
                      <a:pt x="729" y="608"/>
                    </a:lnTo>
                    <a:lnTo>
                      <a:pt x="726" y="610"/>
                    </a:lnTo>
                    <a:lnTo>
                      <a:pt x="724" y="615"/>
                    </a:lnTo>
                    <a:lnTo>
                      <a:pt x="724" y="620"/>
                    </a:lnTo>
                    <a:lnTo>
                      <a:pt x="729" y="625"/>
                    </a:lnTo>
                    <a:lnTo>
                      <a:pt x="729" y="629"/>
                    </a:lnTo>
                    <a:lnTo>
                      <a:pt x="729" y="634"/>
                    </a:lnTo>
                    <a:lnTo>
                      <a:pt x="726" y="636"/>
                    </a:lnTo>
                    <a:lnTo>
                      <a:pt x="721" y="639"/>
                    </a:lnTo>
                    <a:lnTo>
                      <a:pt x="719" y="636"/>
                    </a:lnTo>
                    <a:lnTo>
                      <a:pt x="717" y="636"/>
                    </a:lnTo>
                    <a:lnTo>
                      <a:pt x="712" y="636"/>
                    </a:lnTo>
                    <a:lnTo>
                      <a:pt x="707" y="639"/>
                    </a:lnTo>
                    <a:lnTo>
                      <a:pt x="705" y="641"/>
                    </a:lnTo>
                    <a:lnTo>
                      <a:pt x="703" y="643"/>
                    </a:lnTo>
                    <a:lnTo>
                      <a:pt x="700" y="641"/>
                    </a:lnTo>
                    <a:lnTo>
                      <a:pt x="693" y="643"/>
                    </a:lnTo>
                    <a:lnTo>
                      <a:pt x="691" y="641"/>
                    </a:lnTo>
                    <a:lnTo>
                      <a:pt x="688" y="643"/>
                    </a:lnTo>
                    <a:lnTo>
                      <a:pt x="686" y="643"/>
                    </a:lnTo>
                    <a:lnTo>
                      <a:pt x="684" y="646"/>
                    </a:lnTo>
                    <a:lnTo>
                      <a:pt x="677" y="643"/>
                    </a:lnTo>
                    <a:lnTo>
                      <a:pt x="674" y="646"/>
                    </a:lnTo>
                    <a:lnTo>
                      <a:pt x="665" y="651"/>
                    </a:lnTo>
                    <a:lnTo>
                      <a:pt x="658" y="655"/>
                    </a:lnTo>
                    <a:lnTo>
                      <a:pt x="653" y="658"/>
                    </a:lnTo>
                    <a:lnTo>
                      <a:pt x="651" y="658"/>
                    </a:lnTo>
                    <a:lnTo>
                      <a:pt x="646" y="660"/>
                    </a:lnTo>
                    <a:lnTo>
                      <a:pt x="646" y="665"/>
                    </a:lnTo>
                    <a:lnTo>
                      <a:pt x="648" y="667"/>
                    </a:lnTo>
                    <a:lnTo>
                      <a:pt x="651" y="669"/>
                    </a:lnTo>
                    <a:lnTo>
                      <a:pt x="651" y="677"/>
                    </a:lnTo>
                    <a:lnTo>
                      <a:pt x="648" y="681"/>
                    </a:lnTo>
                    <a:lnTo>
                      <a:pt x="646" y="686"/>
                    </a:lnTo>
                    <a:lnTo>
                      <a:pt x="643" y="696"/>
                    </a:lnTo>
                    <a:lnTo>
                      <a:pt x="639" y="705"/>
                    </a:lnTo>
                    <a:lnTo>
                      <a:pt x="636" y="714"/>
                    </a:lnTo>
                    <a:lnTo>
                      <a:pt x="629" y="724"/>
                    </a:lnTo>
                    <a:lnTo>
                      <a:pt x="627" y="731"/>
                    </a:lnTo>
                    <a:lnTo>
                      <a:pt x="622" y="738"/>
                    </a:lnTo>
                    <a:lnTo>
                      <a:pt x="617" y="743"/>
                    </a:lnTo>
                    <a:lnTo>
                      <a:pt x="608" y="752"/>
                    </a:lnTo>
                    <a:lnTo>
                      <a:pt x="601" y="762"/>
                    </a:lnTo>
                    <a:lnTo>
                      <a:pt x="594" y="771"/>
                    </a:lnTo>
                    <a:lnTo>
                      <a:pt x="589" y="778"/>
                    </a:lnTo>
                    <a:lnTo>
                      <a:pt x="589" y="781"/>
                    </a:lnTo>
                    <a:lnTo>
                      <a:pt x="584" y="783"/>
                    </a:lnTo>
                    <a:lnTo>
                      <a:pt x="584" y="788"/>
                    </a:lnTo>
                    <a:lnTo>
                      <a:pt x="584" y="788"/>
                    </a:lnTo>
                    <a:lnTo>
                      <a:pt x="587" y="790"/>
                    </a:lnTo>
                    <a:lnTo>
                      <a:pt x="589" y="788"/>
                    </a:lnTo>
                    <a:lnTo>
                      <a:pt x="591" y="785"/>
                    </a:lnTo>
                    <a:lnTo>
                      <a:pt x="594" y="788"/>
                    </a:lnTo>
                    <a:lnTo>
                      <a:pt x="596" y="802"/>
                    </a:lnTo>
                    <a:lnTo>
                      <a:pt x="596" y="809"/>
                    </a:lnTo>
                    <a:lnTo>
                      <a:pt x="596" y="811"/>
                    </a:lnTo>
                    <a:lnTo>
                      <a:pt x="596" y="814"/>
                    </a:lnTo>
                    <a:lnTo>
                      <a:pt x="596" y="816"/>
                    </a:lnTo>
                    <a:lnTo>
                      <a:pt x="594" y="816"/>
                    </a:lnTo>
                    <a:lnTo>
                      <a:pt x="594" y="816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4" name="Freeform 230"/>
              <p:cNvSpPr>
                <a:spLocks/>
              </p:cNvSpPr>
              <p:nvPr/>
            </p:nvSpPr>
            <p:spPr bwMode="auto">
              <a:xfrm>
                <a:off x="4351" y="2695"/>
                <a:ext cx="24" cy="30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7" y="16"/>
                  </a:cxn>
                  <a:cxn ang="0">
                    <a:pos x="24" y="28"/>
                  </a:cxn>
                  <a:cxn ang="0">
                    <a:pos x="19" y="28"/>
                  </a:cxn>
                  <a:cxn ang="0">
                    <a:pos x="19" y="30"/>
                  </a:cxn>
                  <a:cxn ang="0">
                    <a:pos x="17" y="30"/>
                  </a:cxn>
                  <a:cxn ang="0">
                    <a:pos x="17" y="30"/>
                  </a:cxn>
                  <a:cxn ang="0">
                    <a:pos x="19" y="26"/>
                  </a:cxn>
                  <a:cxn ang="0">
                    <a:pos x="17" y="21"/>
                  </a:cxn>
                  <a:cxn ang="0">
                    <a:pos x="12" y="9"/>
                  </a:cxn>
                  <a:cxn ang="0">
                    <a:pos x="10" y="9"/>
                  </a:cxn>
                  <a:cxn ang="0">
                    <a:pos x="10" y="12"/>
                  </a:cxn>
                  <a:cxn ang="0">
                    <a:pos x="5" y="12"/>
                  </a:cxn>
                  <a:cxn ang="0">
                    <a:pos x="0" y="7"/>
                  </a:cxn>
                  <a:cxn ang="0">
                    <a:pos x="7" y="4"/>
                  </a:cxn>
                  <a:cxn ang="0">
                    <a:pos x="7" y="7"/>
                  </a:cxn>
                  <a:cxn ang="0">
                    <a:pos x="10" y="4"/>
                  </a:cxn>
                  <a:cxn ang="0">
                    <a:pos x="7" y="0"/>
                  </a:cxn>
                  <a:cxn ang="0">
                    <a:pos x="12" y="0"/>
                  </a:cxn>
                </a:cxnLst>
                <a:rect l="0" t="0" r="r" b="b"/>
                <a:pathLst>
                  <a:path w="24" h="30">
                    <a:moveTo>
                      <a:pt x="12" y="0"/>
                    </a:moveTo>
                    <a:lnTo>
                      <a:pt x="17" y="16"/>
                    </a:lnTo>
                    <a:lnTo>
                      <a:pt x="24" y="28"/>
                    </a:lnTo>
                    <a:lnTo>
                      <a:pt x="19" y="28"/>
                    </a:lnTo>
                    <a:lnTo>
                      <a:pt x="19" y="30"/>
                    </a:lnTo>
                    <a:lnTo>
                      <a:pt x="17" y="30"/>
                    </a:lnTo>
                    <a:lnTo>
                      <a:pt x="17" y="30"/>
                    </a:lnTo>
                    <a:lnTo>
                      <a:pt x="19" y="26"/>
                    </a:lnTo>
                    <a:lnTo>
                      <a:pt x="17" y="21"/>
                    </a:lnTo>
                    <a:lnTo>
                      <a:pt x="12" y="9"/>
                    </a:lnTo>
                    <a:lnTo>
                      <a:pt x="10" y="9"/>
                    </a:lnTo>
                    <a:lnTo>
                      <a:pt x="10" y="12"/>
                    </a:lnTo>
                    <a:lnTo>
                      <a:pt x="5" y="12"/>
                    </a:lnTo>
                    <a:lnTo>
                      <a:pt x="0" y="7"/>
                    </a:lnTo>
                    <a:lnTo>
                      <a:pt x="7" y="4"/>
                    </a:lnTo>
                    <a:lnTo>
                      <a:pt x="7" y="7"/>
                    </a:lnTo>
                    <a:lnTo>
                      <a:pt x="10" y="4"/>
                    </a:lnTo>
                    <a:lnTo>
                      <a:pt x="7" y="0"/>
                    </a:lnTo>
                    <a:lnTo>
                      <a:pt x="12" y="0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5" name="Freeform 231"/>
              <p:cNvSpPr>
                <a:spLocks/>
              </p:cNvSpPr>
              <p:nvPr/>
            </p:nvSpPr>
            <p:spPr bwMode="auto">
              <a:xfrm>
                <a:off x="4375" y="2681"/>
                <a:ext cx="12" cy="16"/>
              </a:xfrm>
              <a:custGeom>
                <a:avLst/>
                <a:gdLst/>
                <a:ahLst/>
                <a:cxnLst>
                  <a:cxn ang="0">
                    <a:pos x="7" y="9"/>
                  </a:cxn>
                  <a:cxn ang="0">
                    <a:pos x="0" y="16"/>
                  </a:cxn>
                  <a:cxn ang="0">
                    <a:pos x="0" y="14"/>
                  </a:cxn>
                  <a:cxn ang="0">
                    <a:pos x="5" y="7"/>
                  </a:cxn>
                  <a:cxn ang="0">
                    <a:pos x="12" y="0"/>
                  </a:cxn>
                  <a:cxn ang="0">
                    <a:pos x="12" y="4"/>
                  </a:cxn>
                  <a:cxn ang="0">
                    <a:pos x="7" y="9"/>
                  </a:cxn>
                </a:cxnLst>
                <a:rect l="0" t="0" r="r" b="b"/>
                <a:pathLst>
                  <a:path w="12" h="16">
                    <a:moveTo>
                      <a:pt x="7" y="9"/>
                    </a:moveTo>
                    <a:lnTo>
                      <a:pt x="0" y="16"/>
                    </a:lnTo>
                    <a:lnTo>
                      <a:pt x="0" y="14"/>
                    </a:lnTo>
                    <a:lnTo>
                      <a:pt x="5" y="7"/>
                    </a:lnTo>
                    <a:lnTo>
                      <a:pt x="12" y="0"/>
                    </a:lnTo>
                    <a:lnTo>
                      <a:pt x="12" y="4"/>
                    </a:lnTo>
                    <a:lnTo>
                      <a:pt x="7" y="9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6" name="Freeform 232"/>
              <p:cNvSpPr>
                <a:spLocks/>
              </p:cNvSpPr>
              <p:nvPr/>
            </p:nvSpPr>
            <p:spPr bwMode="auto">
              <a:xfrm>
                <a:off x="4834" y="2813"/>
                <a:ext cx="612" cy="230"/>
              </a:xfrm>
              <a:custGeom>
                <a:avLst/>
                <a:gdLst/>
                <a:ahLst/>
                <a:cxnLst>
                  <a:cxn ang="0">
                    <a:pos x="454" y="10"/>
                  </a:cxn>
                  <a:cxn ang="0">
                    <a:pos x="482" y="5"/>
                  </a:cxn>
                  <a:cxn ang="0">
                    <a:pos x="492" y="21"/>
                  </a:cxn>
                  <a:cxn ang="0">
                    <a:pos x="485" y="38"/>
                  </a:cxn>
                  <a:cxn ang="0">
                    <a:pos x="504" y="40"/>
                  </a:cxn>
                  <a:cxn ang="0">
                    <a:pos x="520" y="43"/>
                  </a:cxn>
                  <a:cxn ang="0">
                    <a:pos x="539" y="45"/>
                  </a:cxn>
                  <a:cxn ang="0">
                    <a:pos x="563" y="52"/>
                  </a:cxn>
                  <a:cxn ang="0">
                    <a:pos x="551" y="71"/>
                  </a:cxn>
                  <a:cxn ang="0">
                    <a:pos x="565" y="80"/>
                  </a:cxn>
                  <a:cxn ang="0">
                    <a:pos x="582" y="92"/>
                  </a:cxn>
                  <a:cxn ang="0">
                    <a:pos x="608" y="97"/>
                  </a:cxn>
                  <a:cxn ang="0">
                    <a:pos x="612" y="118"/>
                  </a:cxn>
                  <a:cxn ang="0">
                    <a:pos x="603" y="133"/>
                  </a:cxn>
                  <a:cxn ang="0">
                    <a:pos x="574" y="128"/>
                  </a:cxn>
                  <a:cxn ang="0">
                    <a:pos x="548" y="137"/>
                  </a:cxn>
                  <a:cxn ang="0">
                    <a:pos x="532" y="128"/>
                  </a:cxn>
                  <a:cxn ang="0">
                    <a:pos x="508" y="125"/>
                  </a:cxn>
                  <a:cxn ang="0">
                    <a:pos x="487" y="128"/>
                  </a:cxn>
                  <a:cxn ang="0">
                    <a:pos x="477" y="147"/>
                  </a:cxn>
                  <a:cxn ang="0">
                    <a:pos x="461" y="161"/>
                  </a:cxn>
                  <a:cxn ang="0">
                    <a:pos x="466" y="168"/>
                  </a:cxn>
                  <a:cxn ang="0">
                    <a:pos x="449" y="170"/>
                  </a:cxn>
                  <a:cxn ang="0">
                    <a:pos x="437" y="178"/>
                  </a:cxn>
                  <a:cxn ang="0">
                    <a:pos x="421" y="182"/>
                  </a:cxn>
                  <a:cxn ang="0">
                    <a:pos x="407" y="189"/>
                  </a:cxn>
                  <a:cxn ang="0">
                    <a:pos x="378" y="208"/>
                  </a:cxn>
                  <a:cxn ang="0">
                    <a:pos x="352" y="215"/>
                  </a:cxn>
                  <a:cxn ang="0">
                    <a:pos x="333" y="215"/>
                  </a:cxn>
                  <a:cxn ang="0">
                    <a:pos x="324" y="206"/>
                  </a:cxn>
                  <a:cxn ang="0">
                    <a:pos x="300" y="196"/>
                  </a:cxn>
                  <a:cxn ang="0">
                    <a:pos x="288" y="192"/>
                  </a:cxn>
                  <a:cxn ang="0">
                    <a:pos x="267" y="192"/>
                  </a:cxn>
                  <a:cxn ang="0">
                    <a:pos x="258" y="211"/>
                  </a:cxn>
                  <a:cxn ang="0">
                    <a:pos x="234" y="211"/>
                  </a:cxn>
                  <a:cxn ang="0">
                    <a:pos x="215" y="220"/>
                  </a:cxn>
                  <a:cxn ang="0">
                    <a:pos x="198" y="225"/>
                  </a:cxn>
                  <a:cxn ang="0">
                    <a:pos x="187" y="208"/>
                  </a:cxn>
                  <a:cxn ang="0">
                    <a:pos x="116" y="95"/>
                  </a:cxn>
                  <a:cxn ang="0">
                    <a:pos x="0" y="64"/>
                  </a:cxn>
                  <a:cxn ang="0">
                    <a:pos x="4" y="43"/>
                  </a:cxn>
                  <a:cxn ang="0">
                    <a:pos x="30" y="36"/>
                  </a:cxn>
                  <a:cxn ang="0">
                    <a:pos x="56" y="31"/>
                  </a:cxn>
                  <a:cxn ang="0">
                    <a:pos x="75" y="36"/>
                  </a:cxn>
                  <a:cxn ang="0">
                    <a:pos x="94" y="36"/>
                  </a:cxn>
                  <a:cxn ang="0">
                    <a:pos x="120" y="36"/>
                  </a:cxn>
                  <a:cxn ang="0">
                    <a:pos x="142" y="38"/>
                  </a:cxn>
                  <a:cxn ang="0">
                    <a:pos x="165" y="36"/>
                  </a:cxn>
                  <a:cxn ang="0">
                    <a:pos x="182" y="26"/>
                  </a:cxn>
                  <a:cxn ang="0">
                    <a:pos x="198" y="21"/>
                  </a:cxn>
                  <a:cxn ang="0">
                    <a:pos x="222" y="14"/>
                  </a:cxn>
                  <a:cxn ang="0">
                    <a:pos x="246" y="17"/>
                  </a:cxn>
                  <a:cxn ang="0">
                    <a:pos x="265" y="31"/>
                  </a:cxn>
                  <a:cxn ang="0">
                    <a:pos x="295" y="28"/>
                  </a:cxn>
                  <a:cxn ang="0">
                    <a:pos x="314" y="33"/>
                  </a:cxn>
                  <a:cxn ang="0">
                    <a:pos x="317" y="47"/>
                  </a:cxn>
                  <a:cxn ang="0">
                    <a:pos x="340" y="50"/>
                  </a:cxn>
                  <a:cxn ang="0">
                    <a:pos x="352" y="38"/>
                  </a:cxn>
                  <a:cxn ang="0">
                    <a:pos x="369" y="21"/>
                  </a:cxn>
                  <a:cxn ang="0">
                    <a:pos x="381" y="10"/>
                  </a:cxn>
                  <a:cxn ang="0">
                    <a:pos x="407" y="17"/>
                  </a:cxn>
                  <a:cxn ang="0">
                    <a:pos x="416" y="2"/>
                  </a:cxn>
                </a:cxnLst>
                <a:rect l="0" t="0" r="r" b="b"/>
                <a:pathLst>
                  <a:path w="612" h="230">
                    <a:moveTo>
                      <a:pt x="435" y="2"/>
                    </a:moveTo>
                    <a:lnTo>
                      <a:pt x="440" y="5"/>
                    </a:lnTo>
                    <a:lnTo>
                      <a:pt x="440" y="7"/>
                    </a:lnTo>
                    <a:lnTo>
                      <a:pt x="444" y="7"/>
                    </a:lnTo>
                    <a:lnTo>
                      <a:pt x="447" y="10"/>
                    </a:lnTo>
                    <a:lnTo>
                      <a:pt x="449" y="10"/>
                    </a:lnTo>
                    <a:lnTo>
                      <a:pt x="449" y="12"/>
                    </a:lnTo>
                    <a:lnTo>
                      <a:pt x="451" y="14"/>
                    </a:lnTo>
                    <a:lnTo>
                      <a:pt x="451" y="12"/>
                    </a:lnTo>
                    <a:lnTo>
                      <a:pt x="454" y="12"/>
                    </a:lnTo>
                    <a:lnTo>
                      <a:pt x="454" y="10"/>
                    </a:lnTo>
                    <a:lnTo>
                      <a:pt x="459" y="7"/>
                    </a:lnTo>
                    <a:lnTo>
                      <a:pt x="466" y="5"/>
                    </a:lnTo>
                    <a:lnTo>
                      <a:pt x="468" y="5"/>
                    </a:lnTo>
                    <a:lnTo>
                      <a:pt x="468" y="2"/>
                    </a:lnTo>
                    <a:lnTo>
                      <a:pt x="470" y="2"/>
                    </a:lnTo>
                    <a:lnTo>
                      <a:pt x="470" y="5"/>
                    </a:lnTo>
                    <a:lnTo>
                      <a:pt x="473" y="5"/>
                    </a:lnTo>
                    <a:lnTo>
                      <a:pt x="475" y="5"/>
                    </a:lnTo>
                    <a:lnTo>
                      <a:pt x="477" y="5"/>
                    </a:lnTo>
                    <a:lnTo>
                      <a:pt x="480" y="7"/>
                    </a:lnTo>
                    <a:lnTo>
                      <a:pt x="482" y="5"/>
                    </a:lnTo>
                    <a:lnTo>
                      <a:pt x="485" y="5"/>
                    </a:lnTo>
                    <a:lnTo>
                      <a:pt x="485" y="2"/>
                    </a:lnTo>
                    <a:lnTo>
                      <a:pt x="487" y="2"/>
                    </a:lnTo>
                    <a:lnTo>
                      <a:pt x="487" y="5"/>
                    </a:lnTo>
                    <a:lnTo>
                      <a:pt x="487" y="7"/>
                    </a:lnTo>
                    <a:lnTo>
                      <a:pt x="487" y="10"/>
                    </a:lnTo>
                    <a:lnTo>
                      <a:pt x="487" y="12"/>
                    </a:lnTo>
                    <a:lnTo>
                      <a:pt x="487" y="14"/>
                    </a:lnTo>
                    <a:lnTo>
                      <a:pt x="487" y="17"/>
                    </a:lnTo>
                    <a:lnTo>
                      <a:pt x="489" y="19"/>
                    </a:lnTo>
                    <a:lnTo>
                      <a:pt x="492" y="21"/>
                    </a:lnTo>
                    <a:lnTo>
                      <a:pt x="492" y="24"/>
                    </a:lnTo>
                    <a:lnTo>
                      <a:pt x="492" y="26"/>
                    </a:lnTo>
                    <a:lnTo>
                      <a:pt x="489" y="26"/>
                    </a:lnTo>
                    <a:lnTo>
                      <a:pt x="487" y="28"/>
                    </a:lnTo>
                    <a:lnTo>
                      <a:pt x="485" y="28"/>
                    </a:lnTo>
                    <a:lnTo>
                      <a:pt x="485" y="31"/>
                    </a:lnTo>
                    <a:lnTo>
                      <a:pt x="485" y="31"/>
                    </a:lnTo>
                    <a:lnTo>
                      <a:pt x="482" y="31"/>
                    </a:lnTo>
                    <a:lnTo>
                      <a:pt x="482" y="33"/>
                    </a:lnTo>
                    <a:lnTo>
                      <a:pt x="485" y="36"/>
                    </a:lnTo>
                    <a:lnTo>
                      <a:pt x="485" y="38"/>
                    </a:lnTo>
                    <a:lnTo>
                      <a:pt x="487" y="38"/>
                    </a:lnTo>
                    <a:lnTo>
                      <a:pt x="489" y="38"/>
                    </a:lnTo>
                    <a:lnTo>
                      <a:pt x="492" y="38"/>
                    </a:lnTo>
                    <a:lnTo>
                      <a:pt x="494" y="38"/>
                    </a:lnTo>
                    <a:lnTo>
                      <a:pt x="496" y="38"/>
                    </a:lnTo>
                    <a:lnTo>
                      <a:pt x="499" y="38"/>
                    </a:lnTo>
                    <a:lnTo>
                      <a:pt x="499" y="40"/>
                    </a:lnTo>
                    <a:lnTo>
                      <a:pt x="501" y="40"/>
                    </a:lnTo>
                    <a:lnTo>
                      <a:pt x="501" y="43"/>
                    </a:lnTo>
                    <a:lnTo>
                      <a:pt x="504" y="43"/>
                    </a:lnTo>
                    <a:lnTo>
                      <a:pt x="504" y="40"/>
                    </a:lnTo>
                    <a:lnTo>
                      <a:pt x="506" y="40"/>
                    </a:lnTo>
                    <a:lnTo>
                      <a:pt x="508" y="40"/>
                    </a:lnTo>
                    <a:lnTo>
                      <a:pt x="511" y="40"/>
                    </a:lnTo>
                    <a:lnTo>
                      <a:pt x="513" y="40"/>
                    </a:lnTo>
                    <a:lnTo>
                      <a:pt x="513" y="40"/>
                    </a:lnTo>
                    <a:lnTo>
                      <a:pt x="515" y="40"/>
                    </a:lnTo>
                    <a:lnTo>
                      <a:pt x="518" y="43"/>
                    </a:lnTo>
                    <a:lnTo>
                      <a:pt x="515" y="45"/>
                    </a:lnTo>
                    <a:lnTo>
                      <a:pt x="518" y="45"/>
                    </a:lnTo>
                    <a:lnTo>
                      <a:pt x="520" y="45"/>
                    </a:lnTo>
                    <a:lnTo>
                      <a:pt x="520" y="43"/>
                    </a:lnTo>
                    <a:lnTo>
                      <a:pt x="525" y="45"/>
                    </a:lnTo>
                    <a:lnTo>
                      <a:pt x="527" y="45"/>
                    </a:lnTo>
                    <a:lnTo>
                      <a:pt x="527" y="43"/>
                    </a:lnTo>
                    <a:lnTo>
                      <a:pt x="530" y="43"/>
                    </a:lnTo>
                    <a:lnTo>
                      <a:pt x="530" y="45"/>
                    </a:lnTo>
                    <a:lnTo>
                      <a:pt x="532" y="47"/>
                    </a:lnTo>
                    <a:lnTo>
                      <a:pt x="534" y="47"/>
                    </a:lnTo>
                    <a:lnTo>
                      <a:pt x="534" y="45"/>
                    </a:lnTo>
                    <a:lnTo>
                      <a:pt x="534" y="43"/>
                    </a:lnTo>
                    <a:lnTo>
                      <a:pt x="537" y="45"/>
                    </a:lnTo>
                    <a:lnTo>
                      <a:pt x="539" y="45"/>
                    </a:lnTo>
                    <a:lnTo>
                      <a:pt x="539" y="43"/>
                    </a:lnTo>
                    <a:lnTo>
                      <a:pt x="541" y="40"/>
                    </a:lnTo>
                    <a:lnTo>
                      <a:pt x="544" y="40"/>
                    </a:lnTo>
                    <a:lnTo>
                      <a:pt x="546" y="43"/>
                    </a:lnTo>
                    <a:lnTo>
                      <a:pt x="548" y="45"/>
                    </a:lnTo>
                    <a:lnTo>
                      <a:pt x="551" y="47"/>
                    </a:lnTo>
                    <a:lnTo>
                      <a:pt x="553" y="45"/>
                    </a:lnTo>
                    <a:lnTo>
                      <a:pt x="560" y="43"/>
                    </a:lnTo>
                    <a:lnTo>
                      <a:pt x="563" y="45"/>
                    </a:lnTo>
                    <a:lnTo>
                      <a:pt x="565" y="50"/>
                    </a:lnTo>
                    <a:lnTo>
                      <a:pt x="563" y="52"/>
                    </a:lnTo>
                    <a:lnTo>
                      <a:pt x="563" y="54"/>
                    </a:lnTo>
                    <a:lnTo>
                      <a:pt x="563" y="54"/>
                    </a:lnTo>
                    <a:lnTo>
                      <a:pt x="560" y="59"/>
                    </a:lnTo>
                    <a:lnTo>
                      <a:pt x="558" y="62"/>
                    </a:lnTo>
                    <a:lnTo>
                      <a:pt x="558" y="64"/>
                    </a:lnTo>
                    <a:lnTo>
                      <a:pt x="556" y="64"/>
                    </a:lnTo>
                    <a:lnTo>
                      <a:pt x="553" y="64"/>
                    </a:lnTo>
                    <a:lnTo>
                      <a:pt x="553" y="66"/>
                    </a:lnTo>
                    <a:lnTo>
                      <a:pt x="551" y="66"/>
                    </a:lnTo>
                    <a:lnTo>
                      <a:pt x="551" y="69"/>
                    </a:lnTo>
                    <a:lnTo>
                      <a:pt x="551" y="71"/>
                    </a:lnTo>
                    <a:lnTo>
                      <a:pt x="551" y="73"/>
                    </a:lnTo>
                    <a:lnTo>
                      <a:pt x="553" y="73"/>
                    </a:lnTo>
                    <a:lnTo>
                      <a:pt x="553" y="76"/>
                    </a:lnTo>
                    <a:lnTo>
                      <a:pt x="556" y="80"/>
                    </a:lnTo>
                    <a:lnTo>
                      <a:pt x="556" y="83"/>
                    </a:lnTo>
                    <a:lnTo>
                      <a:pt x="558" y="83"/>
                    </a:lnTo>
                    <a:lnTo>
                      <a:pt x="560" y="83"/>
                    </a:lnTo>
                    <a:lnTo>
                      <a:pt x="563" y="80"/>
                    </a:lnTo>
                    <a:lnTo>
                      <a:pt x="563" y="80"/>
                    </a:lnTo>
                    <a:lnTo>
                      <a:pt x="563" y="83"/>
                    </a:lnTo>
                    <a:lnTo>
                      <a:pt x="565" y="80"/>
                    </a:lnTo>
                    <a:lnTo>
                      <a:pt x="567" y="80"/>
                    </a:lnTo>
                    <a:lnTo>
                      <a:pt x="567" y="83"/>
                    </a:lnTo>
                    <a:lnTo>
                      <a:pt x="570" y="83"/>
                    </a:lnTo>
                    <a:lnTo>
                      <a:pt x="567" y="83"/>
                    </a:lnTo>
                    <a:lnTo>
                      <a:pt x="565" y="85"/>
                    </a:lnTo>
                    <a:lnTo>
                      <a:pt x="567" y="85"/>
                    </a:lnTo>
                    <a:lnTo>
                      <a:pt x="567" y="88"/>
                    </a:lnTo>
                    <a:lnTo>
                      <a:pt x="572" y="92"/>
                    </a:lnTo>
                    <a:lnTo>
                      <a:pt x="574" y="92"/>
                    </a:lnTo>
                    <a:lnTo>
                      <a:pt x="577" y="92"/>
                    </a:lnTo>
                    <a:lnTo>
                      <a:pt x="582" y="92"/>
                    </a:lnTo>
                    <a:lnTo>
                      <a:pt x="584" y="92"/>
                    </a:lnTo>
                    <a:lnTo>
                      <a:pt x="584" y="95"/>
                    </a:lnTo>
                    <a:lnTo>
                      <a:pt x="586" y="95"/>
                    </a:lnTo>
                    <a:lnTo>
                      <a:pt x="589" y="95"/>
                    </a:lnTo>
                    <a:lnTo>
                      <a:pt x="596" y="95"/>
                    </a:lnTo>
                    <a:lnTo>
                      <a:pt x="598" y="95"/>
                    </a:lnTo>
                    <a:lnTo>
                      <a:pt x="600" y="95"/>
                    </a:lnTo>
                    <a:lnTo>
                      <a:pt x="603" y="95"/>
                    </a:lnTo>
                    <a:lnTo>
                      <a:pt x="605" y="97"/>
                    </a:lnTo>
                    <a:lnTo>
                      <a:pt x="608" y="99"/>
                    </a:lnTo>
                    <a:lnTo>
                      <a:pt x="608" y="97"/>
                    </a:lnTo>
                    <a:lnTo>
                      <a:pt x="610" y="97"/>
                    </a:lnTo>
                    <a:lnTo>
                      <a:pt x="610" y="99"/>
                    </a:lnTo>
                    <a:lnTo>
                      <a:pt x="610" y="102"/>
                    </a:lnTo>
                    <a:lnTo>
                      <a:pt x="612" y="102"/>
                    </a:lnTo>
                    <a:lnTo>
                      <a:pt x="612" y="102"/>
                    </a:lnTo>
                    <a:lnTo>
                      <a:pt x="612" y="104"/>
                    </a:lnTo>
                    <a:lnTo>
                      <a:pt x="612" y="109"/>
                    </a:lnTo>
                    <a:lnTo>
                      <a:pt x="610" y="111"/>
                    </a:lnTo>
                    <a:lnTo>
                      <a:pt x="610" y="114"/>
                    </a:lnTo>
                    <a:lnTo>
                      <a:pt x="610" y="116"/>
                    </a:lnTo>
                    <a:lnTo>
                      <a:pt x="612" y="118"/>
                    </a:lnTo>
                    <a:lnTo>
                      <a:pt x="612" y="121"/>
                    </a:lnTo>
                    <a:lnTo>
                      <a:pt x="612" y="123"/>
                    </a:lnTo>
                    <a:lnTo>
                      <a:pt x="612" y="125"/>
                    </a:lnTo>
                    <a:lnTo>
                      <a:pt x="612" y="128"/>
                    </a:lnTo>
                    <a:lnTo>
                      <a:pt x="610" y="125"/>
                    </a:lnTo>
                    <a:lnTo>
                      <a:pt x="608" y="125"/>
                    </a:lnTo>
                    <a:lnTo>
                      <a:pt x="605" y="125"/>
                    </a:lnTo>
                    <a:lnTo>
                      <a:pt x="605" y="128"/>
                    </a:lnTo>
                    <a:lnTo>
                      <a:pt x="605" y="128"/>
                    </a:lnTo>
                    <a:lnTo>
                      <a:pt x="603" y="133"/>
                    </a:lnTo>
                    <a:lnTo>
                      <a:pt x="603" y="133"/>
                    </a:lnTo>
                    <a:lnTo>
                      <a:pt x="600" y="133"/>
                    </a:lnTo>
                    <a:lnTo>
                      <a:pt x="600" y="130"/>
                    </a:lnTo>
                    <a:lnTo>
                      <a:pt x="598" y="130"/>
                    </a:lnTo>
                    <a:lnTo>
                      <a:pt x="596" y="130"/>
                    </a:lnTo>
                    <a:lnTo>
                      <a:pt x="593" y="133"/>
                    </a:lnTo>
                    <a:lnTo>
                      <a:pt x="591" y="130"/>
                    </a:lnTo>
                    <a:lnTo>
                      <a:pt x="584" y="128"/>
                    </a:lnTo>
                    <a:lnTo>
                      <a:pt x="582" y="125"/>
                    </a:lnTo>
                    <a:lnTo>
                      <a:pt x="579" y="128"/>
                    </a:lnTo>
                    <a:lnTo>
                      <a:pt x="577" y="128"/>
                    </a:lnTo>
                    <a:lnTo>
                      <a:pt x="574" y="128"/>
                    </a:lnTo>
                    <a:lnTo>
                      <a:pt x="572" y="128"/>
                    </a:lnTo>
                    <a:lnTo>
                      <a:pt x="570" y="128"/>
                    </a:lnTo>
                    <a:lnTo>
                      <a:pt x="567" y="130"/>
                    </a:lnTo>
                    <a:lnTo>
                      <a:pt x="567" y="133"/>
                    </a:lnTo>
                    <a:lnTo>
                      <a:pt x="565" y="135"/>
                    </a:lnTo>
                    <a:lnTo>
                      <a:pt x="560" y="135"/>
                    </a:lnTo>
                    <a:lnTo>
                      <a:pt x="558" y="135"/>
                    </a:lnTo>
                    <a:lnTo>
                      <a:pt x="556" y="137"/>
                    </a:lnTo>
                    <a:lnTo>
                      <a:pt x="553" y="137"/>
                    </a:lnTo>
                    <a:lnTo>
                      <a:pt x="551" y="137"/>
                    </a:lnTo>
                    <a:lnTo>
                      <a:pt x="548" y="137"/>
                    </a:lnTo>
                    <a:lnTo>
                      <a:pt x="546" y="137"/>
                    </a:lnTo>
                    <a:lnTo>
                      <a:pt x="544" y="137"/>
                    </a:lnTo>
                    <a:lnTo>
                      <a:pt x="541" y="137"/>
                    </a:lnTo>
                    <a:lnTo>
                      <a:pt x="537" y="137"/>
                    </a:lnTo>
                    <a:lnTo>
                      <a:pt x="534" y="135"/>
                    </a:lnTo>
                    <a:lnTo>
                      <a:pt x="532" y="135"/>
                    </a:lnTo>
                    <a:lnTo>
                      <a:pt x="532" y="133"/>
                    </a:lnTo>
                    <a:lnTo>
                      <a:pt x="530" y="133"/>
                    </a:lnTo>
                    <a:lnTo>
                      <a:pt x="530" y="130"/>
                    </a:lnTo>
                    <a:lnTo>
                      <a:pt x="530" y="128"/>
                    </a:lnTo>
                    <a:lnTo>
                      <a:pt x="532" y="128"/>
                    </a:lnTo>
                    <a:lnTo>
                      <a:pt x="532" y="125"/>
                    </a:lnTo>
                    <a:lnTo>
                      <a:pt x="530" y="125"/>
                    </a:lnTo>
                    <a:lnTo>
                      <a:pt x="527" y="125"/>
                    </a:lnTo>
                    <a:lnTo>
                      <a:pt x="525" y="128"/>
                    </a:lnTo>
                    <a:lnTo>
                      <a:pt x="522" y="125"/>
                    </a:lnTo>
                    <a:lnTo>
                      <a:pt x="520" y="125"/>
                    </a:lnTo>
                    <a:lnTo>
                      <a:pt x="518" y="128"/>
                    </a:lnTo>
                    <a:lnTo>
                      <a:pt x="515" y="128"/>
                    </a:lnTo>
                    <a:lnTo>
                      <a:pt x="513" y="125"/>
                    </a:lnTo>
                    <a:lnTo>
                      <a:pt x="511" y="125"/>
                    </a:lnTo>
                    <a:lnTo>
                      <a:pt x="508" y="125"/>
                    </a:lnTo>
                    <a:lnTo>
                      <a:pt x="506" y="125"/>
                    </a:lnTo>
                    <a:lnTo>
                      <a:pt x="504" y="123"/>
                    </a:lnTo>
                    <a:lnTo>
                      <a:pt x="501" y="123"/>
                    </a:lnTo>
                    <a:lnTo>
                      <a:pt x="501" y="125"/>
                    </a:lnTo>
                    <a:lnTo>
                      <a:pt x="501" y="128"/>
                    </a:lnTo>
                    <a:lnTo>
                      <a:pt x="499" y="128"/>
                    </a:lnTo>
                    <a:lnTo>
                      <a:pt x="496" y="128"/>
                    </a:lnTo>
                    <a:lnTo>
                      <a:pt x="494" y="125"/>
                    </a:lnTo>
                    <a:lnTo>
                      <a:pt x="492" y="125"/>
                    </a:lnTo>
                    <a:lnTo>
                      <a:pt x="492" y="125"/>
                    </a:lnTo>
                    <a:lnTo>
                      <a:pt x="487" y="128"/>
                    </a:lnTo>
                    <a:lnTo>
                      <a:pt x="487" y="130"/>
                    </a:lnTo>
                    <a:lnTo>
                      <a:pt x="487" y="133"/>
                    </a:lnTo>
                    <a:lnTo>
                      <a:pt x="487" y="135"/>
                    </a:lnTo>
                    <a:lnTo>
                      <a:pt x="485" y="135"/>
                    </a:lnTo>
                    <a:lnTo>
                      <a:pt x="485" y="137"/>
                    </a:lnTo>
                    <a:lnTo>
                      <a:pt x="482" y="137"/>
                    </a:lnTo>
                    <a:lnTo>
                      <a:pt x="482" y="142"/>
                    </a:lnTo>
                    <a:lnTo>
                      <a:pt x="480" y="144"/>
                    </a:lnTo>
                    <a:lnTo>
                      <a:pt x="480" y="144"/>
                    </a:lnTo>
                    <a:lnTo>
                      <a:pt x="480" y="147"/>
                    </a:lnTo>
                    <a:lnTo>
                      <a:pt x="477" y="147"/>
                    </a:lnTo>
                    <a:lnTo>
                      <a:pt x="475" y="151"/>
                    </a:lnTo>
                    <a:lnTo>
                      <a:pt x="475" y="154"/>
                    </a:lnTo>
                    <a:lnTo>
                      <a:pt x="473" y="156"/>
                    </a:lnTo>
                    <a:lnTo>
                      <a:pt x="473" y="159"/>
                    </a:lnTo>
                    <a:lnTo>
                      <a:pt x="470" y="159"/>
                    </a:lnTo>
                    <a:lnTo>
                      <a:pt x="468" y="161"/>
                    </a:lnTo>
                    <a:lnTo>
                      <a:pt x="466" y="161"/>
                    </a:lnTo>
                    <a:lnTo>
                      <a:pt x="466" y="159"/>
                    </a:lnTo>
                    <a:lnTo>
                      <a:pt x="466" y="161"/>
                    </a:lnTo>
                    <a:lnTo>
                      <a:pt x="463" y="161"/>
                    </a:lnTo>
                    <a:lnTo>
                      <a:pt x="461" y="161"/>
                    </a:lnTo>
                    <a:lnTo>
                      <a:pt x="461" y="159"/>
                    </a:lnTo>
                    <a:lnTo>
                      <a:pt x="459" y="159"/>
                    </a:lnTo>
                    <a:lnTo>
                      <a:pt x="456" y="161"/>
                    </a:lnTo>
                    <a:lnTo>
                      <a:pt x="459" y="163"/>
                    </a:lnTo>
                    <a:lnTo>
                      <a:pt x="459" y="166"/>
                    </a:lnTo>
                    <a:lnTo>
                      <a:pt x="461" y="166"/>
                    </a:lnTo>
                    <a:lnTo>
                      <a:pt x="463" y="166"/>
                    </a:lnTo>
                    <a:lnTo>
                      <a:pt x="466" y="166"/>
                    </a:lnTo>
                    <a:lnTo>
                      <a:pt x="468" y="166"/>
                    </a:lnTo>
                    <a:lnTo>
                      <a:pt x="468" y="168"/>
                    </a:lnTo>
                    <a:lnTo>
                      <a:pt x="466" y="168"/>
                    </a:lnTo>
                    <a:lnTo>
                      <a:pt x="463" y="168"/>
                    </a:lnTo>
                    <a:lnTo>
                      <a:pt x="461" y="168"/>
                    </a:lnTo>
                    <a:lnTo>
                      <a:pt x="459" y="168"/>
                    </a:lnTo>
                    <a:lnTo>
                      <a:pt x="456" y="170"/>
                    </a:lnTo>
                    <a:lnTo>
                      <a:pt x="454" y="170"/>
                    </a:lnTo>
                    <a:lnTo>
                      <a:pt x="454" y="173"/>
                    </a:lnTo>
                    <a:lnTo>
                      <a:pt x="454" y="170"/>
                    </a:lnTo>
                    <a:lnTo>
                      <a:pt x="451" y="170"/>
                    </a:lnTo>
                    <a:lnTo>
                      <a:pt x="451" y="173"/>
                    </a:lnTo>
                    <a:lnTo>
                      <a:pt x="449" y="173"/>
                    </a:lnTo>
                    <a:lnTo>
                      <a:pt x="449" y="170"/>
                    </a:lnTo>
                    <a:lnTo>
                      <a:pt x="447" y="170"/>
                    </a:lnTo>
                    <a:lnTo>
                      <a:pt x="447" y="173"/>
                    </a:lnTo>
                    <a:lnTo>
                      <a:pt x="444" y="173"/>
                    </a:lnTo>
                    <a:lnTo>
                      <a:pt x="442" y="173"/>
                    </a:lnTo>
                    <a:lnTo>
                      <a:pt x="444" y="175"/>
                    </a:lnTo>
                    <a:lnTo>
                      <a:pt x="444" y="178"/>
                    </a:lnTo>
                    <a:lnTo>
                      <a:pt x="442" y="178"/>
                    </a:lnTo>
                    <a:lnTo>
                      <a:pt x="442" y="180"/>
                    </a:lnTo>
                    <a:lnTo>
                      <a:pt x="440" y="180"/>
                    </a:lnTo>
                    <a:lnTo>
                      <a:pt x="437" y="180"/>
                    </a:lnTo>
                    <a:lnTo>
                      <a:pt x="437" y="178"/>
                    </a:lnTo>
                    <a:lnTo>
                      <a:pt x="437" y="175"/>
                    </a:lnTo>
                    <a:lnTo>
                      <a:pt x="437" y="178"/>
                    </a:lnTo>
                    <a:lnTo>
                      <a:pt x="435" y="180"/>
                    </a:lnTo>
                    <a:lnTo>
                      <a:pt x="435" y="182"/>
                    </a:lnTo>
                    <a:lnTo>
                      <a:pt x="433" y="182"/>
                    </a:lnTo>
                    <a:lnTo>
                      <a:pt x="428" y="182"/>
                    </a:lnTo>
                    <a:lnTo>
                      <a:pt x="425" y="182"/>
                    </a:lnTo>
                    <a:lnTo>
                      <a:pt x="423" y="182"/>
                    </a:lnTo>
                    <a:lnTo>
                      <a:pt x="421" y="182"/>
                    </a:lnTo>
                    <a:lnTo>
                      <a:pt x="423" y="185"/>
                    </a:lnTo>
                    <a:lnTo>
                      <a:pt x="421" y="182"/>
                    </a:lnTo>
                    <a:lnTo>
                      <a:pt x="418" y="182"/>
                    </a:lnTo>
                    <a:lnTo>
                      <a:pt x="418" y="182"/>
                    </a:lnTo>
                    <a:lnTo>
                      <a:pt x="416" y="182"/>
                    </a:lnTo>
                    <a:lnTo>
                      <a:pt x="414" y="182"/>
                    </a:lnTo>
                    <a:lnTo>
                      <a:pt x="411" y="182"/>
                    </a:lnTo>
                    <a:lnTo>
                      <a:pt x="409" y="182"/>
                    </a:lnTo>
                    <a:lnTo>
                      <a:pt x="409" y="185"/>
                    </a:lnTo>
                    <a:lnTo>
                      <a:pt x="411" y="187"/>
                    </a:lnTo>
                    <a:lnTo>
                      <a:pt x="411" y="189"/>
                    </a:lnTo>
                    <a:lnTo>
                      <a:pt x="409" y="189"/>
                    </a:lnTo>
                    <a:lnTo>
                      <a:pt x="407" y="189"/>
                    </a:lnTo>
                    <a:lnTo>
                      <a:pt x="404" y="192"/>
                    </a:lnTo>
                    <a:lnTo>
                      <a:pt x="402" y="189"/>
                    </a:lnTo>
                    <a:lnTo>
                      <a:pt x="399" y="194"/>
                    </a:lnTo>
                    <a:lnTo>
                      <a:pt x="395" y="196"/>
                    </a:lnTo>
                    <a:lnTo>
                      <a:pt x="392" y="199"/>
                    </a:lnTo>
                    <a:lnTo>
                      <a:pt x="390" y="199"/>
                    </a:lnTo>
                    <a:lnTo>
                      <a:pt x="388" y="201"/>
                    </a:lnTo>
                    <a:lnTo>
                      <a:pt x="385" y="201"/>
                    </a:lnTo>
                    <a:lnTo>
                      <a:pt x="383" y="204"/>
                    </a:lnTo>
                    <a:lnTo>
                      <a:pt x="381" y="206"/>
                    </a:lnTo>
                    <a:lnTo>
                      <a:pt x="378" y="208"/>
                    </a:lnTo>
                    <a:lnTo>
                      <a:pt x="378" y="211"/>
                    </a:lnTo>
                    <a:lnTo>
                      <a:pt x="376" y="211"/>
                    </a:lnTo>
                    <a:lnTo>
                      <a:pt x="371" y="211"/>
                    </a:lnTo>
                    <a:lnTo>
                      <a:pt x="366" y="213"/>
                    </a:lnTo>
                    <a:lnTo>
                      <a:pt x="364" y="213"/>
                    </a:lnTo>
                    <a:lnTo>
                      <a:pt x="362" y="213"/>
                    </a:lnTo>
                    <a:lnTo>
                      <a:pt x="359" y="213"/>
                    </a:lnTo>
                    <a:lnTo>
                      <a:pt x="359" y="215"/>
                    </a:lnTo>
                    <a:lnTo>
                      <a:pt x="357" y="218"/>
                    </a:lnTo>
                    <a:lnTo>
                      <a:pt x="354" y="218"/>
                    </a:lnTo>
                    <a:lnTo>
                      <a:pt x="352" y="215"/>
                    </a:lnTo>
                    <a:lnTo>
                      <a:pt x="352" y="213"/>
                    </a:lnTo>
                    <a:lnTo>
                      <a:pt x="350" y="213"/>
                    </a:lnTo>
                    <a:lnTo>
                      <a:pt x="345" y="213"/>
                    </a:lnTo>
                    <a:lnTo>
                      <a:pt x="343" y="213"/>
                    </a:lnTo>
                    <a:lnTo>
                      <a:pt x="340" y="215"/>
                    </a:lnTo>
                    <a:lnTo>
                      <a:pt x="338" y="215"/>
                    </a:lnTo>
                    <a:lnTo>
                      <a:pt x="338" y="215"/>
                    </a:lnTo>
                    <a:lnTo>
                      <a:pt x="336" y="215"/>
                    </a:lnTo>
                    <a:lnTo>
                      <a:pt x="336" y="218"/>
                    </a:lnTo>
                    <a:lnTo>
                      <a:pt x="333" y="218"/>
                    </a:lnTo>
                    <a:lnTo>
                      <a:pt x="333" y="215"/>
                    </a:lnTo>
                    <a:lnTo>
                      <a:pt x="331" y="213"/>
                    </a:lnTo>
                    <a:lnTo>
                      <a:pt x="328" y="211"/>
                    </a:lnTo>
                    <a:lnTo>
                      <a:pt x="326" y="211"/>
                    </a:lnTo>
                    <a:lnTo>
                      <a:pt x="324" y="211"/>
                    </a:lnTo>
                    <a:lnTo>
                      <a:pt x="324" y="211"/>
                    </a:lnTo>
                    <a:lnTo>
                      <a:pt x="326" y="211"/>
                    </a:lnTo>
                    <a:lnTo>
                      <a:pt x="326" y="208"/>
                    </a:lnTo>
                    <a:lnTo>
                      <a:pt x="328" y="208"/>
                    </a:lnTo>
                    <a:lnTo>
                      <a:pt x="328" y="206"/>
                    </a:lnTo>
                    <a:lnTo>
                      <a:pt x="326" y="206"/>
                    </a:lnTo>
                    <a:lnTo>
                      <a:pt x="324" y="206"/>
                    </a:lnTo>
                    <a:lnTo>
                      <a:pt x="321" y="206"/>
                    </a:lnTo>
                    <a:lnTo>
                      <a:pt x="319" y="206"/>
                    </a:lnTo>
                    <a:lnTo>
                      <a:pt x="317" y="204"/>
                    </a:lnTo>
                    <a:lnTo>
                      <a:pt x="314" y="204"/>
                    </a:lnTo>
                    <a:lnTo>
                      <a:pt x="312" y="204"/>
                    </a:lnTo>
                    <a:lnTo>
                      <a:pt x="310" y="204"/>
                    </a:lnTo>
                    <a:lnTo>
                      <a:pt x="307" y="201"/>
                    </a:lnTo>
                    <a:lnTo>
                      <a:pt x="305" y="199"/>
                    </a:lnTo>
                    <a:lnTo>
                      <a:pt x="302" y="199"/>
                    </a:lnTo>
                    <a:lnTo>
                      <a:pt x="300" y="196"/>
                    </a:lnTo>
                    <a:lnTo>
                      <a:pt x="300" y="196"/>
                    </a:lnTo>
                    <a:lnTo>
                      <a:pt x="298" y="194"/>
                    </a:lnTo>
                    <a:lnTo>
                      <a:pt x="298" y="196"/>
                    </a:lnTo>
                    <a:lnTo>
                      <a:pt x="295" y="194"/>
                    </a:lnTo>
                    <a:lnTo>
                      <a:pt x="293" y="194"/>
                    </a:lnTo>
                    <a:lnTo>
                      <a:pt x="293" y="196"/>
                    </a:lnTo>
                    <a:lnTo>
                      <a:pt x="293" y="199"/>
                    </a:lnTo>
                    <a:lnTo>
                      <a:pt x="291" y="196"/>
                    </a:lnTo>
                    <a:lnTo>
                      <a:pt x="288" y="196"/>
                    </a:lnTo>
                    <a:lnTo>
                      <a:pt x="286" y="194"/>
                    </a:lnTo>
                    <a:lnTo>
                      <a:pt x="286" y="192"/>
                    </a:lnTo>
                    <a:lnTo>
                      <a:pt x="288" y="192"/>
                    </a:lnTo>
                    <a:lnTo>
                      <a:pt x="288" y="189"/>
                    </a:lnTo>
                    <a:lnTo>
                      <a:pt x="288" y="187"/>
                    </a:lnTo>
                    <a:lnTo>
                      <a:pt x="288" y="185"/>
                    </a:lnTo>
                    <a:lnTo>
                      <a:pt x="286" y="185"/>
                    </a:lnTo>
                    <a:lnTo>
                      <a:pt x="284" y="187"/>
                    </a:lnTo>
                    <a:lnTo>
                      <a:pt x="281" y="187"/>
                    </a:lnTo>
                    <a:lnTo>
                      <a:pt x="279" y="187"/>
                    </a:lnTo>
                    <a:lnTo>
                      <a:pt x="276" y="187"/>
                    </a:lnTo>
                    <a:lnTo>
                      <a:pt x="274" y="187"/>
                    </a:lnTo>
                    <a:lnTo>
                      <a:pt x="272" y="189"/>
                    </a:lnTo>
                    <a:lnTo>
                      <a:pt x="267" y="192"/>
                    </a:lnTo>
                    <a:lnTo>
                      <a:pt x="267" y="192"/>
                    </a:lnTo>
                    <a:lnTo>
                      <a:pt x="267" y="194"/>
                    </a:lnTo>
                    <a:lnTo>
                      <a:pt x="267" y="199"/>
                    </a:lnTo>
                    <a:lnTo>
                      <a:pt x="267" y="201"/>
                    </a:lnTo>
                    <a:lnTo>
                      <a:pt x="265" y="204"/>
                    </a:lnTo>
                    <a:lnTo>
                      <a:pt x="265" y="206"/>
                    </a:lnTo>
                    <a:lnTo>
                      <a:pt x="267" y="206"/>
                    </a:lnTo>
                    <a:lnTo>
                      <a:pt x="267" y="208"/>
                    </a:lnTo>
                    <a:lnTo>
                      <a:pt x="262" y="211"/>
                    </a:lnTo>
                    <a:lnTo>
                      <a:pt x="260" y="211"/>
                    </a:lnTo>
                    <a:lnTo>
                      <a:pt x="258" y="211"/>
                    </a:lnTo>
                    <a:lnTo>
                      <a:pt x="258" y="208"/>
                    </a:lnTo>
                    <a:lnTo>
                      <a:pt x="255" y="208"/>
                    </a:lnTo>
                    <a:lnTo>
                      <a:pt x="253" y="211"/>
                    </a:lnTo>
                    <a:lnTo>
                      <a:pt x="250" y="211"/>
                    </a:lnTo>
                    <a:lnTo>
                      <a:pt x="248" y="211"/>
                    </a:lnTo>
                    <a:lnTo>
                      <a:pt x="246" y="208"/>
                    </a:lnTo>
                    <a:lnTo>
                      <a:pt x="243" y="211"/>
                    </a:lnTo>
                    <a:lnTo>
                      <a:pt x="239" y="211"/>
                    </a:lnTo>
                    <a:lnTo>
                      <a:pt x="239" y="211"/>
                    </a:lnTo>
                    <a:lnTo>
                      <a:pt x="236" y="211"/>
                    </a:lnTo>
                    <a:lnTo>
                      <a:pt x="234" y="211"/>
                    </a:lnTo>
                    <a:lnTo>
                      <a:pt x="234" y="213"/>
                    </a:lnTo>
                    <a:lnTo>
                      <a:pt x="231" y="213"/>
                    </a:lnTo>
                    <a:lnTo>
                      <a:pt x="229" y="213"/>
                    </a:lnTo>
                    <a:lnTo>
                      <a:pt x="229" y="215"/>
                    </a:lnTo>
                    <a:lnTo>
                      <a:pt x="227" y="215"/>
                    </a:lnTo>
                    <a:lnTo>
                      <a:pt x="224" y="215"/>
                    </a:lnTo>
                    <a:lnTo>
                      <a:pt x="222" y="215"/>
                    </a:lnTo>
                    <a:lnTo>
                      <a:pt x="220" y="215"/>
                    </a:lnTo>
                    <a:lnTo>
                      <a:pt x="217" y="215"/>
                    </a:lnTo>
                    <a:lnTo>
                      <a:pt x="217" y="218"/>
                    </a:lnTo>
                    <a:lnTo>
                      <a:pt x="215" y="220"/>
                    </a:lnTo>
                    <a:lnTo>
                      <a:pt x="215" y="222"/>
                    </a:lnTo>
                    <a:lnTo>
                      <a:pt x="215" y="225"/>
                    </a:lnTo>
                    <a:lnTo>
                      <a:pt x="213" y="225"/>
                    </a:lnTo>
                    <a:lnTo>
                      <a:pt x="213" y="227"/>
                    </a:lnTo>
                    <a:lnTo>
                      <a:pt x="210" y="230"/>
                    </a:lnTo>
                    <a:lnTo>
                      <a:pt x="208" y="227"/>
                    </a:lnTo>
                    <a:lnTo>
                      <a:pt x="205" y="227"/>
                    </a:lnTo>
                    <a:lnTo>
                      <a:pt x="203" y="227"/>
                    </a:lnTo>
                    <a:lnTo>
                      <a:pt x="201" y="227"/>
                    </a:lnTo>
                    <a:lnTo>
                      <a:pt x="198" y="227"/>
                    </a:lnTo>
                    <a:lnTo>
                      <a:pt x="198" y="225"/>
                    </a:lnTo>
                    <a:lnTo>
                      <a:pt x="198" y="227"/>
                    </a:lnTo>
                    <a:lnTo>
                      <a:pt x="196" y="227"/>
                    </a:lnTo>
                    <a:lnTo>
                      <a:pt x="194" y="227"/>
                    </a:lnTo>
                    <a:lnTo>
                      <a:pt x="191" y="227"/>
                    </a:lnTo>
                    <a:lnTo>
                      <a:pt x="189" y="225"/>
                    </a:lnTo>
                    <a:lnTo>
                      <a:pt x="187" y="225"/>
                    </a:lnTo>
                    <a:lnTo>
                      <a:pt x="184" y="225"/>
                    </a:lnTo>
                    <a:lnTo>
                      <a:pt x="184" y="225"/>
                    </a:lnTo>
                    <a:lnTo>
                      <a:pt x="184" y="218"/>
                    </a:lnTo>
                    <a:lnTo>
                      <a:pt x="184" y="215"/>
                    </a:lnTo>
                    <a:lnTo>
                      <a:pt x="187" y="208"/>
                    </a:lnTo>
                    <a:lnTo>
                      <a:pt x="189" y="211"/>
                    </a:lnTo>
                    <a:lnTo>
                      <a:pt x="191" y="204"/>
                    </a:lnTo>
                    <a:lnTo>
                      <a:pt x="191" y="182"/>
                    </a:lnTo>
                    <a:lnTo>
                      <a:pt x="184" y="166"/>
                    </a:lnTo>
                    <a:lnTo>
                      <a:pt x="170" y="154"/>
                    </a:lnTo>
                    <a:lnTo>
                      <a:pt x="165" y="144"/>
                    </a:lnTo>
                    <a:lnTo>
                      <a:pt x="158" y="135"/>
                    </a:lnTo>
                    <a:lnTo>
                      <a:pt x="153" y="128"/>
                    </a:lnTo>
                    <a:lnTo>
                      <a:pt x="142" y="107"/>
                    </a:lnTo>
                    <a:lnTo>
                      <a:pt x="132" y="97"/>
                    </a:lnTo>
                    <a:lnTo>
                      <a:pt x="116" y="95"/>
                    </a:lnTo>
                    <a:lnTo>
                      <a:pt x="111" y="99"/>
                    </a:lnTo>
                    <a:lnTo>
                      <a:pt x="104" y="90"/>
                    </a:lnTo>
                    <a:lnTo>
                      <a:pt x="97" y="83"/>
                    </a:lnTo>
                    <a:lnTo>
                      <a:pt x="87" y="80"/>
                    </a:lnTo>
                    <a:lnTo>
                      <a:pt x="78" y="78"/>
                    </a:lnTo>
                    <a:lnTo>
                      <a:pt x="56" y="80"/>
                    </a:lnTo>
                    <a:lnTo>
                      <a:pt x="35" y="78"/>
                    </a:lnTo>
                    <a:lnTo>
                      <a:pt x="28" y="76"/>
                    </a:lnTo>
                    <a:lnTo>
                      <a:pt x="21" y="66"/>
                    </a:lnTo>
                    <a:lnTo>
                      <a:pt x="9" y="64"/>
                    </a:lnTo>
                    <a:lnTo>
                      <a:pt x="0" y="64"/>
                    </a:lnTo>
                    <a:lnTo>
                      <a:pt x="0" y="62"/>
                    </a:lnTo>
                    <a:lnTo>
                      <a:pt x="0" y="59"/>
                    </a:lnTo>
                    <a:lnTo>
                      <a:pt x="2" y="54"/>
                    </a:lnTo>
                    <a:lnTo>
                      <a:pt x="2" y="54"/>
                    </a:lnTo>
                    <a:lnTo>
                      <a:pt x="2" y="52"/>
                    </a:lnTo>
                    <a:lnTo>
                      <a:pt x="2" y="50"/>
                    </a:lnTo>
                    <a:lnTo>
                      <a:pt x="4" y="50"/>
                    </a:lnTo>
                    <a:lnTo>
                      <a:pt x="4" y="47"/>
                    </a:lnTo>
                    <a:lnTo>
                      <a:pt x="2" y="45"/>
                    </a:lnTo>
                    <a:lnTo>
                      <a:pt x="2" y="43"/>
                    </a:lnTo>
                    <a:lnTo>
                      <a:pt x="4" y="43"/>
                    </a:lnTo>
                    <a:lnTo>
                      <a:pt x="7" y="40"/>
                    </a:lnTo>
                    <a:lnTo>
                      <a:pt x="7" y="40"/>
                    </a:lnTo>
                    <a:lnTo>
                      <a:pt x="9" y="40"/>
                    </a:lnTo>
                    <a:lnTo>
                      <a:pt x="12" y="38"/>
                    </a:lnTo>
                    <a:lnTo>
                      <a:pt x="14" y="38"/>
                    </a:lnTo>
                    <a:lnTo>
                      <a:pt x="16" y="38"/>
                    </a:lnTo>
                    <a:lnTo>
                      <a:pt x="21" y="38"/>
                    </a:lnTo>
                    <a:lnTo>
                      <a:pt x="23" y="38"/>
                    </a:lnTo>
                    <a:lnTo>
                      <a:pt x="26" y="36"/>
                    </a:lnTo>
                    <a:lnTo>
                      <a:pt x="28" y="36"/>
                    </a:lnTo>
                    <a:lnTo>
                      <a:pt x="30" y="36"/>
                    </a:lnTo>
                    <a:lnTo>
                      <a:pt x="33" y="38"/>
                    </a:lnTo>
                    <a:lnTo>
                      <a:pt x="35" y="38"/>
                    </a:lnTo>
                    <a:lnTo>
                      <a:pt x="38" y="38"/>
                    </a:lnTo>
                    <a:lnTo>
                      <a:pt x="40" y="36"/>
                    </a:lnTo>
                    <a:lnTo>
                      <a:pt x="42" y="33"/>
                    </a:lnTo>
                    <a:lnTo>
                      <a:pt x="42" y="31"/>
                    </a:lnTo>
                    <a:lnTo>
                      <a:pt x="47" y="28"/>
                    </a:lnTo>
                    <a:lnTo>
                      <a:pt x="49" y="31"/>
                    </a:lnTo>
                    <a:lnTo>
                      <a:pt x="52" y="31"/>
                    </a:lnTo>
                    <a:lnTo>
                      <a:pt x="54" y="31"/>
                    </a:lnTo>
                    <a:lnTo>
                      <a:pt x="56" y="31"/>
                    </a:lnTo>
                    <a:lnTo>
                      <a:pt x="56" y="33"/>
                    </a:lnTo>
                    <a:lnTo>
                      <a:pt x="59" y="33"/>
                    </a:lnTo>
                    <a:lnTo>
                      <a:pt x="64" y="33"/>
                    </a:lnTo>
                    <a:lnTo>
                      <a:pt x="66" y="31"/>
                    </a:lnTo>
                    <a:lnTo>
                      <a:pt x="66" y="31"/>
                    </a:lnTo>
                    <a:lnTo>
                      <a:pt x="66" y="33"/>
                    </a:lnTo>
                    <a:lnTo>
                      <a:pt x="68" y="36"/>
                    </a:lnTo>
                    <a:lnTo>
                      <a:pt x="71" y="36"/>
                    </a:lnTo>
                    <a:lnTo>
                      <a:pt x="71" y="38"/>
                    </a:lnTo>
                    <a:lnTo>
                      <a:pt x="73" y="36"/>
                    </a:lnTo>
                    <a:lnTo>
                      <a:pt x="75" y="36"/>
                    </a:lnTo>
                    <a:lnTo>
                      <a:pt x="75" y="33"/>
                    </a:lnTo>
                    <a:lnTo>
                      <a:pt x="78" y="36"/>
                    </a:lnTo>
                    <a:lnTo>
                      <a:pt x="80" y="36"/>
                    </a:lnTo>
                    <a:lnTo>
                      <a:pt x="80" y="38"/>
                    </a:lnTo>
                    <a:lnTo>
                      <a:pt x="82" y="38"/>
                    </a:lnTo>
                    <a:lnTo>
                      <a:pt x="85" y="36"/>
                    </a:lnTo>
                    <a:lnTo>
                      <a:pt x="87" y="33"/>
                    </a:lnTo>
                    <a:lnTo>
                      <a:pt x="90" y="33"/>
                    </a:lnTo>
                    <a:lnTo>
                      <a:pt x="90" y="36"/>
                    </a:lnTo>
                    <a:lnTo>
                      <a:pt x="92" y="36"/>
                    </a:lnTo>
                    <a:lnTo>
                      <a:pt x="94" y="36"/>
                    </a:lnTo>
                    <a:lnTo>
                      <a:pt x="99" y="36"/>
                    </a:lnTo>
                    <a:lnTo>
                      <a:pt x="101" y="36"/>
                    </a:lnTo>
                    <a:lnTo>
                      <a:pt x="101" y="38"/>
                    </a:lnTo>
                    <a:lnTo>
                      <a:pt x="104" y="36"/>
                    </a:lnTo>
                    <a:lnTo>
                      <a:pt x="106" y="33"/>
                    </a:lnTo>
                    <a:lnTo>
                      <a:pt x="109" y="31"/>
                    </a:lnTo>
                    <a:lnTo>
                      <a:pt x="111" y="31"/>
                    </a:lnTo>
                    <a:lnTo>
                      <a:pt x="113" y="33"/>
                    </a:lnTo>
                    <a:lnTo>
                      <a:pt x="113" y="36"/>
                    </a:lnTo>
                    <a:lnTo>
                      <a:pt x="116" y="36"/>
                    </a:lnTo>
                    <a:lnTo>
                      <a:pt x="120" y="36"/>
                    </a:lnTo>
                    <a:lnTo>
                      <a:pt x="120" y="38"/>
                    </a:lnTo>
                    <a:lnTo>
                      <a:pt x="123" y="38"/>
                    </a:lnTo>
                    <a:lnTo>
                      <a:pt x="127" y="38"/>
                    </a:lnTo>
                    <a:lnTo>
                      <a:pt x="130" y="40"/>
                    </a:lnTo>
                    <a:lnTo>
                      <a:pt x="132" y="40"/>
                    </a:lnTo>
                    <a:lnTo>
                      <a:pt x="132" y="38"/>
                    </a:lnTo>
                    <a:lnTo>
                      <a:pt x="135" y="38"/>
                    </a:lnTo>
                    <a:lnTo>
                      <a:pt x="137" y="40"/>
                    </a:lnTo>
                    <a:lnTo>
                      <a:pt x="137" y="38"/>
                    </a:lnTo>
                    <a:lnTo>
                      <a:pt x="139" y="38"/>
                    </a:lnTo>
                    <a:lnTo>
                      <a:pt x="142" y="38"/>
                    </a:lnTo>
                    <a:lnTo>
                      <a:pt x="144" y="38"/>
                    </a:lnTo>
                    <a:lnTo>
                      <a:pt x="146" y="40"/>
                    </a:lnTo>
                    <a:lnTo>
                      <a:pt x="149" y="38"/>
                    </a:lnTo>
                    <a:lnTo>
                      <a:pt x="151" y="36"/>
                    </a:lnTo>
                    <a:lnTo>
                      <a:pt x="151" y="33"/>
                    </a:lnTo>
                    <a:lnTo>
                      <a:pt x="153" y="33"/>
                    </a:lnTo>
                    <a:lnTo>
                      <a:pt x="158" y="36"/>
                    </a:lnTo>
                    <a:lnTo>
                      <a:pt x="161" y="33"/>
                    </a:lnTo>
                    <a:lnTo>
                      <a:pt x="163" y="33"/>
                    </a:lnTo>
                    <a:lnTo>
                      <a:pt x="165" y="33"/>
                    </a:lnTo>
                    <a:lnTo>
                      <a:pt x="165" y="36"/>
                    </a:lnTo>
                    <a:lnTo>
                      <a:pt x="168" y="36"/>
                    </a:lnTo>
                    <a:lnTo>
                      <a:pt x="168" y="33"/>
                    </a:lnTo>
                    <a:lnTo>
                      <a:pt x="170" y="31"/>
                    </a:lnTo>
                    <a:lnTo>
                      <a:pt x="172" y="31"/>
                    </a:lnTo>
                    <a:lnTo>
                      <a:pt x="172" y="28"/>
                    </a:lnTo>
                    <a:lnTo>
                      <a:pt x="175" y="28"/>
                    </a:lnTo>
                    <a:lnTo>
                      <a:pt x="177" y="26"/>
                    </a:lnTo>
                    <a:lnTo>
                      <a:pt x="179" y="26"/>
                    </a:lnTo>
                    <a:lnTo>
                      <a:pt x="182" y="24"/>
                    </a:lnTo>
                    <a:lnTo>
                      <a:pt x="182" y="26"/>
                    </a:lnTo>
                    <a:lnTo>
                      <a:pt x="182" y="26"/>
                    </a:lnTo>
                    <a:lnTo>
                      <a:pt x="184" y="26"/>
                    </a:lnTo>
                    <a:lnTo>
                      <a:pt x="184" y="24"/>
                    </a:lnTo>
                    <a:lnTo>
                      <a:pt x="187" y="24"/>
                    </a:lnTo>
                    <a:lnTo>
                      <a:pt x="187" y="21"/>
                    </a:lnTo>
                    <a:lnTo>
                      <a:pt x="187" y="19"/>
                    </a:lnTo>
                    <a:lnTo>
                      <a:pt x="189" y="19"/>
                    </a:lnTo>
                    <a:lnTo>
                      <a:pt x="191" y="19"/>
                    </a:lnTo>
                    <a:lnTo>
                      <a:pt x="191" y="17"/>
                    </a:lnTo>
                    <a:lnTo>
                      <a:pt x="194" y="17"/>
                    </a:lnTo>
                    <a:lnTo>
                      <a:pt x="196" y="19"/>
                    </a:lnTo>
                    <a:lnTo>
                      <a:pt x="198" y="21"/>
                    </a:lnTo>
                    <a:lnTo>
                      <a:pt x="201" y="21"/>
                    </a:lnTo>
                    <a:lnTo>
                      <a:pt x="203" y="21"/>
                    </a:lnTo>
                    <a:lnTo>
                      <a:pt x="205" y="21"/>
                    </a:lnTo>
                    <a:lnTo>
                      <a:pt x="208" y="21"/>
                    </a:lnTo>
                    <a:lnTo>
                      <a:pt x="210" y="21"/>
                    </a:lnTo>
                    <a:lnTo>
                      <a:pt x="213" y="21"/>
                    </a:lnTo>
                    <a:lnTo>
                      <a:pt x="215" y="21"/>
                    </a:lnTo>
                    <a:lnTo>
                      <a:pt x="217" y="21"/>
                    </a:lnTo>
                    <a:lnTo>
                      <a:pt x="217" y="19"/>
                    </a:lnTo>
                    <a:lnTo>
                      <a:pt x="217" y="17"/>
                    </a:lnTo>
                    <a:lnTo>
                      <a:pt x="222" y="14"/>
                    </a:lnTo>
                    <a:lnTo>
                      <a:pt x="224" y="14"/>
                    </a:lnTo>
                    <a:lnTo>
                      <a:pt x="227" y="14"/>
                    </a:lnTo>
                    <a:lnTo>
                      <a:pt x="231" y="12"/>
                    </a:lnTo>
                    <a:lnTo>
                      <a:pt x="234" y="14"/>
                    </a:lnTo>
                    <a:lnTo>
                      <a:pt x="236" y="14"/>
                    </a:lnTo>
                    <a:lnTo>
                      <a:pt x="239" y="14"/>
                    </a:lnTo>
                    <a:lnTo>
                      <a:pt x="239" y="17"/>
                    </a:lnTo>
                    <a:lnTo>
                      <a:pt x="241" y="14"/>
                    </a:lnTo>
                    <a:lnTo>
                      <a:pt x="241" y="14"/>
                    </a:lnTo>
                    <a:lnTo>
                      <a:pt x="243" y="17"/>
                    </a:lnTo>
                    <a:lnTo>
                      <a:pt x="246" y="17"/>
                    </a:lnTo>
                    <a:lnTo>
                      <a:pt x="248" y="17"/>
                    </a:lnTo>
                    <a:lnTo>
                      <a:pt x="246" y="19"/>
                    </a:lnTo>
                    <a:lnTo>
                      <a:pt x="248" y="21"/>
                    </a:lnTo>
                    <a:lnTo>
                      <a:pt x="250" y="24"/>
                    </a:lnTo>
                    <a:lnTo>
                      <a:pt x="253" y="26"/>
                    </a:lnTo>
                    <a:lnTo>
                      <a:pt x="255" y="26"/>
                    </a:lnTo>
                    <a:lnTo>
                      <a:pt x="258" y="26"/>
                    </a:lnTo>
                    <a:lnTo>
                      <a:pt x="260" y="26"/>
                    </a:lnTo>
                    <a:lnTo>
                      <a:pt x="262" y="28"/>
                    </a:lnTo>
                    <a:lnTo>
                      <a:pt x="265" y="28"/>
                    </a:lnTo>
                    <a:lnTo>
                      <a:pt x="265" y="31"/>
                    </a:lnTo>
                    <a:lnTo>
                      <a:pt x="274" y="28"/>
                    </a:lnTo>
                    <a:lnTo>
                      <a:pt x="276" y="28"/>
                    </a:lnTo>
                    <a:lnTo>
                      <a:pt x="279" y="28"/>
                    </a:lnTo>
                    <a:lnTo>
                      <a:pt x="279" y="31"/>
                    </a:lnTo>
                    <a:lnTo>
                      <a:pt x="281" y="31"/>
                    </a:lnTo>
                    <a:lnTo>
                      <a:pt x="281" y="28"/>
                    </a:lnTo>
                    <a:lnTo>
                      <a:pt x="286" y="28"/>
                    </a:lnTo>
                    <a:lnTo>
                      <a:pt x="291" y="28"/>
                    </a:lnTo>
                    <a:lnTo>
                      <a:pt x="293" y="28"/>
                    </a:lnTo>
                    <a:lnTo>
                      <a:pt x="295" y="28"/>
                    </a:lnTo>
                    <a:lnTo>
                      <a:pt x="295" y="28"/>
                    </a:lnTo>
                    <a:lnTo>
                      <a:pt x="298" y="28"/>
                    </a:lnTo>
                    <a:lnTo>
                      <a:pt x="300" y="31"/>
                    </a:lnTo>
                    <a:lnTo>
                      <a:pt x="302" y="31"/>
                    </a:lnTo>
                    <a:lnTo>
                      <a:pt x="302" y="33"/>
                    </a:lnTo>
                    <a:lnTo>
                      <a:pt x="305" y="33"/>
                    </a:lnTo>
                    <a:lnTo>
                      <a:pt x="307" y="33"/>
                    </a:lnTo>
                    <a:lnTo>
                      <a:pt x="307" y="31"/>
                    </a:lnTo>
                    <a:lnTo>
                      <a:pt x="310" y="31"/>
                    </a:lnTo>
                    <a:lnTo>
                      <a:pt x="310" y="33"/>
                    </a:lnTo>
                    <a:lnTo>
                      <a:pt x="312" y="33"/>
                    </a:lnTo>
                    <a:lnTo>
                      <a:pt x="314" y="33"/>
                    </a:lnTo>
                    <a:lnTo>
                      <a:pt x="317" y="33"/>
                    </a:lnTo>
                    <a:lnTo>
                      <a:pt x="319" y="33"/>
                    </a:lnTo>
                    <a:lnTo>
                      <a:pt x="319" y="36"/>
                    </a:lnTo>
                    <a:lnTo>
                      <a:pt x="321" y="36"/>
                    </a:lnTo>
                    <a:lnTo>
                      <a:pt x="321" y="38"/>
                    </a:lnTo>
                    <a:lnTo>
                      <a:pt x="321" y="38"/>
                    </a:lnTo>
                    <a:lnTo>
                      <a:pt x="321" y="40"/>
                    </a:lnTo>
                    <a:lnTo>
                      <a:pt x="321" y="45"/>
                    </a:lnTo>
                    <a:lnTo>
                      <a:pt x="319" y="45"/>
                    </a:lnTo>
                    <a:lnTo>
                      <a:pt x="319" y="47"/>
                    </a:lnTo>
                    <a:lnTo>
                      <a:pt x="317" y="47"/>
                    </a:lnTo>
                    <a:lnTo>
                      <a:pt x="319" y="47"/>
                    </a:lnTo>
                    <a:lnTo>
                      <a:pt x="321" y="47"/>
                    </a:lnTo>
                    <a:lnTo>
                      <a:pt x="321" y="50"/>
                    </a:lnTo>
                    <a:lnTo>
                      <a:pt x="324" y="50"/>
                    </a:lnTo>
                    <a:lnTo>
                      <a:pt x="326" y="50"/>
                    </a:lnTo>
                    <a:lnTo>
                      <a:pt x="326" y="47"/>
                    </a:lnTo>
                    <a:lnTo>
                      <a:pt x="328" y="47"/>
                    </a:lnTo>
                    <a:lnTo>
                      <a:pt x="333" y="47"/>
                    </a:lnTo>
                    <a:lnTo>
                      <a:pt x="336" y="47"/>
                    </a:lnTo>
                    <a:lnTo>
                      <a:pt x="338" y="47"/>
                    </a:lnTo>
                    <a:lnTo>
                      <a:pt x="340" y="50"/>
                    </a:lnTo>
                    <a:lnTo>
                      <a:pt x="343" y="50"/>
                    </a:lnTo>
                    <a:lnTo>
                      <a:pt x="343" y="47"/>
                    </a:lnTo>
                    <a:lnTo>
                      <a:pt x="343" y="45"/>
                    </a:lnTo>
                    <a:lnTo>
                      <a:pt x="343" y="45"/>
                    </a:lnTo>
                    <a:lnTo>
                      <a:pt x="345" y="45"/>
                    </a:lnTo>
                    <a:lnTo>
                      <a:pt x="345" y="43"/>
                    </a:lnTo>
                    <a:lnTo>
                      <a:pt x="347" y="43"/>
                    </a:lnTo>
                    <a:lnTo>
                      <a:pt x="347" y="40"/>
                    </a:lnTo>
                    <a:lnTo>
                      <a:pt x="350" y="40"/>
                    </a:lnTo>
                    <a:lnTo>
                      <a:pt x="352" y="40"/>
                    </a:lnTo>
                    <a:lnTo>
                      <a:pt x="352" y="38"/>
                    </a:lnTo>
                    <a:lnTo>
                      <a:pt x="354" y="38"/>
                    </a:lnTo>
                    <a:lnTo>
                      <a:pt x="354" y="36"/>
                    </a:lnTo>
                    <a:lnTo>
                      <a:pt x="357" y="33"/>
                    </a:lnTo>
                    <a:lnTo>
                      <a:pt x="357" y="31"/>
                    </a:lnTo>
                    <a:lnTo>
                      <a:pt x="357" y="28"/>
                    </a:lnTo>
                    <a:lnTo>
                      <a:pt x="359" y="26"/>
                    </a:lnTo>
                    <a:lnTo>
                      <a:pt x="359" y="24"/>
                    </a:lnTo>
                    <a:lnTo>
                      <a:pt x="362" y="21"/>
                    </a:lnTo>
                    <a:lnTo>
                      <a:pt x="364" y="21"/>
                    </a:lnTo>
                    <a:lnTo>
                      <a:pt x="366" y="21"/>
                    </a:lnTo>
                    <a:lnTo>
                      <a:pt x="369" y="21"/>
                    </a:lnTo>
                    <a:lnTo>
                      <a:pt x="369" y="19"/>
                    </a:lnTo>
                    <a:lnTo>
                      <a:pt x="371" y="19"/>
                    </a:lnTo>
                    <a:lnTo>
                      <a:pt x="376" y="19"/>
                    </a:lnTo>
                    <a:lnTo>
                      <a:pt x="378" y="19"/>
                    </a:lnTo>
                    <a:lnTo>
                      <a:pt x="378" y="17"/>
                    </a:lnTo>
                    <a:lnTo>
                      <a:pt x="376" y="17"/>
                    </a:lnTo>
                    <a:lnTo>
                      <a:pt x="376" y="14"/>
                    </a:lnTo>
                    <a:lnTo>
                      <a:pt x="376" y="12"/>
                    </a:lnTo>
                    <a:lnTo>
                      <a:pt x="378" y="12"/>
                    </a:lnTo>
                    <a:lnTo>
                      <a:pt x="378" y="10"/>
                    </a:lnTo>
                    <a:lnTo>
                      <a:pt x="381" y="10"/>
                    </a:lnTo>
                    <a:lnTo>
                      <a:pt x="383" y="10"/>
                    </a:lnTo>
                    <a:lnTo>
                      <a:pt x="385" y="10"/>
                    </a:lnTo>
                    <a:lnTo>
                      <a:pt x="390" y="7"/>
                    </a:lnTo>
                    <a:lnTo>
                      <a:pt x="395" y="7"/>
                    </a:lnTo>
                    <a:lnTo>
                      <a:pt x="397" y="10"/>
                    </a:lnTo>
                    <a:lnTo>
                      <a:pt x="397" y="12"/>
                    </a:lnTo>
                    <a:lnTo>
                      <a:pt x="399" y="14"/>
                    </a:lnTo>
                    <a:lnTo>
                      <a:pt x="402" y="17"/>
                    </a:lnTo>
                    <a:lnTo>
                      <a:pt x="404" y="17"/>
                    </a:lnTo>
                    <a:lnTo>
                      <a:pt x="407" y="19"/>
                    </a:lnTo>
                    <a:lnTo>
                      <a:pt x="407" y="17"/>
                    </a:lnTo>
                    <a:lnTo>
                      <a:pt x="407" y="14"/>
                    </a:lnTo>
                    <a:lnTo>
                      <a:pt x="407" y="10"/>
                    </a:lnTo>
                    <a:lnTo>
                      <a:pt x="407" y="7"/>
                    </a:lnTo>
                    <a:lnTo>
                      <a:pt x="407" y="7"/>
                    </a:lnTo>
                    <a:lnTo>
                      <a:pt x="407" y="5"/>
                    </a:lnTo>
                    <a:lnTo>
                      <a:pt x="407" y="2"/>
                    </a:lnTo>
                    <a:lnTo>
                      <a:pt x="409" y="2"/>
                    </a:lnTo>
                    <a:lnTo>
                      <a:pt x="411" y="0"/>
                    </a:lnTo>
                    <a:lnTo>
                      <a:pt x="414" y="0"/>
                    </a:lnTo>
                    <a:lnTo>
                      <a:pt x="416" y="2"/>
                    </a:lnTo>
                    <a:lnTo>
                      <a:pt x="416" y="2"/>
                    </a:lnTo>
                    <a:lnTo>
                      <a:pt x="418" y="5"/>
                    </a:lnTo>
                    <a:lnTo>
                      <a:pt x="421" y="2"/>
                    </a:lnTo>
                    <a:lnTo>
                      <a:pt x="423" y="0"/>
                    </a:lnTo>
                    <a:lnTo>
                      <a:pt x="425" y="0"/>
                    </a:lnTo>
                    <a:lnTo>
                      <a:pt x="428" y="0"/>
                    </a:lnTo>
                    <a:lnTo>
                      <a:pt x="430" y="0"/>
                    </a:lnTo>
                    <a:lnTo>
                      <a:pt x="433" y="2"/>
                    </a:lnTo>
                    <a:lnTo>
                      <a:pt x="435" y="2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7" name="Freeform 233"/>
              <p:cNvSpPr>
                <a:spLocks/>
              </p:cNvSpPr>
              <p:nvPr/>
            </p:nvSpPr>
            <p:spPr bwMode="auto">
              <a:xfrm>
                <a:off x="3365" y="4249"/>
                <a:ext cx="255" cy="62"/>
              </a:xfrm>
              <a:custGeom>
                <a:avLst/>
                <a:gdLst/>
                <a:ahLst/>
                <a:cxnLst>
                  <a:cxn ang="0">
                    <a:pos x="255" y="62"/>
                  </a:cxn>
                  <a:cxn ang="0">
                    <a:pos x="0" y="59"/>
                  </a:cxn>
                  <a:cxn ang="0">
                    <a:pos x="5" y="48"/>
                  </a:cxn>
                  <a:cxn ang="0">
                    <a:pos x="45" y="29"/>
                  </a:cxn>
                  <a:cxn ang="0">
                    <a:pos x="54" y="19"/>
                  </a:cxn>
                  <a:cxn ang="0">
                    <a:pos x="78" y="17"/>
                  </a:cxn>
                  <a:cxn ang="0">
                    <a:pos x="94" y="15"/>
                  </a:cxn>
                  <a:cxn ang="0">
                    <a:pos x="116" y="0"/>
                  </a:cxn>
                  <a:cxn ang="0">
                    <a:pos x="156" y="0"/>
                  </a:cxn>
                  <a:cxn ang="0">
                    <a:pos x="248" y="26"/>
                  </a:cxn>
                  <a:cxn ang="0">
                    <a:pos x="255" y="62"/>
                  </a:cxn>
                </a:cxnLst>
                <a:rect l="0" t="0" r="r" b="b"/>
                <a:pathLst>
                  <a:path w="255" h="62">
                    <a:moveTo>
                      <a:pt x="255" y="62"/>
                    </a:moveTo>
                    <a:lnTo>
                      <a:pt x="0" y="59"/>
                    </a:lnTo>
                    <a:lnTo>
                      <a:pt x="5" y="48"/>
                    </a:lnTo>
                    <a:lnTo>
                      <a:pt x="45" y="29"/>
                    </a:lnTo>
                    <a:lnTo>
                      <a:pt x="54" y="19"/>
                    </a:lnTo>
                    <a:lnTo>
                      <a:pt x="78" y="17"/>
                    </a:lnTo>
                    <a:lnTo>
                      <a:pt x="94" y="15"/>
                    </a:lnTo>
                    <a:lnTo>
                      <a:pt x="116" y="0"/>
                    </a:lnTo>
                    <a:lnTo>
                      <a:pt x="156" y="0"/>
                    </a:lnTo>
                    <a:lnTo>
                      <a:pt x="248" y="26"/>
                    </a:lnTo>
                    <a:lnTo>
                      <a:pt x="255" y="6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8" name="Freeform 234"/>
              <p:cNvSpPr>
                <a:spLocks/>
              </p:cNvSpPr>
              <p:nvPr/>
            </p:nvSpPr>
            <p:spPr bwMode="auto">
              <a:xfrm>
                <a:off x="2506" y="4148"/>
                <a:ext cx="31" cy="30"/>
              </a:xfrm>
              <a:custGeom>
                <a:avLst/>
                <a:gdLst/>
                <a:ahLst/>
                <a:cxnLst>
                  <a:cxn ang="0">
                    <a:pos x="22" y="19"/>
                  </a:cxn>
                  <a:cxn ang="0">
                    <a:pos x="14" y="30"/>
                  </a:cxn>
                  <a:cxn ang="0">
                    <a:pos x="5" y="23"/>
                  </a:cxn>
                  <a:cxn ang="0">
                    <a:pos x="0" y="16"/>
                  </a:cxn>
                  <a:cxn ang="0">
                    <a:pos x="5" y="0"/>
                  </a:cxn>
                  <a:cxn ang="0">
                    <a:pos x="10" y="0"/>
                  </a:cxn>
                  <a:cxn ang="0">
                    <a:pos x="22" y="4"/>
                  </a:cxn>
                  <a:cxn ang="0">
                    <a:pos x="31" y="11"/>
                  </a:cxn>
                  <a:cxn ang="0">
                    <a:pos x="31" y="16"/>
                  </a:cxn>
                  <a:cxn ang="0">
                    <a:pos x="22" y="19"/>
                  </a:cxn>
                </a:cxnLst>
                <a:rect l="0" t="0" r="r" b="b"/>
                <a:pathLst>
                  <a:path w="31" h="30">
                    <a:moveTo>
                      <a:pt x="22" y="19"/>
                    </a:moveTo>
                    <a:lnTo>
                      <a:pt x="14" y="30"/>
                    </a:lnTo>
                    <a:lnTo>
                      <a:pt x="5" y="23"/>
                    </a:lnTo>
                    <a:lnTo>
                      <a:pt x="0" y="16"/>
                    </a:lnTo>
                    <a:lnTo>
                      <a:pt x="5" y="0"/>
                    </a:lnTo>
                    <a:lnTo>
                      <a:pt x="10" y="0"/>
                    </a:lnTo>
                    <a:lnTo>
                      <a:pt x="22" y="4"/>
                    </a:lnTo>
                    <a:lnTo>
                      <a:pt x="31" y="11"/>
                    </a:lnTo>
                    <a:lnTo>
                      <a:pt x="31" y="16"/>
                    </a:lnTo>
                    <a:lnTo>
                      <a:pt x="22" y="19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59" name="Freeform 235"/>
              <p:cNvSpPr>
                <a:spLocks/>
              </p:cNvSpPr>
              <p:nvPr/>
            </p:nvSpPr>
            <p:spPr bwMode="auto">
              <a:xfrm>
                <a:off x="2549" y="4048"/>
                <a:ext cx="21" cy="17"/>
              </a:xfrm>
              <a:custGeom>
                <a:avLst/>
                <a:gdLst/>
                <a:ahLst/>
                <a:cxnLst>
                  <a:cxn ang="0">
                    <a:pos x="9" y="14"/>
                  </a:cxn>
                  <a:cxn ang="0">
                    <a:pos x="0" y="17"/>
                  </a:cxn>
                  <a:cxn ang="0">
                    <a:pos x="0" y="10"/>
                  </a:cxn>
                  <a:cxn ang="0">
                    <a:pos x="12" y="0"/>
                  </a:cxn>
                  <a:cxn ang="0">
                    <a:pos x="21" y="5"/>
                  </a:cxn>
                  <a:cxn ang="0">
                    <a:pos x="21" y="10"/>
                  </a:cxn>
                  <a:cxn ang="0">
                    <a:pos x="9" y="14"/>
                  </a:cxn>
                </a:cxnLst>
                <a:rect l="0" t="0" r="r" b="b"/>
                <a:pathLst>
                  <a:path w="21" h="17">
                    <a:moveTo>
                      <a:pt x="9" y="14"/>
                    </a:moveTo>
                    <a:lnTo>
                      <a:pt x="0" y="17"/>
                    </a:lnTo>
                    <a:lnTo>
                      <a:pt x="0" y="10"/>
                    </a:lnTo>
                    <a:lnTo>
                      <a:pt x="12" y="0"/>
                    </a:lnTo>
                    <a:lnTo>
                      <a:pt x="21" y="5"/>
                    </a:lnTo>
                    <a:lnTo>
                      <a:pt x="21" y="10"/>
                    </a:lnTo>
                    <a:lnTo>
                      <a:pt x="9" y="14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0" name="Freeform 236"/>
              <p:cNvSpPr>
                <a:spLocks/>
              </p:cNvSpPr>
              <p:nvPr/>
            </p:nvSpPr>
            <p:spPr bwMode="auto">
              <a:xfrm>
                <a:off x="2811" y="3928"/>
                <a:ext cx="36" cy="30"/>
              </a:xfrm>
              <a:custGeom>
                <a:avLst/>
                <a:gdLst/>
                <a:ahLst/>
                <a:cxnLst>
                  <a:cxn ang="0">
                    <a:pos x="36" y="23"/>
                  </a:cxn>
                  <a:cxn ang="0">
                    <a:pos x="31" y="30"/>
                  </a:cxn>
                  <a:cxn ang="0">
                    <a:pos x="19" y="26"/>
                  </a:cxn>
                  <a:cxn ang="0">
                    <a:pos x="15" y="21"/>
                  </a:cxn>
                  <a:cxn ang="0">
                    <a:pos x="5" y="7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5" y="0"/>
                  </a:cxn>
                  <a:cxn ang="0">
                    <a:pos x="17" y="9"/>
                  </a:cxn>
                  <a:cxn ang="0">
                    <a:pos x="36" y="23"/>
                  </a:cxn>
                </a:cxnLst>
                <a:rect l="0" t="0" r="r" b="b"/>
                <a:pathLst>
                  <a:path w="36" h="30">
                    <a:moveTo>
                      <a:pt x="36" y="23"/>
                    </a:moveTo>
                    <a:lnTo>
                      <a:pt x="31" y="30"/>
                    </a:lnTo>
                    <a:lnTo>
                      <a:pt x="19" y="26"/>
                    </a:lnTo>
                    <a:lnTo>
                      <a:pt x="15" y="21"/>
                    </a:lnTo>
                    <a:lnTo>
                      <a:pt x="5" y="7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5" y="0"/>
                    </a:lnTo>
                    <a:lnTo>
                      <a:pt x="17" y="9"/>
                    </a:lnTo>
                    <a:lnTo>
                      <a:pt x="36" y="23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1" name="Freeform 237"/>
              <p:cNvSpPr>
                <a:spLocks/>
              </p:cNvSpPr>
              <p:nvPr/>
            </p:nvSpPr>
            <p:spPr bwMode="auto">
              <a:xfrm>
                <a:off x="1742" y="3511"/>
                <a:ext cx="38" cy="28"/>
              </a:xfrm>
              <a:custGeom>
                <a:avLst/>
                <a:gdLst/>
                <a:ahLst/>
                <a:cxnLst>
                  <a:cxn ang="0">
                    <a:pos x="38" y="2"/>
                  </a:cxn>
                  <a:cxn ang="0">
                    <a:pos x="38" y="5"/>
                  </a:cxn>
                  <a:cxn ang="0">
                    <a:pos x="36" y="7"/>
                  </a:cxn>
                  <a:cxn ang="0">
                    <a:pos x="38" y="10"/>
                  </a:cxn>
                  <a:cxn ang="0">
                    <a:pos x="33" y="14"/>
                  </a:cxn>
                  <a:cxn ang="0">
                    <a:pos x="29" y="12"/>
                  </a:cxn>
                  <a:cxn ang="0">
                    <a:pos x="29" y="17"/>
                  </a:cxn>
                  <a:cxn ang="0">
                    <a:pos x="24" y="19"/>
                  </a:cxn>
                  <a:cxn ang="0">
                    <a:pos x="19" y="19"/>
                  </a:cxn>
                  <a:cxn ang="0">
                    <a:pos x="17" y="21"/>
                  </a:cxn>
                  <a:cxn ang="0">
                    <a:pos x="17" y="26"/>
                  </a:cxn>
                  <a:cxn ang="0">
                    <a:pos x="17" y="28"/>
                  </a:cxn>
                  <a:cxn ang="0">
                    <a:pos x="14" y="26"/>
                  </a:cxn>
                  <a:cxn ang="0">
                    <a:pos x="12" y="26"/>
                  </a:cxn>
                  <a:cxn ang="0">
                    <a:pos x="12" y="24"/>
                  </a:cxn>
                  <a:cxn ang="0">
                    <a:pos x="12" y="21"/>
                  </a:cxn>
                  <a:cxn ang="0">
                    <a:pos x="10" y="21"/>
                  </a:cxn>
                  <a:cxn ang="0">
                    <a:pos x="7" y="21"/>
                  </a:cxn>
                  <a:cxn ang="0">
                    <a:pos x="5" y="21"/>
                  </a:cxn>
                  <a:cxn ang="0">
                    <a:pos x="3" y="21"/>
                  </a:cxn>
                  <a:cxn ang="0">
                    <a:pos x="0" y="21"/>
                  </a:cxn>
                  <a:cxn ang="0">
                    <a:pos x="0" y="17"/>
                  </a:cxn>
                  <a:cxn ang="0">
                    <a:pos x="3" y="12"/>
                  </a:cxn>
                  <a:cxn ang="0">
                    <a:pos x="3" y="10"/>
                  </a:cxn>
                  <a:cxn ang="0">
                    <a:pos x="5" y="10"/>
                  </a:cxn>
                  <a:cxn ang="0">
                    <a:pos x="7" y="10"/>
                  </a:cxn>
                  <a:cxn ang="0">
                    <a:pos x="10" y="12"/>
                  </a:cxn>
                  <a:cxn ang="0">
                    <a:pos x="10" y="10"/>
                  </a:cxn>
                  <a:cxn ang="0">
                    <a:pos x="7" y="7"/>
                  </a:cxn>
                  <a:cxn ang="0">
                    <a:pos x="10" y="7"/>
                  </a:cxn>
                  <a:cxn ang="0">
                    <a:pos x="14" y="2"/>
                  </a:cxn>
                  <a:cxn ang="0">
                    <a:pos x="17" y="2"/>
                  </a:cxn>
                  <a:cxn ang="0">
                    <a:pos x="19" y="2"/>
                  </a:cxn>
                  <a:cxn ang="0">
                    <a:pos x="22" y="0"/>
                  </a:cxn>
                  <a:cxn ang="0">
                    <a:pos x="26" y="0"/>
                  </a:cxn>
                  <a:cxn ang="0">
                    <a:pos x="33" y="0"/>
                  </a:cxn>
                  <a:cxn ang="0">
                    <a:pos x="33" y="2"/>
                  </a:cxn>
                  <a:cxn ang="0">
                    <a:pos x="38" y="2"/>
                  </a:cxn>
                </a:cxnLst>
                <a:rect l="0" t="0" r="r" b="b"/>
                <a:pathLst>
                  <a:path w="38" h="28">
                    <a:moveTo>
                      <a:pt x="38" y="2"/>
                    </a:moveTo>
                    <a:lnTo>
                      <a:pt x="38" y="5"/>
                    </a:lnTo>
                    <a:lnTo>
                      <a:pt x="36" y="7"/>
                    </a:lnTo>
                    <a:lnTo>
                      <a:pt x="38" y="10"/>
                    </a:lnTo>
                    <a:lnTo>
                      <a:pt x="33" y="14"/>
                    </a:lnTo>
                    <a:lnTo>
                      <a:pt x="29" y="12"/>
                    </a:lnTo>
                    <a:lnTo>
                      <a:pt x="29" y="17"/>
                    </a:lnTo>
                    <a:lnTo>
                      <a:pt x="24" y="19"/>
                    </a:lnTo>
                    <a:lnTo>
                      <a:pt x="19" y="19"/>
                    </a:lnTo>
                    <a:lnTo>
                      <a:pt x="17" y="21"/>
                    </a:lnTo>
                    <a:lnTo>
                      <a:pt x="17" y="26"/>
                    </a:lnTo>
                    <a:lnTo>
                      <a:pt x="17" y="28"/>
                    </a:lnTo>
                    <a:lnTo>
                      <a:pt x="14" y="26"/>
                    </a:lnTo>
                    <a:lnTo>
                      <a:pt x="12" y="26"/>
                    </a:lnTo>
                    <a:lnTo>
                      <a:pt x="12" y="24"/>
                    </a:lnTo>
                    <a:lnTo>
                      <a:pt x="12" y="21"/>
                    </a:lnTo>
                    <a:lnTo>
                      <a:pt x="10" y="21"/>
                    </a:lnTo>
                    <a:lnTo>
                      <a:pt x="7" y="21"/>
                    </a:lnTo>
                    <a:lnTo>
                      <a:pt x="5" y="21"/>
                    </a:lnTo>
                    <a:lnTo>
                      <a:pt x="3" y="21"/>
                    </a:lnTo>
                    <a:lnTo>
                      <a:pt x="0" y="21"/>
                    </a:lnTo>
                    <a:lnTo>
                      <a:pt x="0" y="17"/>
                    </a:lnTo>
                    <a:lnTo>
                      <a:pt x="3" y="12"/>
                    </a:lnTo>
                    <a:lnTo>
                      <a:pt x="3" y="10"/>
                    </a:lnTo>
                    <a:lnTo>
                      <a:pt x="5" y="10"/>
                    </a:lnTo>
                    <a:lnTo>
                      <a:pt x="7" y="10"/>
                    </a:lnTo>
                    <a:lnTo>
                      <a:pt x="10" y="12"/>
                    </a:lnTo>
                    <a:lnTo>
                      <a:pt x="10" y="10"/>
                    </a:lnTo>
                    <a:lnTo>
                      <a:pt x="7" y="7"/>
                    </a:lnTo>
                    <a:lnTo>
                      <a:pt x="10" y="7"/>
                    </a:lnTo>
                    <a:lnTo>
                      <a:pt x="14" y="2"/>
                    </a:lnTo>
                    <a:lnTo>
                      <a:pt x="17" y="2"/>
                    </a:lnTo>
                    <a:lnTo>
                      <a:pt x="19" y="2"/>
                    </a:lnTo>
                    <a:lnTo>
                      <a:pt x="22" y="0"/>
                    </a:lnTo>
                    <a:lnTo>
                      <a:pt x="26" y="0"/>
                    </a:lnTo>
                    <a:lnTo>
                      <a:pt x="33" y="0"/>
                    </a:lnTo>
                    <a:lnTo>
                      <a:pt x="33" y="2"/>
                    </a:lnTo>
                    <a:lnTo>
                      <a:pt x="38" y="2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2" name="Freeform 238"/>
              <p:cNvSpPr>
                <a:spLocks/>
              </p:cNvSpPr>
              <p:nvPr/>
            </p:nvSpPr>
            <p:spPr bwMode="auto">
              <a:xfrm>
                <a:off x="1849" y="3442"/>
                <a:ext cx="92" cy="71"/>
              </a:xfrm>
              <a:custGeom>
                <a:avLst/>
                <a:gdLst/>
                <a:ahLst/>
                <a:cxnLst>
                  <a:cxn ang="0">
                    <a:pos x="78" y="0"/>
                  </a:cxn>
                  <a:cxn ang="0">
                    <a:pos x="73" y="3"/>
                  </a:cxn>
                  <a:cxn ang="0">
                    <a:pos x="66" y="5"/>
                  </a:cxn>
                  <a:cxn ang="0">
                    <a:pos x="66" y="8"/>
                  </a:cxn>
                  <a:cxn ang="0">
                    <a:pos x="68" y="10"/>
                  </a:cxn>
                  <a:cxn ang="0">
                    <a:pos x="73" y="10"/>
                  </a:cxn>
                  <a:cxn ang="0">
                    <a:pos x="75" y="8"/>
                  </a:cxn>
                  <a:cxn ang="0">
                    <a:pos x="73" y="12"/>
                  </a:cxn>
                  <a:cxn ang="0">
                    <a:pos x="71" y="12"/>
                  </a:cxn>
                  <a:cxn ang="0">
                    <a:pos x="68" y="12"/>
                  </a:cxn>
                  <a:cxn ang="0">
                    <a:pos x="68" y="17"/>
                  </a:cxn>
                  <a:cxn ang="0">
                    <a:pos x="71" y="19"/>
                  </a:cxn>
                  <a:cxn ang="0">
                    <a:pos x="75" y="24"/>
                  </a:cxn>
                  <a:cxn ang="0">
                    <a:pos x="78" y="24"/>
                  </a:cxn>
                  <a:cxn ang="0">
                    <a:pos x="82" y="22"/>
                  </a:cxn>
                  <a:cxn ang="0">
                    <a:pos x="82" y="19"/>
                  </a:cxn>
                  <a:cxn ang="0">
                    <a:pos x="85" y="19"/>
                  </a:cxn>
                  <a:cxn ang="0">
                    <a:pos x="87" y="22"/>
                  </a:cxn>
                  <a:cxn ang="0">
                    <a:pos x="92" y="24"/>
                  </a:cxn>
                  <a:cxn ang="0">
                    <a:pos x="92" y="31"/>
                  </a:cxn>
                  <a:cxn ang="0">
                    <a:pos x="90" y="36"/>
                  </a:cxn>
                  <a:cxn ang="0">
                    <a:pos x="85" y="38"/>
                  </a:cxn>
                  <a:cxn ang="0">
                    <a:pos x="82" y="43"/>
                  </a:cxn>
                  <a:cxn ang="0">
                    <a:pos x="78" y="48"/>
                  </a:cxn>
                  <a:cxn ang="0">
                    <a:pos x="75" y="53"/>
                  </a:cxn>
                  <a:cxn ang="0">
                    <a:pos x="71" y="62"/>
                  </a:cxn>
                  <a:cxn ang="0">
                    <a:pos x="64" y="67"/>
                  </a:cxn>
                  <a:cxn ang="0">
                    <a:pos x="61" y="67"/>
                  </a:cxn>
                  <a:cxn ang="0">
                    <a:pos x="56" y="71"/>
                  </a:cxn>
                  <a:cxn ang="0">
                    <a:pos x="54" y="69"/>
                  </a:cxn>
                  <a:cxn ang="0">
                    <a:pos x="49" y="62"/>
                  </a:cxn>
                  <a:cxn ang="0">
                    <a:pos x="45" y="62"/>
                  </a:cxn>
                  <a:cxn ang="0">
                    <a:pos x="33" y="57"/>
                  </a:cxn>
                  <a:cxn ang="0">
                    <a:pos x="28" y="53"/>
                  </a:cxn>
                  <a:cxn ang="0">
                    <a:pos x="28" y="45"/>
                  </a:cxn>
                  <a:cxn ang="0">
                    <a:pos x="30" y="41"/>
                  </a:cxn>
                  <a:cxn ang="0">
                    <a:pos x="26" y="36"/>
                  </a:cxn>
                  <a:cxn ang="0">
                    <a:pos x="21" y="36"/>
                  </a:cxn>
                  <a:cxn ang="0">
                    <a:pos x="16" y="38"/>
                  </a:cxn>
                  <a:cxn ang="0">
                    <a:pos x="12" y="45"/>
                  </a:cxn>
                  <a:cxn ang="0">
                    <a:pos x="12" y="43"/>
                  </a:cxn>
                  <a:cxn ang="0">
                    <a:pos x="7" y="36"/>
                  </a:cxn>
                  <a:cxn ang="0">
                    <a:pos x="2" y="36"/>
                  </a:cxn>
                  <a:cxn ang="0">
                    <a:pos x="0" y="29"/>
                  </a:cxn>
                  <a:cxn ang="0">
                    <a:pos x="2" y="26"/>
                  </a:cxn>
                  <a:cxn ang="0">
                    <a:pos x="9" y="24"/>
                  </a:cxn>
                  <a:cxn ang="0">
                    <a:pos x="16" y="19"/>
                  </a:cxn>
                  <a:cxn ang="0">
                    <a:pos x="21" y="17"/>
                  </a:cxn>
                  <a:cxn ang="0">
                    <a:pos x="28" y="10"/>
                  </a:cxn>
                  <a:cxn ang="0">
                    <a:pos x="40" y="5"/>
                  </a:cxn>
                  <a:cxn ang="0">
                    <a:pos x="54" y="3"/>
                  </a:cxn>
                  <a:cxn ang="0">
                    <a:pos x="61" y="0"/>
                  </a:cxn>
                  <a:cxn ang="0">
                    <a:pos x="66" y="3"/>
                  </a:cxn>
                  <a:cxn ang="0">
                    <a:pos x="68" y="3"/>
                  </a:cxn>
                  <a:cxn ang="0">
                    <a:pos x="75" y="0"/>
                  </a:cxn>
                  <a:cxn ang="0">
                    <a:pos x="78" y="0"/>
                  </a:cxn>
                </a:cxnLst>
                <a:rect l="0" t="0" r="r" b="b"/>
                <a:pathLst>
                  <a:path w="92" h="71">
                    <a:moveTo>
                      <a:pt x="78" y="0"/>
                    </a:moveTo>
                    <a:lnTo>
                      <a:pt x="73" y="3"/>
                    </a:lnTo>
                    <a:lnTo>
                      <a:pt x="66" y="5"/>
                    </a:lnTo>
                    <a:lnTo>
                      <a:pt x="66" y="8"/>
                    </a:lnTo>
                    <a:lnTo>
                      <a:pt x="68" y="10"/>
                    </a:lnTo>
                    <a:lnTo>
                      <a:pt x="73" y="10"/>
                    </a:lnTo>
                    <a:lnTo>
                      <a:pt x="75" y="8"/>
                    </a:lnTo>
                    <a:lnTo>
                      <a:pt x="73" y="12"/>
                    </a:lnTo>
                    <a:lnTo>
                      <a:pt x="71" y="12"/>
                    </a:lnTo>
                    <a:lnTo>
                      <a:pt x="68" y="12"/>
                    </a:lnTo>
                    <a:lnTo>
                      <a:pt x="68" y="17"/>
                    </a:lnTo>
                    <a:lnTo>
                      <a:pt x="71" y="19"/>
                    </a:lnTo>
                    <a:lnTo>
                      <a:pt x="75" y="24"/>
                    </a:lnTo>
                    <a:lnTo>
                      <a:pt x="78" y="24"/>
                    </a:lnTo>
                    <a:lnTo>
                      <a:pt x="82" y="22"/>
                    </a:lnTo>
                    <a:lnTo>
                      <a:pt x="82" y="19"/>
                    </a:lnTo>
                    <a:lnTo>
                      <a:pt x="85" y="19"/>
                    </a:lnTo>
                    <a:lnTo>
                      <a:pt x="87" y="22"/>
                    </a:lnTo>
                    <a:lnTo>
                      <a:pt x="92" y="24"/>
                    </a:lnTo>
                    <a:lnTo>
                      <a:pt x="92" y="31"/>
                    </a:lnTo>
                    <a:lnTo>
                      <a:pt x="90" y="36"/>
                    </a:lnTo>
                    <a:lnTo>
                      <a:pt x="85" y="38"/>
                    </a:lnTo>
                    <a:lnTo>
                      <a:pt x="82" y="43"/>
                    </a:lnTo>
                    <a:lnTo>
                      <a:pt x="78" y="48"/>
                    </a:lnTo>
                    <a:lnTo>
                      <a:pt x="75" y="53"/>
                    </a:lnTo>
                    <a:lnTo>
                      <a:pt x="71" y="62"/>
                    </a:lnTo>
                    <a:lnTo>
                      <a:pt x="64" y="67"/>
                    </a:lnTo>
                    <a:lnTo>
                      <a:pt x="61" y="67"/>
                    </a:lnTo>
                    <a:lnTo>
                      <a:pt x="56" y="71"/>
                    </a:lnTo>
                    <a:lnTo>
                      <a:pt x="54" y="69"/>
                    </a:lnTo>
                    <a:lnTo>
                      <a:pt x="49" y="62"/>
                    </a:lnTo>
                    <a:lnTo>
                      <a:pt x="45" y="62"/>
                    </a:lnTo>
                    <a:lnTo>
                      <a:pt x="33" y="57"/>
                    </a:lnTo>
                    <a:lnTo>
                      <a:pt x="28" y="53"/>
                    </a:lnTo>
                    <a:lnTo>
                      <a:pt x="28" y="45"/>
                    </a:lnTo>
                    <a:lnTo>
                      <a:pt x="30" y="41"/>
                    </a:lnTo>
                    <a:lnTo>
                      <a:pt x="26" y="36"/>
                    </a:lnTo>
                    <a:lnTo>
                      <a:pt x="21" y="36"/>
                    </a:lnTo>
                    <a:lnTo>
                      <a:pt x="16" y="38"/>
                    </a:lnTo>
                    <a:lnTo>
                      <a:pt x="12" y="45"/>
                    </a:lnTo>
                    <a:lnTo>
                      <a:pt x="12" y="43"/>
                    </a:lnTo>
                    <a:lnTo>
                      <a:pt x="7" y="36"/>
                    </a:lnTo>
                    <a:lnTo>
                      <a:pt x="2" y="36"/>
                    </a:lnTo>
                    <a:lnTo>
                      <a:pt x="0" y="29"/>
                    </a:lnTo>
                    <a:lnTo>
                      <a:pt x="2" y="26"/>
                    </a:lnTo>
                    <a:lnTo>
                      <a:pt x="9" y="24"/>
                    </a:lnTo>
                    <a:lnTo>
                      <a:pt x="16" y="19"/>
                    </a:lnTo>
                    <a:lnTo>
                      <a:pt x="21" y="17"/>
                    </a:lnTo>
                    <a:lnTo>
                      <a:pt x="28" y="10"/>
                    </a:lnTo>
                    <a:lnTo>
                      <a:pt x="40" y="5"/>
                    </a:lnTo>
                    <a:lnTo>
                      <a:pt x="54" y="3"/>
                    </a:lnTo>
                    <a:lnTo>
                      <a:pt x="61" y="0"/>
                    </a:lnTo>
                    <a:lnTo>
                      <a:pt x="66" y="3"/>
                    </a:lnTo>
                    <a:lnTo>
                      <a:pt x="68" y="3"/>
                    </a:lnTo>
                    <a:lnTo>
                      <a:pt x="75" y="0"/>
                    </a:lnTo>
                    <a:lnTo>
                      <a:pt x="78" y="0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3" name="Freeform 239"/>
              <p:cNvSpPr>
                <a:spLocks/>
              </p:cNvSpPr>
              <p:nvPr/>
            </p:nvSpPr>
            <p:spPr bwMode="auto">
              <a:xfrm>
                <a:off x="1974" y="3438"/>
                <a:ext cx="43" cy="33"/>
              </a:xfrm>
              <a:custGeom>
                <a:avLst/>
                <a:gdLst/>
                <a:ahLst/>
                <a:cxnLst>
                  <a:cxn ang="0">
                    <a:pos x="43" y="26"/>
                  </a:cxn>
                  <a:cxn ang="0">
                    <a:pos x="36" y="33"/>
                  </a:cxn>
                  <a:cxn ang="0">
                    <a:pos x="24" y="23"/>
                  </a:cxn>
                  <a:cxn ang="0">
                    <a:pos x="12" y="16"/>
                  </a:cxn>
                  <a:cxn ang="0">
                    <a:pos x="2" y="14"/>
                  </a:cxn>
                  <a:cxn ang="0">
                    <a:pos x="0" y="4"/>
                  </a:cxn>
                  <a:cxn ang="0">
                    <a:pos x="5" y="2"/>
                  </a:cxn>
                  <a:cxn ang="0">
                    <a:pos x="26" y="0"/>
                  </a:cxn>
                  <a:cxn ang="0">
                    <a:pos x="38" y="12"/>
                  </a:cxn>
                  <a:cxn ang="0">
                    <a:pos x="43" y="26"/>
                  </a:cxn>
                </a:cxnLst>
                <a:rect l="0" t="0" r="r" b="b"/>
                <a:pathLst>
                  <a:path w="43" h="33">
                    <a:moveTo>
                      <a:pt x="43" y="26"/>
                    </a:moveTo>
                    <a:lnTo>
                      <a:pt x="36" y="33"/>
                    </a:lnTo>
                    <a:lnTo>
                      <a:pt x="24" y="23"/>
                    </a:lnTo>
                    <a:lnTo>
                      <a:pt x="12" y="16"/>
                    </a:lnTo>
                    <a:lnTo>
                      <a:pt x="2" y="14"/>
                    </a:lnTo>
                    <a:lnTo>
                      <a:pt x="0" y="4"/>
                    </a:lnTo>
                    <a:lnTo>
                      <a:pt x="5" y="2"/>
                    </a:lnTo>
                    <a:lnTo>
                      <a:pt x="26" y="0"/>
                    </a:lnTo>
                    <a:lnTo>
                      <a:pt x="38" y="12"/>
                    </a:lnTo>
                    <a:lnTo>
                      <a:pt x="43" y="26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4" name="Freeform 240"/>
              <p:cNvSpPr>
                <a:spLocks/>
              </p:cNvSpPr>
              <p:nvPr/>
            </p:nvSpPr>
            <p:spPr bwMode="auto">
              <a:xfrm>
                <a:off x="832" y="3009"/>
                <a:ext cx="359" cy="559"/>
              </a:xfrm>
              <a:custGeom>
                <a:avLst/>
                <a:gdLst/>
                <a:ahLst/>
                <a:cxnLst>
                  <a:cxn ang="0">
                    <a:pos x="213" y="43"/>
                  </a:cxn>
                  <a:cxn ang="0">
                    <a:pos x="283" y="62"/>
                  </a:cxn>
                  <a:cxn ang="0">
                    <a:pos x="343" y="64"/>
                  </a:cxn>
                  <a:cxn ang="0">
                    <a:pos x="354" y="95"/>
                  </a:cxn>
                  <a:cxn ang="0">
                    <a:pos x="333" y="138"/>
                  </a:cxn>
                  <a:cxn ang="0">
                    <a:pos x="269" y="228"/>
                  </a:cxn>
                  <a:cxn ang="0">
                    <a:pos x="243" y="291"/>
                  </a:cxn>
                  <a:cxn ang="0">
                    <a:pos x="224" y="370"/>
                  </a:cxn>
                  <a:cxn ang="0">
                    <a:pos x="189" y="448"/>
                  </a:cxn>
                  <a:cxn ang="0">
                    <a:pos x="198" y="474"/>
                  </a:cxn>
                  <a:cxn ang="0">
                    <a:pos x="139" y="504"/>
                  </a:cxn>
                  <a:cxn ang="0">
                    <a:pos x="137" y="547"/>
                  </a:cxn>
                  <a:cxn ang="0">
                    <a:pos x="113" y="552"/>
                  </a:cxn>
                  <a:cxn ang="0">
                    <a:pos x="94" y="559"/>
                  </a:cxn>
                  <a:cxn ang="0">
                    <a:pos x="82" y="545"/>
                  </a:cxn>
                  <a:cxn ang="0">
                    <a:pos x="66" y="538"/>
                  </a:cxn>
                  <a:cxn ang="0">
                    <a:pos x="56" y="533"/>
                  </a:cxn>
                  <a:cxn ang="0">
                    <a:pos x="42" y="526"/>
                  </a:cxn>
                  <a:cxn ang="0">
                    <a:pos x="33" y="526"/>
                  </a:cxn>
                  <a:cxn ang="0">
                    <a:pos x="23" y="526"/>
                  </a:cxn>
                  <a:cxn ang="0">
                    <a:pos x="9" y="528"/>
                  </a:cxn>
                  <a:cxn ang="0">
                    <a:pos x="0" y="526"/>
                  </a:cxn>
                  <a:cxn ang="0">
                    <a:pos x="11" y="514"/>
                  </a:cxn>
                  <a:cxn ang="0">
                    <a:pos x="19" y="504"/>
                  </a:cxn>
                  <a:cxn ang="0">
                    <a:pos x="28" y="490"/>
                  </a:cxn>
                  <a:cxn ang="0">
                    <a:pos x="35" y="474"/>
                  </a:cxn>
                  <a:cxn ang="0">
                    <a:pos x="40" y="459"/>
                  </a:cxn>
                  <a:cxn ang="0">
                    <a:pos x="42" y="443"/>
                  </a:cxn>
                  <a:cxn ang="0">
                    <a:pos x="42" y="433"/>
                  </a:cxn>
                  <a:cxn ang="0">
                    <a:pos x="42" y="424"/>
                  </a:cxn>
                  <a:cxn ang="0">
                    <a:pos x="56" y="403"/>
                  </a:cxn>
                  <a:cxn ang="0">
                    <a:pos x="56" y="379"/>
                  </a:cxn>
                  <a:cxn ang="0">
                    <a:pos x="52" y="370"/>
                  </a:cxn>
                  <a:cxn ang="0">
                    <a:pos x="37" y="372"/>
                  </a:cxn>
                  <a:cxn ang="0">
                    <a:pos x="30" y="372"/>
                  </a:cxn>
                  <a:cxn ang="0">
                    <a:pos x="30" y="362"/>
                  </a:cxn>
                  <a:cxn ang="0">
                    <a:pos x="30" y="348"/>
                  </a:cxn>
                  <a:cxn ang="0">
                    <a:pos x="19" y="336"/>
                  </a:cxn>
                  <a:cxn ang="0">
                    <a:pos x="11" y="334"/>
                  </a:cxn>
                  <a:cxn ang="0">
                    <a:pos x="11" y="327"/>
                  </a:cxn>
                  <a:cxn ang="0">
                    <a:pos x="23" y="310"/>
                  </a:cxn>
                  <a:cxn ang="0">
                    <a:pos x="28" y="294"/>
                  </a:cxn>
                  <a:cxn ang="0">
                    <a:pos x="40" y="282"/>
                  </a:cxn>
                  <a:cxn ang="0">
                    <a:pos x="42" y="273"/>
                  </a:cxn>
                  <a:cxn ang="0">
                    <a:pos x="40" y="265"/>
                  </a:cxn>
                  <a:cxn ang="0">
                    <a:pos x="45" y="265"/>
                  </a:cxn>
                  <a:cxn ang="0">
                    <a:pos x="68" y="254"/>
                  </a:cxn>
                  <a:cxn ang="0">
                    <a:pos x="75" y="247"/>
                  </a:cxn>
                  <a:cxn ang="0">
                    <a:pos x="101" y="206"/>
                  </a:cxn>
                  <a:cxn ang="0">
                    <a:pos x="106" y="190"/>
                  </a:cxn>
                  <a:cxn ang="0">
                    <a:pos x="127" y="154"/>
                  </a:cxn>
                  <a:cxn ang="0">
                    <a:pos x="146" y="121"/>
                  </a:cxn>
                  <a:cxn ang="0">
                    <a:pos x="156" y="95"/>
                  </a:cxn>
                  <a:cxn ang="0">
                    <a:pos x="156" y="81"/>
                  </a:cxn>
                  <a:cxn ang="0">
                    <a:pos x="156" y="62"/>
                  </a:cxn>
                  <a:cxn ang="0">
                    <a:pos x="160" y="41"/>
                  </a:cxn>
                  <a:cxn ang="0">
                    <a:pos x="158" y="22"/>
                  </a:cxn>
                  <a:cxn ang="0">
                    <a:pos x="215" y="0"/>
                  </a:cxn>
                </a:cxnLst>
                <a:rect l="0" t="0" r="r" b="b"/>
                <a:pathLst>
                  <a:path w="359" h="559">
                    <a:moveTo>
                      <a:pt x="215" y="0"/>
                    </a:moveTo>
                    <a:lnTo>
                      <a:pt x="213" y="43"/>
                    </a:lnTo>
                    <a:lnTo>
                      <a:pt x="241" y="38"/>
                    </a:lnTo>
                    <a:lnTo>
                      <a:pt x="283" y="62"/>
                    </a:lnTo>
                    <a:lnTo>
                      <a:pt x="302" y="45"/>
                    </a:lnTo>
                    <a:lnTo>
                      <a:pt x="343" y="64"/>
                    </a:lnTo>
                    <a:lnTo>
                      <a:pt x="338" y="88"/>
                    </a:lnTo>
                    <a:lnTo>
                      <a:pt x="354" y="95"/>
                    </a:lnTo>
                    <a:lnTo>
                      <a:pt x="359" y="109"/>
                    </a:lnTo>
                    <a:lnTo>
                      <a:pt x="333" y="138"/>
                    </a:lnTo>
                    <a:lnTo>
                      <a:pt x="286" y="147"/>
                    </a:lnTo>
                    <a:lnTo>
                      <a:pt x="269" y="228"/>
                    </a:lnTo>
                    <a:lnTo>
                      <a:pt x="253" y="247"/>
                    </a:lnTo>
                    <a:lnTo>
                      <a:pt x="243" y="291"/>
                    </a:lnTo>
                    <a:lnTo>
                      <a:pt x="196" y="280"/>
                    </a:lnTo>
                    <a:lnTo>
                      <a:pt x="224" y="370"/>
                    </a:lnTo>
                    <a:lnTo>
                      <a:pt x="182" y="422"/>
                    </a:lnTo>
                    <a:lnTo>
                      <a:pt x="189" y="448"/>
                    </a:lnTo>
                    <a:lnTo>
                      <a:pt x="215" y="448"/>
                    </a:lnTo>
                    <a:lnTo>
                      <a:pt x="198" y="474"/>
                    </a:lnTo>
                    <a:lnTo>
                      <a:pt x="184" y="462"/>
                    </a:lnTo>
                    <a:lnTo>
                      <a:pt x="139" y="504"/>
                    </a:lnTo>
                    <a:lnTo>
                      <a:pt x="144" y="549"/>
                    </a:lnTo>
                    <a:lnTo>
                      <a:pt x="137" y="547"/>
                    </a:lnTo>
                    <a:lnTo>
                      <a:pt x="125" y="549"/>
                    </a:lnTo>
                    <a:lnTo>
                      <a:pt x="113" y="552"/>
                    </a:lnTo>
                    <a:lnTo>
                      <a:pt x="101" y="556"/>
                    </a:lnTo>
                    <a:lnTo>
                      <a:pt x="94" y="559"/>
                    </a:lnTo>
                    <a:lnTo>
                      <a:pt x="90" y="554"/>
                    </a:lnTo>
                    <a:lnTo>
                      <a:pt x="82" y="545"/>
                    </a:lnTo>
                    <a:lnTo>
                      <a:pt x="75" y="540"/>
                    </a:lnTo>
                    <a:lnTo>
                      <a:pt x="66" y="538"/>
                    </a:lnTo>
                    <a:lnTo>
                      <a:pt x="61" y="538"/>
                    </a:lnTo>
                    <a:lnTo>
                      <a:pt x="56" y="533"/>
                    </a:lnTo>
                    <a:lnTo>
                      <a:pt x="49" y="533"/>
                    </a:lnTo>
                    <a:lnTo>
                      <a:pt x="42" y="526"/>
                    </a:lnTo>
                    <a:lnTo>
                      <a:pt x="37" y="523"/>
                    </a:lnTo>
                    <a:lnTo>
                      <a:pt x="33" y="526"/>
                    </a:lnTo>
                    <a:lnTo>
                      <a:pt x="30" y="528"/>
                    </a:lnTo>
                    <a:lnTo>
                      <a:pt x="23" y="526"/>
                    </a:lnTo>
                    <a:lnTo>
                      <a:pt x="14" y="526"/>
                    </a:lnTo>
                    <a:lnTo>
                      <a:pt x="9" y="528"/>
                    </a:lnTo>
                    <a:lnTo>
                      <a:pt x="4" y="530"/>
                    </a:lnTo>
                    <a:lnTo>
                      <a:pt x="0" y="526"/>
                    </a:lnTo>
                    <a:lnTo>
                      <a:pt x="9" y="516"/>
                    </a:lnTo>
                    <a:lnTo>
                      <a:pt x="11" y="514"/>
                    </a:lnTo>
                    <a:lnTo>
                      <a:pt x="14" y="512"/>
                    </a:lnTo>
                    <a:lnTo>
                      <a:pt x="19" y="504"/>
                    </a:lnTo>
                    <a:lnTo>
                      <a:pt x="19" y="500"/>
                    </a:lnTo>
                    <a:lnTo>
                      <a:pt x="28" y="490"/>
                    </a:lnTo>
                    <a:lnTo>
                      <a:pt x="33" y="481"/>
                    </a:lnTo>
                    <a:lnTo>
                      <a:pt x="35" y="474"/>
                    </a:lnTo>
                    <a:lnTo>
                      <a:pt x="33" y="469"/>
                    </a:lnTo>
                    <a:lnTo>
                      <a:pt x="40" y="459"/>
                    </a:lnTo>
                    <a:lnTo>
                      <a:pt x="37" y="455"/>
                    </a:lnTo>
                    <a:lnTo>
                      <a:pt x="42" y="443"/>
                    </a:lnTo>
                    <a:lnTo>
                      <a:pt x="45" y="436"/>
                    </a:lnTo>
                    <a:lnTo>
                      <a:pt x="42" y="433"/>
                    </a:lnTo>
                    <a:lnTo>
                      <a:pt x="37" y="429"/>
                    </a:lnTo>
                    <a:lnTo>
                      <a:pt x="42" y="424"/>
                    </a:lnTo>
                    <a:lnTo>
                      <a:pt x="52" y="412"/>
                    </a:lnTo>
                    <a:lnTo>
                      <a:pt x="56" y="403"/>
                    </a:lnTo>
                    <a:lnTo>
                      <a:pt x="59" y="391"/>
                    </a:lnTo>
                    <a:lnTo>
                      <a:pt x="56" y="379"/>
                    </a:lnTo>
                    <a:lnTo>
                      <a:pt x="54" y="372"/>
                    </a:lnTo>
                    <a:lnTo>
                      <a:pt x="52" y="370"/>
                    </a:lnTo>
                    <a:lnTo>
                      <a:pt x="47" y="370"/>
                    </a:lnTo>
                    <a:lnTo>
                      <a:pt x="37" y="372"/>
                    </a:lnTo>
                    <a:lnTo>
                      <a:pt x="35" y="372"/>
                    </a:lnTo>
                    <a:lnTo>
                      <a:pt x="30" y="372"/>
                    </a:lnTo>
                    <a:lnTo>
                      <a:pt x="26" y="372"/>
                    </a:lnTo>
                    <a:lnTo>
                      <a:pt x="30" y="362"/>
                    </a:lnTo>
                    <a:lnTo>
                      <a:pt x="33" y="355"/>
                    </a:lnTo>
                    <a:lnTo>
                      <a:pt x="30" y="348"/>
                    </a:lnTo>
                    <a:lnTo>
                      <a:pt x="28" y="346"/>
                    </a:lnTo>
                    <a:lnTo>
                      <a:pt x="19" y="336"/>
                    </a:lnTo>
                    <a:lnTo>
                      <a:pt x="16" y="336"/>
                    </a:lnTo>
                    <a:lnTo>
                      <a:pt x="11" y="334"/>
                    </a:lnTo>
                    <a:lnTo>
                      <a:pt x="14" y="329"/>
                    </a:lnTo>
                    <a:lnTo>
                      <a:pt x="11" y="327"/>
                    </a:lnTo>
                    <a:lnTo>
                      <a:pt x="19" y="318"/>
                    </a:lnTo>
                    <a:lnTo>
                      <a:pt x="23" y="310"/>
                    </a:lnTo>
                    <a:lnTo>
                      <a:pt x="26" y="301"/>
                    </a:lnTo>
                    <a:lnTo>
                      <a:pt x="28" y="294"/>
                    </a:lnTo>
                    <a:lnTo>
                      <a:pt x="35" y="289"/>
                    </a:lnTo>
                    <a:lnTo>
                      <a:pt x="40" y="282"/>
                    </a:lnTo>
                    <a:lnTo>
                      <a:pt x="42" y="275"/>
                    </a:lnTo>
                    <a:lnTo>
                      <a:pt x="42" y="273"/>
                    </a:lnTo>
                    <a:lnTo>
                      <a:pt x="42" y="268"/>
                    </a:lnTo>
                    <a:lnTo>
                      <a:pt x="40" y="265"/>
                    </a:lnTo>
                    <a:lnTo>
                      <a:pt x="42" y="265"/>
                    </a:lnTo>
                    <a:lnTo>
                      <a:pt x="45" y="265"/>
                    </a:lnTo>
                    <a:lnTo>
                      <a:pt x="56" y="261"/>
                    </a:lnTo>
                    <a:lnTo>
                      <a:pt x="68" y="254"/>
                    </a:lnTo>
                    <a:lnTo>
                      <a:pt x="75" y="249"/>
                    </a:lnTo>
                    <a:lnTo>
                      <a:pt x="75" y="247"/>
                    </a:lnTo>
                    <a:lnTo>
                      <a:pt x="82" y="230"/>
                    </a:lnTo>
                    <a:lnTo>
                      <a:pt x="101" y="206"/>
                    </a:lnTo>
                    <a:lnTo>
                      <a:pt x="108" y="194"/>
                    </a:lnTo>
                    <a:lnTo>
                      <a:pt x="106" y="190"/>
                    </a:lnTo>
                    <a:lnTo>
                      <a:pt x="118" y="171"/>
                    </a:lnTo>
                    <a:lnTo>
                      <a:pt x="127" y="154"/>
                    </a:lnTo>
                    <a:lnTo>
                      <a:pt x="137" y="140"/>
                    </a:lnTo>
                    <a:lnTo>
                      <a:pt x="146" y="121"/>
                    </a:lnTo>
                    <a:lnTo>
                      <a:pt x="156" y="105"/>
                    </a:lnTo>
                    <a:lnTo>
                      <a:pt x="156" y="95"/>
                    </a:lnTo>
                    <a:lnTo>
                      <a:pt x="156" y="88"/>
                    </a:lnTo>
                    <a:lnTo>
                      <a:pt x="156" y="81"/>
                    </a:lnTo>
                    <a:lnTo>
                      <a:pt x="156" y="71"/>
                    </a:lnTo>
                    <a:lnTo>
                      <a:pt x="156" y="62"/>
                    </a:lnTo>
                    <a:lnTo>
                      <a:pt x="158" y="55"/>
                    </a:lnTo>
                    <a:lnTo>
                      <a:pt x="160" y="41"/>
                    </a:lnTo>
                    <a:lnTo>
                      <a:pt x="160" y="31"/>
                    </a:lnTo>
                    <a:lnTo>
                      <a:pt x="158" y="22"/>
                    </a:lnTo>
                    <a:lnTo>
                      <a:pt x="163" y="10"/>
                    </a:lnTo>
                    <a:lnTo>
                      <a:pt x="215" y="0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5" name="Freeform 241"/>
              <p:cNvSpPr>
                <a:spLocks/>
              </p:cNvSpPr>
              <p:nvPr/>
            </p:nvSpPr>
            <p:spPr bwMode="auto">
              <a:xfrm>
                <a:off x="971" y="2841"/>
                <a:ext cx="1001" cy="881"/>
              </a:xfrm>
              <a:custGeom>
                <a:avLst/>
                <a:gdLst/>
                <a:ahLst/>
                <a:cxnLst>
                  <a:cxn ang="0">
                    <a:pos x="76" y="616"/>
                  </a:cxn>
                  <a:cxn ang="0">
                    <a:pos x="104" y="459"/>
                  </a:cxn>
                  <a:cxn ang="0">
                    <a:pos x="220" y="277"/>
                  </a:cxn>
                  <a:cxn ang="0">
                    <a:pos x="144" y="230"/>
                  </a:cxn>
                  <a:cxn ang="0">
                    <a:pos x="26" y="164"/>
                  </a:cxn>
                  <a:cxn ang="0">
                    <a:pos x="52" y="138"/>
                  </a:cxn>
                  <a:cxn ang="0">
                    <a:pos x="55" y="126"/>
                  </a:cxn>
                  <a:cxn ang="0">
                    <a:pos x="50" y="109"/>
                  </a:cxn>
                  <a:cxn ang="0">
                    <a:pos x="33" y="107"/>
                  </a:cxn>
                  <a:cxn ang="0">
                    <a:pos x="50" y="79"/>
                  </a:cxn>
                  <a:cxn ang="0">
                    <a:pos x="38" y="62"/>
                  </a:cxn>
                  <a:cxn ang="0">
                    <a:pos x="43" y="34"/>
                  </a:cxn>
                  <a:cxn ang="0">
                    <a:pos x="76" y="22"/>
                  </a:cxn>
                  <a:cxn ang="0">
                    <a:pos x="111" y="29"/>
                  </a:cxn>
                  <a:cxn ang="0">
                    <a:pos x="121" y="36"/>
                  </a:cxn>
                  <a:cxn ang="0">
                    <a:pos x="123" y="17"/>
                  </a:cxn>
                  <a:cxn ang="0">
                    <a:pos x="163" y="0"/>
                  </a:cxn>
                  <a:cxn ang="0">
                    <a:pos x="180" y="8"/>
                  </a:cxn>
                  <a:cxn ang="0">
                    <a:pos x="204" y="31"/>
                  </a:cxn>
                  <a:cxn ang="0">
                    <a:pos x="265" y="57"/>
                  </a:cxn>
                  <a:cxn ang="0">
                    <a:pos x="308" y="64"/>
                  </a:cxn>
                  <a:cxn ang="0">
                    <a:pos x="327" y="74"/>
                  </a:cxn>
                  <a:cxn ang="0">
                    <a:pos x="362" y="93"/>
                  </a:cxn>
                  <a:cxn ang="0">
                    <a:pos x="426" y="116"/>
                  </a:cxn>
                  <a:cxn ang="0">
                    <a:pos x="483" y="121"/>
                  </a:cxn>
                  <a:cxn ang="0">
                    <a:pos x="511" y="138"/>
                  </a:cxn>
                  <a:cxn ang="0">
                    <a:pos x="549" y="142"/>
                  </a:cxn>
                  <a:cxn ang="0">
                    <a:pos x="594" y="168"/>
                  </a:cxn>
                  <a:cxn ang="0">
                    <a:pos x="622" y="168"/>
                  </a:cxn>
                  <a:cxn ang="0">
                    <a:pos x="648" y="213"/>
                  </a:cxn>
                  <a:cxn ang="0">
                    <a:pos x="774" y="280"/>
                  </a:cxn>
                  <a:cxn ang="0">
                    <a:pos x="852" y="327"/>
                  </a:cxn>
                  <a:cxn ang="0">
                    <a:pos x="913" y="334"/>
                  </a:cxn>
                  <a:cxn ang="0">
                    <a:pos x="996" y="358"/>
                  </a:cxn>
                  <a:cxn ang="0">
                    <a:pos x="951" y="415"/>
                  </a:cxn>
                  <a:cxn ang="0">
                    <a:pos x="868" y="448"/>
                  </a:cxn>
                  <a:cxn ang="0">
                    <a:pos x="769" y="476"/>
                  </a:cxn>
                  <a:cxn ang="0">
                    <a:pos x="707" y="542"/>
                  </a:cxn>
                  <a:cxn ang="0">
                    <a:pos x="667" y="672"/>
                  </a:cxn>
                  <a:cxn ang="0">
                    <a:pos x="636" y="710"/>
                  </a:cxn>
                  <a:cxn ang="0">
                    <a:pos x="603" y="739"/>
                  </a:cxn>
                  <a:cxn ang="0">
                    <a:pos x="577" y="791"/>
                  </a:cxn>
                  <a:cxn ang="0">
                    <a:pos x="551" y="798"/>
                  </a:cxn>
                  <a:cxn ang="0">
                    <a:pos x="485" y="819"/>
                  </a:cxn>
                  <a:cxn ang="0">
                    <a:pos x="435" y="857"/>
                  </a:cxn>
                  <a:cxn ang="0">
                    <a:pos x="390" y="862"/>
                  </a:cxn>
                  <a:cxn ang="0">
                    <a:pos x="334" y="850"/>
                  </a:cxn>
                  <a:cxn ang="0">
                    <a:pos x="289" y="836"/>
                  </a:cxn>
                  <a:cxn ang="0">
                    <a:pos x="237" y="840"/>
                  </a:cxn>
                  <a:cxn ang="0">
                    <a:pos x="154" y="871"/>
                  </a:cxn>
                  <a:cxn ang="0">
                    <a:pos x="128" y="881"/>
                  </a:cxn>
                  <a:cxn ang="0">
                    <a:pos x="116" y="869"/>
                  </a:cxn>
                  <a:cxn ang="0">
                    <a:pos x="97" y="855"/>
                  </a:cxn>
                  <a:cxn ang="0">
                    <a:pos x="83" y="817"/>
                  </a:cxn>
                  <a:cxn ang="0">
                    <a:pos x="83" y="800"/>
                  </a:cxn>
                  <a:cxn ang="0">
                    <a:pos x="81" y="781"/>
                  </a:cxn>
                  <a:cxn ang="0">
                    <a:pos x="47" y="732"/>
                  </a:cxn>
                  <a:cxn ang="0">
                    <a:pos x="7" y="717"/>
                  </a:cxn>
                </a:cxnLst>
                <a:rect l="0" t="0" r="r" b="b"/>
                <a:pathLst>
                  <a:path w="1001" h="881">
                    <a:moveTo>
                      <a:pt x="5" y="717"/>
                    </a:moveTo>
                    <a:lnTo>
                      <a:pt x="0" y="672"/>
                    </a:lnTo>
                    <a:lnTo>
                      <a:pt x="45" y="630"/>
                    </a:lnTo>
                    <a:lnTo>
                      <a:pt x="59" y="642"/>
                    </a:lnTo>
                    <a:lnTo>
                      <a:pt x="76" y="616"/>
                    </a:lnTo>
                    <a:lnTo>
                      <a:pt x="50" y="616"/>
                    </a:lnTo>
                    <a:lnTo>
                      <a:pt x="43" y="590"/>
                    </a:lnTo>
                    <a:lnTo>
                      <a:pt x="85" y="538"/>
                    </a:lnTo>
                    <a:lnTo>
                      <a:pt x="57" y="448"/>
                    </a:lnTo>
                    <a:lnTo>
                      <a:pt x="104" y="459"/>
                    </a:lnTo>
                    <a:lnTo>
                      <a:pt x="114" y="415"/>
                    </a:lnTo>
                    <a:lnTo>
                      <a:pt x="130" y="396"/>
                    </a:lnTo>
                    <a:lnTo>
                      <a:pt x="147" y="315"/>
                    </a:lnTo>
                    <a:lnTo>
                      <a:pt x="194" y="306"/>
                    </a:lnTo>
                    <a:lnTo>
                      <a:pt x="220" y="277"/>
                    </a:lnTo>
                    <a:lnTo>
                      <a:pt x="215" y="263"/>
                    </a:lnTo>
                    <a:lnTo>
                      <a:pt x="199" y="256"/>
                    </a:lnTo>
                    <a:lnTo>
                      <a:pt x="204" y="232"/>
                    </a:lnTo>
                    <a:lnTo>
                      <a:pt x="163" y="213"/>
                    </a:lnTo>
                    <a:lnTo>
                      <a:pt x="144" y="230"/>
                    </a:lnTo>
                    <a:lnTo>
                      <a:pt x="102" y="206"/>
                    </a:lnTo>
                    <a:lnTo>
                      <a:pt x="74" y="211"/>
                    </a:lnTo>
                    <a:lnTo>
                      <a:pt x="76" y="168"/>
                    </a:lnTo>
                    <a:lnTo>
                      <a:pt x="24" y="178"/>
                    </a:lnTo>
                    <a:lnTo>
                      <a:pt x="26" y="164"/>
                    </a:lnTo>
                    <a:lnTo>
                      <a:pt x="31" y="152"/>
                    </a:lnTo>
                    <a:lnTo>
                      <a:pt x="38" y="150"/>
                    </a:lnTo>
                    <a:lnTo>
                      <a:pt x="45" y="145"/>
                    </a:lnTo>
                    <a:lnTo>
                      <a:pt x="55" y="140"/>
                    </a:lnTo>
                    <a:lnTo>
                      <a:pt x="52" y="138"/>
                    </a:lnTo>
                    <a:lnTo>
                      <a:pt x="47" y="140"/>
                    </a:lnTo>
                    <a:lnTo>
                      <a:pt x="40" y="138"/>
                    </a:lnTo>
                    <a:lnTo>
                      <a:pt x="40" y="133"/>
                    </a:lnTo>
                    <a:lnTo>
                      <a:pt x="50" y="131"/>
                    </a:lnTo>
                    <a:lnTo>
                      <a:pt x="55" y="126"/>
                    </a:lnTo>
                    <a:lnTo>
                      <a:pt x="57" y="123"/>
                    </a:lnTo>
                    <a:lnTo>
                      <a:pt x="52" y="123"/>
                    </a:lnTo>
                    <a:lnTo>
                      <a:pt x="43" y="123"/>
                    </a:lnTo>
                    <a:lnTo>
                      <a:pt x="43" y="114"/>
                    </a:lnTo>
                    <a:lnTo>
                      <a:pt x="50" y="109"/>
                    </a:lnTo>
                    <a:lnTo>
                      <a:pt x="57" y="102"/>
                    </a:lnTo>
                    <a:lnTo>
                      <a:pt x="59" y="100"/>
                    </a:lnTo>
                    <a:lnTo>
                      <a:pt x="52" y="97"/>
                    </a:lnTo>
                    <a:lnTo>
                      <a:pt x="43" y="100"/>
                    </a:lnTo>
                    <a:lnTo>
                      <a:pt x="33" y="107"/>
                    </a:lnTo>
                    <a:lnTo>
                      <a:pt x="33" y="97"/>
                    </a:lnTo>
                    <a:lnTo>
                      <a:pt x="36" y="93"/>
                    </a:lnTo>
                    <a:lnTo>
                      <a:pt x="43" y="83"/>
                    </a:lnTo>
                    <a:lnTo>
                      <a:pt x="52" y="81"/>
                    </a:lnTo>
                    <a:lnTo>
                      <a:pt x="50" y="79"/>
                    </a:lnTo>
                    <a:lnTo>
                      <a:pt x="45" y="79"/>
                    </a:lnTo>
                    <a:lnTo>
                      <a:pt x="38" y="81"/>
                    </a:lnTo>
                    <a:lnTo>
                      <a:pt x="36" y="71"/>
                    </a:lnTo>
                    <a:lnTo>
                      <a:pt x="38" y="69"/>
                    </a:lnTo>
                    <a:lnTo>
                      <a:pt x="38" y="62"/>
                    </a:lnTo>
                    <a:lnTo>
                      <a:pt x="29" y="57"/>
                    </a:lnTo>
                    <a:lnTo>
                      <a:pt x="33" y="45"/>
                    </a:lnTo>
                    <a:lnTo>
                      <a:pt x="38" y="41"/>
                    </a:lnTo>
                    <a:lnTo>
                      <a:pt x="40" y="41"/>
                    </a:lnTo>
                    <a:lnTo>
                      <a:pt x="43" y="34"/>
                    </a:lnTo>
                    <a:lnTo>
                      <a:pt x="47" y="31"/>
                    </a:lnTo>
                    <a:lnTo>
                      <a:pt x="55" y="34"/>
                    </a:lnTo>
                    <a:lnTo>
                      <a:pt x="64" y="34"/>
                    </a:lnTo>
                    <a:lnTo>
                      <a:pt x="64" y="26"/>
                    </a:lnTo>
                    <a:lnTo>
                      <a:pt x="76" y="22"/>
                    </a:lnTo>
                    <a:lnTo>
                      <a:pt x="83" y="31"/>
                    </a:lnTo>
                    <a:lnTo>
                      <a:pt x="95" y="31"/>
                    </a:lnTo>
                    <a:lnTo>
                      <a:pt x="100" y="34"/>
                    </a:lnTo>
                    <a:lnTo>
                      <a:pt x="107" y="31"/>
                    </a:lnTo>
                    <a:lnTo>
                      <a:pt x="111" y="29"/>
                    </a:lnTo>
                    <a:lnTo>
                      <a:pt x="111" y="34"/>
                    </a:lnTo>
                    <a:lnTo>
                      <a:pt x="114" y="31"/>
                    </a:lnTo>
                    <a:lnTo>
                      <a:pt x="116" y="29"/>
                    </a:lnTo>
                    <a:lnTo>
                      <a:pt x="118" y="29"/>
                    </a:lnTo>
                    <a:lnTo>
                      <a:pt x="121" y="36"/>
                    </a:lnTo>
                    <a:lnTo>
                      <a:pt x="126" y="38"/>
                    </a:lnTo>
                    <a:lnTo>
                      <a:pt x="128" y="31"/>
                    </a:lnTo>
                    <a:lnTo>
                      <a:pt x="121" y="24"/>
                    </a:lnTo>
                    <a:lnTo>
                      <a:pt x="118" y="19"/>
                    </a:lnTo>
                    <a:lnTo>
                      <a:pt x="123" y="17"/>
                    </a:lnTo>
                    <a:lnTo>
                      <a:pt x="135" y="10"/>
                    </a:lnTo>
                    <a:lnTo>
                      <a:pt x="147" y="8"/>
                    </a:lnTo>
                    <a:lnTo>
                      <a:pt x="149" y="3"/>
                    </a:lnTo>
                    <a:lnTo>
                      <a:pt x="154" y="5"/>
                    </a:lnTo>
                    <a:lnTo>
                      <a:pt x="163" y="0"/>
                    </a:lnTo>
                    <a:lnTo>
                      <a:pt x="166" y="0"/>
                    </a:lnTo>
                    <a:lnTo>
                      <a:pt x="166" y="8"/>
                    </a:lnTo>
                    <a:lnTo>
                      <a:pt x="175" y="8"/>
                    </a:lnTo>
                    <a:lnTo>
                      <a:pt x="180" y="3"/>
                    </a:lnTo>
                    <a:lnTo>
                      <a:pt x="180" y="8"/>
                    </a:lnTo>
                    <a:lnTo>
                      <a:pt x="182" y="15"/>
                    </a:lnTo>
                    <a:lnTo>
                      <a:pt x="187" y="12"/>
                    </a:lnTo>
                    <a:lnTo>
                      <a:pt x="194" y="15"/>
                    </a:lnTo>
                    <a:lnTo>
                      <a:pt x="199" y="22"/>
                    </a:lnTo>
                    <a:lnTo>
                      <a:pt x="204" y="31"/>
                    </a:lnTo>
                    <a:lnTo>
                      <a:pt x="208" y="36"/>
                    </a:lnTo>
                    <a:lnTo>
                      <a:pt x="220" y="43"/>
                    </a:lnTo>
                    <a:lnTo>
                      <a:pt x="230" y="45"/>
                    </a:lnTo>
                    <a:lnTo>
                      <a:pt x="246" y="50"/>
                    </a:lnTo>
                    <a:lnTo>
                      <a:pt x="265" y="57"/>
                    </a:lnTo>
                    <a:lnTo>
                      <a:pt x="275" y="60"/>
                    </a:lnTo>
                    <a:lnTo>
                      <a:pt x="284" y="57"/>
                    </a:lnTo>
                    <a:lnTo>
                      <a:pt x="293" y="64"/>
                    </a:lnTo>
                    <a:lnTo>
                      <a:pt x="301" y="62"/>
                    </a:lnTo>
                    <a:lnTo>
                      <a:pt x="308" y="64"/>
                    </a:lnTo>
                    <a:lnTo>
                      <a:pt x="312" y="60"/>
                    </a:lnTo>
                    <a:lnTo>
                      <a:pt x="317" y="60"/>
                    </a:lnTo>
                    <a:lnTo>
                      <a:pt x="322" y="62"/>
                    </a:lnTo>
                    <a:lnTo>
                      <a:pt x="322" y="69"/>
                    </a:lnTo>
                    <a:lnTo>
                      <a:pt x="327" y="74"/>
                    </a:lnTo>
                    <a:lnTo>
                      <a:pt x="338" y="76"/>
                    </a:lnTo>
                    <a:lnTo>
                      <a:pt x="348" y="79"/>
                    </a:lnTo>
                    <a:lnTo>
                      <a:pt x="348" y="81"/>
                    </a:lnTo>
                    <a:lnTo>
                      <a:pt x="355" y="83"/>
                    </a:lnTo>
                    <a:lnTo>
                      <a:pt x="362" y="93"/>
                    </a:lnTo>
                    <a:lnTo>
                      <a:pt x="369" y="93"/>
                    </a:lnTo>
                    <a:lnTo>
                      <a:pt x="379" y="97"/>
                    </a:lnTo>
                    <a:lnTo>
                      <a:pt x="395" y="105"/>
                    </a:lnTo>
                    <a:lnTo>
                      <a:pt x="414" y="112"/>
                    </a:lnTo>
                    <a:lnTo>
                      <a:pt x="426" y="116"/>
                    </a:lnTo>
                    <a:lnTo>
                      <a:pt x="442" y="119"/>
                    </a:lnTo>
                    <a:lnTo>
                      <a:pt x="459" y="116"/>
                    </a:lnTo>
                    <a:lnTo>
                      <a:pt x="471" y="116"/>
                    </a:lnTo>
                    <a:lnTo>
                      <a:pt x="473" y="121"/>
                    </a:lnTo>
                    <a:lnTo>
                      <a:pt x="483" y="121"/>
                    </a:lnTo>
                    <a:lnTo>
                      <a:pt x="487" y="121"/>
                    </a:lnTo>
                    <a:lnTo>
                      <a:pt x="497" y="128"/>
                    </a:lnTo>
                    <a:lnTo>
                      <a:pt x="497" y="133"/>
                    </a:lnTo>
                    <a:lnTo>
                      <a:pt x="506" y="135"/>
                    </a:lnTo>
                    <a:lnTo>
                      <a:pt x="511" y="138"/>
                    </a:lnTo>
                    <a:lnTo>
                      <a:pt x="513" y="140"/>
                    </a:lnTo>
                    <a:lnTo>
                      <a:pt x="523" y="142"/>
                    </a:lnTo>
                    <a:lnTo>
                      <a:pt x="532" y="142"/>
                    </a:lnTo>
                    <a:lnTo>
                      <a:pt x="535" y="140"/>
                    </a:lnTo>
                    <a:lnTo>
                      <a:pt x="549" y="142"/>
                    </a:lnTo>
                    <a:lnTo>
                      <a:pt x="561" y="152"/>
                    </a:lnTo>
                    <a:lnTo>
                      <a:pt x="577" y="161"/>
                    </a:lnTo>
                    <a:lnTo>
                      <a:pt x="582" y="164"/>
                    </a:lnTo>
                    <a:lnTo>
                      <a:pt x="587" y="164"/>
                    </a:lnTo>
                    <a:lnTo>
                      <a:pt x="594" y="168"/>
                    </a:lnTo>
                    <a:lnTo>
                      <a:pt x="608" y="168"/>
                    </a:lnTo>
                    <a:lnTo>
                      <a:pt x="615" y="168"/>
                    </a:lnTo>
                    <a:lnTo>
                      <a:pt x="618" y="166"/>
                    </a:lnTo>
                    <a:lnTo>
                      <a:pt x="622" y="166"/>
                    </a:lnTo>
                    <a:lnTo>
                      <a:pt x="622" y="168"/>
                    </a:lnTo>
                    <a:lnTo>
                      <a:pt x="625" y="183"/>
                    </a:lnTo>
                    <a:lnTo>
                      <a:pt x="644" y="204"/>
                    </a:lnTo>
                    <a:lnTo>
                      <a:pt x="636" y="211"/>
                    </a:lnTo>
                    <a:lnTo>
                      <a:pt x="639" y="216"/>
                    </a:lnTo>
                    <a:lnTo>
                      <a:pt x="648" y="213"/>
                    </a:lnTo>
                    <a:lnTo>
                      <a:pt x="672" y="239"/>
                    </a:lnTo>
                    <a:lnTo>
                      <a:pt x="681" y="237"/>
                    </a:lnTo>
                    <a:lnTo>
                      <a:pt x="724" y="261"/>
                    </a:lnTo>
                    <a:lnTo>
                      <a:pt x="745" y="280"/>
                    </a:lnTo>
                    <a:lnTo>
                      <a:pt x="774" y="280"/>
                    </a:lnTo>
                    <a:lnTo>
                      <a:pt x="797" y="284"/>
                    </a:lnTo>
                    <a:lnTo>
                      <a:pt x="804" y="268"/>
                    </a:lnTo>
                    <a:lnTo>
                      <a:pt x="856" y="301"/>
                    </a:lnTo>
                    <a:lnTo>
                      <a:pt x="849" y="310"/>
                    </a:lnTo>
                    <a:lnTo>
                      <a:pt x="852" y="327"/>
                    </a:lnTo>
                    <a:lnTo>
                      <a:pt x="864" y="329"/>
                    </a:lnTo>
                    <a:lnTo>
                      <a:pt x="878" y="322"/>
                    </a:lnTo>
                    <a:lnTo>
                      <a:pt x="890" y="327"/>
                    </a:lnTo>
                    <a:lnTo>
                      <a:pt x="894" y="336"/>
                    </a:lnTo>
                    <a:lnTo>
                      <a:pt x="913" y="334"/>
                    </a:lnTo>
                    <a:lnTo>
                      <a:pt x="937" y="346"/>
                    </a:lnTo>
                    <a:lnTo>
                      <a:pt x="991" y="339"/>
                    </a:lnTo>
                    <a:lnTo>
                      <a:pt x="989" y="346"/>
                    </a:lnTo>
                    <a:lnTo>
                      <a:pt x="1001" y="351"/>
                    </a:lnTo>
                    <a:lnTo>
                      <a:pt x="996" y="358"/>
                    </a:lnTo>
                    <a:lnTo>
                      <a:pt x="984" y="358"/>
                    </a:lnTo>
                    <a:lnTo>
                      <a:pt x="984" y="370"/>
                    </a:lnTo>
                    <a:lnTo>
                      <a:pt x="987" y="391"/>
                    </a:lnTo>
                    <a:lnTo>
                      <a:pt x="977" y="398"/>
                    </a:lnTo>
                    <a:lnTo>
                      <a:pt x="951" y="415"/>
                    </a:lnTo>
                    <a:lnTo>
                      <a:pt x="920" y="424"/>
                    </a:lnTo>
                    <a:lnTo>
                      <a:pt x="904" y="429"/>
                    </a:lnTo>
                    <a:lnTo>
                      <a:pt x="892" y="441"/>
                    </a:lnTo>
                    <a:lnTo>
                      <a:pt x="887" y="445"/>
                    </a:lnTo>
                    <a:lnTo>
                      <a:pt x="868" y="448"/>
                    </a:lnTo>
                    <a:lnTo>
                      <a:pt x="842" y="450"/>
                    </a:lnTo>
                    <a:lnTo>
                      <a:pt x="823" y="452"/>
                    </a:lnTo>
                    <a:lnTo>
                      <a:pt x="804" y="455"/>
                    </a:lnTo>
                    <a:lnTo>
                      <a:pt x="790" y="457"/>
                    </a:lnTo>
                    <a:lnTo>
                      <a:pt x="769" y="476"/>
                    </a:lnTo>
                    <a:lnTo>
                      <a:pt x="776" y="490"/>
                    </a:lnTo>
                    <a:lnTo>
                      <a:pt x="771" y="495"/>
                    </a:lnTo>
                    <a:lnTo>
                      <a:pt x="752" y="497"/>
                    </a:lnTo>
                    <a:lnTo>
                      <a:pt x="733" y="519"/>
                    </a:lnTo>
                    <a:lnTo>
                      <a:pt x="707" y="542"/>
                    </a:lnTo>
                    <a:lnTo>
                      <a:pt x="674" y="578"/>
                    </a:lnTo>
                    <a:lnTo>
                      <a:pt x="658" y="599"/>
                    </a:lnTo>
                    <a:lnTo>
                      <a:pt x="655" y="625"/>
                    </a:lnTo>
                    <a:lnTo>
                      <a:pt x="660" y="654"/>
                    </a:lnTo>
                    <a:lnTo>
                      <a:pt x="667" y="672"/>
                    </a:lnTo>
                    <a:lnTo>
                      <a:pt x="684" y="684"/>
                    </a:lnTo>
                    <a:lnTo>
                      <a:pt x="688" y="691"/>
                    </a:lnTo>
                    <a:lnTo>
                      <a:pt x="667" y="698"/>
                    </a:lnTo>
                    <a:lnTo>
                      <a:pt x="658" y="708"/>
                    </a:lnTo>
                    <a:lnTo>
                      <a:pt x="636" y="710"/>
                    </a:lnTo>
                    <a:lnTo>
                      <a:pt x="632" y="715"/>
                    </a:lnTo>
                    <a:lnTo>
                      <a:pt x="627" y="720"/>
                    </a:lnTo>
                    <a:lnTo>
                      <a:pt x="618" y="724"/>
                    </a:lnTo>
                    <a:lnTo>
                      <a:pt x="615" y="736"/>
                    </a:lnTo>
                    <a:lnTo>
                      <a:pt x="603" y="739"/>
                    </a:lnTo>
                    <a:lnTo>
                      <a:pt x="599" y="758"/>
                    </a:lnTo>
                    <a:lnTo>
                      <a:pt x="589" y="765"/>
                    </a:lnTo>
                    <a:lnTo>
                      <a:pt x="582" y="779"/>
                    </a:lnTo>
                    <a:lnTo>
                      <a:pt x="575" y="784"/>
                    </a:lnTo>
                    <a:lnTo>
                      <a:pt x="577" y="791"/>
                    </a:lnTo>
                    <a:lnTo>
                      <a:pt x="587" y="793"/>
                    </a:lnTo>
                    <a:lnTo>
                      <a:pt x="580" y="798"/>
                    </a:lnTo>
                    <a:lnTo>
                      <a:pt x="568" y="798"/>
                    </a:lnTo>
                    <a:lnTo>
                      <a:pt x="563" y="795"/>
                    </a:lnTo>
                    <a:lnTo>
                      <a:pt x="551" y="798"/>
                    </a:lnTo>
                    <a:lnTo>
                      <a:pt x="542" y="793"/>
                    </a:lnTo>
                    <a:lnTo>
                      <a:pt x="528" y="795"/>
                    </a:lnTo>
                    <a:lnTo>
                      <a:pt x="518" y="803"/>
                    </a:lnTo>
                    <a:lnTo>
                      <a:pt x="499" y="810"/>
                    </a:lnTo>
                    <a:lnTo>
                      <a:pt x="485" y="819"/>
                    </a:lnTo>
                    <a:lnTo>
                      <a:pt x="476" y="840"/>
                    </a:lnTo>
                    <a:lnTo>
                      <a:pt x="464" y="852"/>
                    </a:lnTo>
                    <a:lnTo>
                      <a:pt x="450" y="864"/>
                    </a:lnTo>
                    <a:lnTo>
                      <a:pt x="442" y="866"/>
                    </a:lnTo>
                    <a:lnTo>
                      <a:pt x="435" y="857"/>
                    </a:lnTo>
                    <a:lnTo>
                      <a:pt x="428" y="852"/>
                    </a:lnTo>
                    <a:lnTo>
                      <a:pt x="416" y="850"/>
                    </a:lnTo>
                    <a:lnTo>
                      <a:pt x="409" y="852"/>
                    </a:lnTo>
                    <a:lnTo>
                      <a:pt x="400" y="862"/>
                    </a:lnTo>
                    <a:lnTo>
                      <a:pt x="390" y="862"/>
                    </a:lnTo>
                    <a:lnTo>
                      <a:pt x="386" y="857"/>
                    </a:lnTo>
                    <a:lnTo>
                      <a:pt x="379" y="852"/>
                    </a:lnTo>
                    <a:lnTo>
                      <a:pt x="355" y="848"/>
                    </a:lnTo>
                    <a:lnTo>
                      <a:pt x="343" y="845"/>
                    </a:lnTo>
                    <a:lnTo>
                      <a:pt x="334" y="850"/>
                    </a:lnTo>
                    <a:lnTo>
                      <a:pt x="327" y="845"/>
                    </a:lnTo>
                    <a:lnTo>
                      <a:pt x="320" y="840"/>
                    </a:lnTo>
                    <a:lnTo>
                      <a:pt x="310" y="840"/>
                    </a:lnTo>
                    <a:lnTo>
                      <a:pt x="301" y="836"/>
                    </a:lnTo>
                    <a:lnTo>
                      <a:pt x="289" y="836"/>
                    </a:lnTo>
                    <a:lnTo>
                      <a:pt x="277" y="831"/>
                    </a:lnTo>
                    <a:lnTo>
                      <a:pt x="265" y="831"/>
                    </a:lnTo>
                    <a:lnTo>
                      <a:pt x="253" y="829"/>
                    </a:lnTo>
                    <a:lnTo>
                      <a:pt x="246" y="831"/>
                    </a:lnTo>
                    <a:lnTo>
                      <a:pt x="237" y="840"/>
                    </a:lnTo>
                    <a:lnTo>
                      <a:pt x="215" y="845"/>
                    </a:lnTo>
                    <a:lnTo>
                      <a:pt x="201" y="840"/>
                    </a:lnTo>
                    <a:lnTo>
                      <a:pt x="178" y="845"/>
                    </a:lnTo>
                    <a:lnTo>
                      <a:pt x="161" y="859"/>
                    </a:lnTo>
                    <a:lnTo>
                      <a:pt x="154" y="871"/>
                    </a:lnTo>
                    <a:lnTo>
                      <a:pt x="152" y="866"/>
                    </a:lnTo>
                    <a:lnTo>
                      <a:pt x="149" y="866"/>
                    </a:lnTo>
                    <a:lnTo>
                      <a:pt x="144" y="869"/>
                    </a:lnTo>
                    <a:lnTo>
                      <a:pt x="144" y="878"/>
                    </a:lnTo>
                    <a:lnTo>
                      <a:pt x="128" y="881"/>
                    </a:lnTo>
                    <a:lnTo>
                      <a:pt x="128" y="878"/>
                    </a:lnTo>
                    <a:lnTo>
                      <a:pt x="128" y="874"/>
                    </a:lnTo>
                    <a:lnTo>
                      <a:pt x="123" y="874"/>
                    </a:lnTo>
                    <a:lnTo>
                      <a:pt x="121" y="871"/>
                    </a:lnTo>
                    <a:lnTo>
                      <a:pt x="116" y="869"/>
                    </a:lnTo>
                    <a:lnTo>
                      <a:pt x="114" y="869"/>
                    </a:lnTo>
                    <a:lnTo>
                      <a:pt x="111" y="862"/>
                    </a:lnTo>
                    <a:lnTo>
                      <a:pt x="107" y="857"/>
                    </a:lnTo>
                    <a:lnTo>
                      <a:pt x="104" y="855"/>
                    </a:lnTo>
                    <a:lnTo>
                      <a:pt x="97" y="855"/>
                    </a:lnTo>
                    <a:lnTo>
                      <a:pt x="95" y="852"/>
                    </a:lnTo>
                    <a:lnTo>
                      <a:pt x="92" y="840"/>
                    </a:lnTo>
                    <a:lnTo>
                      <a:pt x="90" y="838"/>
                    </a:lnTo>
                    <a:lnTo>
                      <a:pt x="85" y="826"/>
                    </a:lnTo>
                    <a:lnTo>
                      <a:pt x="83" y="817"/>
                    </a:lnTo>
                    <a:lnTo>
                      <a:pt x="88" y="810"/>
                    </a:lnTo>
                    <a:lnTo>
                      <a:pt x="90" y="807"/>
                    </a:lnTo>
                    <a:lnTo>
                      <a:pt x="88" y="805"/>
                    </a:lnTo>
                    <a:lnTo>
                      <a:pt x="85" y="805"/>
                    </a:lnTo>
                    <a:lnTo>
                      <a:pt x="83" y="800"/>
                    </a:lnTo>
                    <a:lnTo>
                      <a:pt x="78" y="800"/>
                    </a:lnTo>
                    <a:lnTo>
                      <a:pt x="76" y="795"/>
                    </a:lnTo>
                    <a:lnTo>
                      <a:pt x="74" y="786"/>
                    </a:lnTo>
                    <a:lnTo>
                      <a:pt x="76" y="784"/>
                    </a:lnTo>
                    <a:lnTo>
                      <a:pt x="81" y="781"/>
                    </a:lnTo>
                    <a:lnTo>
                      <a:pt x="78" y="767"/>
                    </a:lnTo>
                    <a:lnTo>
                      <a:pt x="74" y="758"/>
                    </a:lnTo>
                    <a:lnTo>
                      <a:pt x="66" y="748"/>
                    </a:lnTo>
                    <a:lnTo>
                      <a:pt x="59" y="739"/>
                    </a:lnTo>
                    <a:lnTo>
                      <a:pt x="47" y="732"/>
                    </a:lnTo>
                    <a:lnTo>
                      <a:pt x="38" y="724"/>
                    </a:lnTo>
                    <a:lnTo>
                      <a:pt x="33" y="722"/>
                    </a:lnTo>
                    <a:lnTo>
                      <a:pt x="19" y="717"/>
                    </a:lnTo>
                    <a:lnTo>
                      <a:pt x="12" y="717"/>
                    </a:lnTo>
                    <a:lnTo>
                      <a:pt x="7" y="717"/>
                    </a:lnTo>
                    <a:lnTo>
                      <a:pt x="5" y="717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6" name="Freeform 242"/>
              <p:cNvSpPr>
                <a:spLocks/>
              </p:cNvSpPr>
              <p:nvPr/>
            </p:nvSpPr>
            <p:spPr bwMode="auto">
              <a:xfrm>
                <a:off x="1123" y="3712"/>
                <a:ext cx="2" cy="5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5"/>
                  </a:cxn>
                  <a:cxn ang="0">
                    <a:pos x="0" y="5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2" h="5">
                    <a:moveTo>
                      <a:pt x="2" y="0"/>
                    </a:moveTo>
                    <a:lnTo>
                      <a:pt x="2" y="5"/>
                    </a:lnTo>
                    <a:lnTo>
                      <a:pt x="0" y="5"/>
                    </a:lnTo>
                    <a:lnTo>
                      <a:pt x="0" y="0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7" name="Freeform 243"/>
              <p:cNvSpPr>
                <a:spLocks/>
              </p:cNvSpPr>
              <p:nvPr/>
            </p:nvSpPr>
            <p:spPr bwMode="auto">
              <a:xfrm>
                <a:off x="1820" y="3142"/>
                <a:ext cx="31" cy="28"/>
              </a:xfrm>
              <a:custGeom>
                <a:avLst/>
                <a:gdLst/>
                <a:ahLst/>
                <a:cxnLst>
                  <a:cxn ang="0">
                    <a:pos x="29" y="21"/>
                  </a:cxn>
                  <a:cxn ang="0">
                    <a:pos x="15" y="28"/>
                  </a:cxn>
                  <a:cxn ang="0">
                    <a:pos x="3" y="26"/>
                  </a:cxn>
                  <a:cxn ang="0">
                    <a:pos x="0" y="9"/>
                  </a:cxn>
                  <a:cxn ang="0">
                    <a:pos x="7" y="0"/>
                  </a:cxn>
                  <a:cxn ang="0">
                    <a:pos x="24" y="2"/>
                  </a:cxn>
                  <a:cxn ang="0">
                    <a:pos x="31" y="9"/>
                  </a:cxn>
                  <a:cxn ang="0">
                    <a:pos x="29" y="21"/>
                  </a:cxn>
                </a:cxnLst>
                <a:rect l="0" t="0" r="r" b="b"/>
                <a:pathLst>
                  <a:path w="31" h="28">
                    <a:moveTo>
                      <a:pt x="29" y="21"/>
                    </a:moveTo>
                    <a:lnTo>
                      <a:pt x="15" y="28"/>
                    </a:lnTo>
                    <a:lnTo>
                      <a:pt x="3" y="26"/>
                    </a:lnTo>
                    <a:lnTo>
                      <a:pt x="0" y="9"/>
                    </a:lnTo>
                    <a:lnTo>
                      <a:pt x="7" y="0"/>
                    </a:lnTo>
                    <a:lnTo>
                      <a:pt x="24" y="2"/>
                    </a:lnTo>
                    <a:lnTo>
                      <a:pt x="31" y="9"/>
                    </a:lnTo>
                    <a:lnTo>
                      <a:pt x="29" y="21"/>
                    </a:lnTo>
                    <a:close/>
                  </a:path>
                </a:pathLst>
              </a:custGeom>
              <a:solidFill>
                <a:srgbClr val="E6E7E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8" name="Freeform 244"/>
              <p:cNvSpPr>
                <a:spLocks/>
              </p:cNvSpPr>
              <p:nvPr/>
            </p:nvSpPr>
            <p:spPr bwMode="auto">
              <a:xfrm>
                <a:off x="1501" y="2252"/>
                <a:ext cx="922" cy="935"/>
              </a:xfrm>
              <a:custGeom>
                <a:avLst/>
                <a:gdLst/>
                <a:ahLst/>
                <a:cxnLst>
                  <a:cxn ang="0">
                    <a:pos x="802" y="216"/>
                  </a:cxn>
                  <a:cxn ang="0">
                    <a:pos x="868" y="258"/>
                  </a:cxn>
                  <a:cxn ang="0">
                    <a:pos x="899" y="313"/>
                  </a:cxn>
                  <a:cxn ang="0">
                    <a:pos x="868" y="426"/>
                  </a:cxn>
                  <a:cxn ang="0">
                    <a:pos x="870" y="431"/>
                  </a:cxn>
                  <a:cxn ang="0">
                    <a:pos x="823" y="452"/>
                  </a:cxn>
                  <a:cxn ang="0">
                    <a:pos x="792" y="542"/>
                  </a:cxn>
                  <a:cxn ang="0">
                    <a:pos x="785" y="613"/>
                  </a:cxn>
                  <a:cxn ang="0">
                    <a:pos x="807" y="668"/>
                  </a:cxn>
                  <a:cxn ang="0">
                    <a:pos x="771" y="701"/>
                  </a:cxn>
                  <a:cxn ang="0">
                    <a:pos x="785" y="774"/>
                  </a:cxn>
                  <a:cxn ang="0">
                    <a:pos x="818" y="826"/>
                  </a:cxn>
                  <a:cxn ang="0">
                    <a:pos x="752" y="859"/>
                  </a:cxn>
                  <a:cxn ang="0">
                    <a:pos x="700" y="890"/>
                  </a:cxn>
                  <a:cxn ang="0">
                    <a:pos x="646" y="862"/>
                  </a:cxn>
                  <a:cxn ang="0">
                    <a:pos x="608" y="843"/>
                  </a:cxn>
                  <a:cxn ang="0">
                    <a:pos x="558" y="831"/>
                  </a:cxn>
                  <a:cxn ang="0">
                    <a:pos x="509" y="833"/>
                  </a:cxn>
                  <a:cxn ang="0">
                    <a:pos x="464" y="864"/>
                  </a:cxn>
                  <a:cxn ang="0">
                    <a:pos x="461" y="928"/>
                  </a:cxn>
                  <a:cxn ang="0">
                    <a:pos x="348" y="911"/>
                  </a:cxn>
                  <a:cxn ang="0">
                    <a:pos x="267" y="873"/>
                  </a:cxn>
                  <a:cxn ang="0">
                    <a:pos x="142" y="828"/>
                  </a:cxn>
                  <a:cxn ang="0">
                    <a:pos x="95" y="772"/>
                  </a:cxn>
                  <a:cxn ang="0">
                    <a:pos x="156" y="653"/>
                  </a:cxn>
                  <a:cxn ang="0">
                    <a:pos x="192" y="507"/>
                  </a:cxn>
                  <a:cxn ang="0">
                    <a:pos x="211" y="455"/>
                  </a:cxn>
                  <a:cxn ang="0">
                    <a:pos x="151" y="381"/>
                  </a:cxn>
                  <a:cxn ang="0">
                    <a:pos x="151" y="336"/>
                  </a:cxn>
                  <a:cxn ang="0">
                    <a:pos x="140" y="303"/>
                  </a:cxn>
                  <a:cxn ang="0">
                    <a:pos x="92" y="275"/>
                  </a:cxn>
                  <a:cxn ang="0">
                    <a:pos x="50" y="239"/>
                  </a:cxn>
                  <a:cxn ang="0">
                    <a:pos x="12" y="216"/>
                  </a:cxn>
                  <a:cxn ang="0">
                    <a:pos x="33" y="199"/>
                  </a:cxn>
                  <a:cxn ang="0">
                    <a:pos x="12" y="154"/>
                  </a:cxn>
                  <a:cxn ang="0">
                    <a:pos x="69" y="159"/>
                  </a:cxn>
                  <a:cxn ang="0">
                    <a:pos x="114" y="145"/>
                  </a:cxn>
                  <a:cxn ang="0">
                    <a:pos x="185" y="185"/>
                  </a:cxn>
                  <a:cxn ang="0">
                    <a:pos x="234" y="204"/>
                  </a:cxn>
                  <a:cxn ang="0">
                    <a:pos x="244" y="149"/>
                  </a:cxn>
                  <a:cxn ang="0">
                    <a:pos x="241" y="97"/>
                  </a:cxn>
                  <a:cxn ang="0">
                    <a:pos x="258" y="95"/>
                  </a:cxn>
                  <a:cxn ang="0">
                    <a:pos x="277" y="111"/>
                  </a:cxn>
                  <a:cxn ang="0">
                    <a:pos x="331" y="147"/>
                  </a:cxn>
                  <a:cxn ang="0">
                    <a:pos x="381" y="119"/>
                  </a:cxn>
                  <a:cxn ang="0">
                    <a:pos x="478" y="90"/>
                  </a:cxn>
                  <a:cxn ang="0">
                    <a:pos x="513" y="7"/>
                  </a:cxn>
                  <a:cxn ang="0">
                    <a:pos x="587" y="52"/>
                  </a:cxn>
                  <a:cxn ang="0">
                    <a:pos x="620" y="78"/>
                  </a:cxn>
                  <a:cxn ang="0">
                    <a:pos x="658" y="147"/>
                  </a:cxn>
                  <a:cxn ang="0">
                    <a:pos x="700" y="147"/>
                  </a:cxn>
                </a:cxnLst>
                <a:rect l="0" t="0" r="r" b="b"/>
                <a:pathLst>
                  <a:path w="922" h="935">
                    <a:moveTo>
                      <a:pt x="762" y="201"/>
                    </a:moveTo>
                    <a:lnTo>
                      <a:pt x="769" y="216"/>
                    </a:lnTo>
                    <a:lnTo>
                      <a:pt x="783" y="218"/>
                    </a:lnTo>
                    <a:lnTo>
                      <a:pt x="795" y="213"/>
                    </a:lnTo>
                    <a:lnTo>
                      <a:pt x="802" y="216"/>
                    </a:lnTo>
                    <a:lnTo>
                      <a:pt x="814" y="225"/>
                    </a:lnTo>
                    <a:lnTo>
                      <a:pt x="821" y="244"/>
                    </a:lnTo>
                    <a:lnTo>
                      <a:pt x="837" y="251"/>
                    </a:lnTo>
                    <a:lnTo>
                      <a:pt x="859" y="263"/>
                    </a:lnTo>
                    <a:lnTo>
                      <a:pt x="868" y="258"/>
                    </a:lnTo>
                    <a:lnTo>
                      <a:pt x="896" y="275"/>
                    </a:lnTo>
                    <a:lnTo>
                      <a:pt x="913" y="275"/>
                    </a:lnTo>
                    <a:lnTo>
                      <a:pt x="922" y="284"/>
                    </a:lnTo>
                    <a:lnTo>
                      <a:pt x="913" y="298"/>
                    </a:lnTo>
                    <a:lnTo>
                      <a:pt x="899" y="313"/>
                    </a:lnTo>
                    <a:lnTo>
                      <a:pt x="889" y="339"/>
                    </a:lnTo>
                    <a:lnTo>
                      <a:pt x="873" y="369"/>
                    </a:lnTo>
                    <a:lnTo>
                      <a:pt x="861" y="400"/>
                    </a:lnTo>
                    <a:lnTo>
                      <a:pt x="866" y="424"/>
                    </a:lnTo>
                    <a:lnTo>
                      <a:pt x="868" y="426"/>
                    </a:lnTo>
                    <a:lnTo>
                      <a:pt x="870" y="424"/>
                    </a:lnTo>
                    <a:lnTo>
                      <a:pt x="873" y="424"/>
                    </a:lnTo>
                    <a:lnTo>
                      <a:pt x="873" y="426"/>
                    </a:lnTo>
                    <a:lnTo>
                      <a:pt x="868" y="429"/>
                    </a:lnTo>
                    <a:lnTo>
                      <a:pt x="870" y="431"/>
                    </a:lnTo>
                    <a:lnTo>
                      <a:pt x="875" y="431"/>
                    </a:lnTo>
                    <a:lnTo>
                      <a:pt x="847" y="443"/>
                    </a:lnTo>
                    <a:lnTo>
                      <a:pt x="835" y="436"/>
                    </a:lnTo>
                    <a:lnTo>
                      <a:pt x="818" y="436"/>
                    </a:lnTo>
                    <a:lnTo>
                      <a:pt x="823" y="452"/>
                    </a:lnTo>
                    <a:lnTo>
                      <a:pt x="750" y="516"/>
                    </a:lnTo>
                    <a:lnTo>
                      <a:pt x="743" y="530"/>
                    </a:lnTo>
                    <a:lnTo>
                      <a:pt x="743" y="549"/>
                    </a:lnTo>
                    <a:lnTo>
                      <a:pt x="773" y="540"/>
                    </a:lnTo>
                    <a:lnTo>
                      <a:pt x="792" y="542"/>
                    </a:lnTo>
                    <a:lnTo>
                      <a:pt x="790" y="571"/>
                    </a:lnTo>
                    <a:lnTo>
                      <a:pt x="807" y="594"/>
                    </a:lnTo>
                    <a:lnTo>
                      <a:pt x="802" y="601"/>
                    </a:lnTo>
                    <a:lnTo>
                      <a:pt x="788" y="604"/>
                    </a:lnTo>
                    <a:lnTo>
                      <a:pt x="785" y="613"/>
                    </a:lnTo>
                    <a:lnTo>
                      <a:pt x="785" y="618"/>
                    </a:lnTo>
                    <a:lnTo>
                      <a:pt x="797" y="627"/>
                    </a:lnTo>
                    <a:lnTo>
                      <a:pt x="797" y="637"/>
                    </a:lnTo>
                    <a:lnTo>
                      <a:pt x="811" y="651"/>
                    </a:lnTo>
                    <a:lnTo>
                      <a:pt x="807" y="668"/>
                    </a:lnTo>
                    <a:lnTo>
                      <a:pt x="785" y="677"/>
                    </a:lnTo>
                    <a:lnTo>
                      <a:pt x="776" y="675"/>
                    </a:lnTo>
                    <a:lnTo>
                      <a:pt x="764" y="679"/>
                    </a:lnTo>
                    <a:lnTo>
                      <a:pt x="766" y="684"/>
                    </a:lnTo>
                    <a:lnTo>
                      <a:pt x="771" y="701"/>
                    </a:lnTo>
                    <a:lnTo>
                      <a:pt x="790" y="710"/>
                    </a:lnTo>
                    <a:lnTo>
                      <a:pt x="792" y="720"/>
                    </a:lnTo>
                    <a:lnTo>
                      <a:pt x="776" y="743"/>
                    </a:lnTo>
                    <a:lnTo>
                      <a:pt x="776" y="760"/>
                    </a:lnTo>
                    <a:lnTo>
                      <a:pt x="785" y="774"/>
                    </a:lnTo>
                    <a:lnTo>
                      <a:pt x="811" y="791"/>
                    </a:lnTo>
                    <a:lnTo>
                      <a:pt x="835" y="786"/>
                    </a:lnTo>
                    <a:lnTo>
                      <a:pt x="835" y="800"/>
                    </a:lnTo>
                    <a:lnTo>
                      <a:pt x="818" y="817"/>
                    </a:lnTo>
                    <a:lnTo>
                      <a:pt x="818" y="826"/>
                    </a:lnTo>
                    <a:lnTo>
                      <a:pt x="809" y="831"/>
                    </a:lnTo>
                    <a:lnTo>
                      <a:pt x="792" y="838"/>
                    </a:lnTo>
                    <a:lnTo>
                      <a:pt x="781" y="847"/>
                    </a:lnTo>
                    <a:lnTo>
                      <a:pt x="769" y="854"/>
                    </a:lnTo>
                    <a:lnTo>
                      <a:pt x="752" y="859"/>
                    </a:lnTo>
                    <a:lnTo>
                      <a:pt x="745" y="869"/>
                    </a:lnTo>
                    <a:lnTo>
                      <a:pt x="745" y="878"/>
                    </a:lnTo>
                    <a:lnTo>
                      <a:pt x="740" y="883"/>
                    </a:lnTo>
                    <a:lnTo>
                      <a:pt x="721" y="885"/>
                    </a:lnTo>
                    <a:lnTo>
                      <a:pt x="700" y="890"/>
                    </a:lnTo>
                    <a:lnTo>
                      <a:pt x="684" y="888"/>
                    </a:lnTo>
                    <a:lnTo>
                      <a:pt x="667" y="876"/>
                    </a:lnTo>
                    <a:lnTo>
                      <a:pt x="658" y="873"/>
                    </a:lnTo>
                    <a:lnTo>
                      <a:pt x="643" y="869"/>
                    </a:lnTo>
                    <a:lnTo>
                      <a:pt x="646" y="862"/>
                    </a:lnTo>
                    <a:lnTo>
                      <a:pt x="643" y="854"/>
                    </a:lnTo>
                    <a:lnTo>
                      <a:pt x="634" y="854"/>
                    </a:lnTo>
                    <a:lnTo>
                      <a:pt x="622" y="852"/>
                    </a:lnTo>
                    <a:lnTo>
                      <a:pt x="617" y="845"/>
                    </a:lnTo>
                    <a:lnTo>
                      <a:pt x="608" y="843"/>
                    </a:lnTo>
                    <a:lnTo>
                      <a:pt x="603" y="852"/>
                    </a:lnTo>
                    <a:lnTo>
                      <a:pt x="594" y="847"/>
                    </a:lnTo>
                    <a:lnTo>
                      <a:pt x="587" y="840"/>
                    </a:lnTo>
                    <a:lnTo>
                      <a:pt x="572" y="833"/>
                    </a:lnTo>
                    <a:lnTo>
                      <a:pt x="558" y="831"/>
                    </a:lnTo>
                    <a:lnTo>
                      <a:pt x="551" y="826"/>
                    </a:lnTo>
                    <a:lnTo>
                      <a:pt x="551" y="819"/>
                    </a:lnTo>
                    <a:lnTo>
                      <a:pt x="539" y="819"/>
                    </a:lnTo>
                    <a:lnTo>
                      <a:pt x="520" y="831"/>
                    </a:lnTo>
                    <a:lnTo>
                      <a:pt x="509" y="833"/>
                    </a:lnTo>
                    <a:lnTo>
                      <a:pt x="499" y="840"/>
                    </a:lnTo>
                    <a:lnTo>
                      <a:pt x="490" y="838"/>
                    </a:lnTo>
                    <a:lnTo>
                      <a:pt x="480" y="845"/>
                    </a:lnTo>
                    <a:lnTo>
                      <a:pt x="471" y="852"/>
                    </a:lnTo>
                    <a:lnTo>
                      <a:pt x="464" y="864"/>
                    </a:lnTo>
                    <a:lnTo>
                      <a:pt x="459" y="880"/>
                    </a:lnTo>
                    <a:lnTo>
                      <a:pt x="457" y="895"/>
                    </a:lnTo>
                    <a:lnTo>
                      <a:pt x="454" y="914"/>
                    </a:lnTo>
                    <a:lnTo>
                      <a:pt x="459" y="918"/>
                    </a:lnTo>
                    <a:lnTo>
                      <a:pt x="461" y="928"/>
                    </a:lnTo>
                    <a:lnTo>
                      <a:pt x="407" y="935"/>
                    </a:lnTo>
                    <a:lnTo>
                      <a:pt x="383" y="923"/>
                    </a:lnTo>
                    <a:lnTo>
                      <a:pt x="364" y="925"/>
                    </a:lnTo>
                    <a:lnTo>
                      <a:pt x="360" y="916"/>
                    </a:lnTo>
                    <a:lnTo>
                      <a:pt x="348" y="911"/>
                    </a:lnTo>
                    <a:lnTo>
                      <a:pt x="350" y="899"/>
                    </a:lnTo>
                    <a:lnTo>
                      <a:pt x="343" y="892"/>
                    </a:lnTo>
                    <a:lnTo>
                      <a:pt x="326" y="890"/>
                    </a:lnTo>
                    <a:lnTo>
                      <a:pt x="274" y="857"/>
                    </a:lnTo>
                    <a:lnTo>
                      <a:pt x="267" y="873"/>
                    </a:lnTo>
                    <a:lnTo>
                      <a:pt x="244" y="869"/>
                    </a:lnTo>
                    <a:lnTo>
                      <a:pt x="215" y="869"/>
                    </a:lnTo>
                    <a:lnTo>
                      <a:pt x="194" y="850"/>
                    </a:lnTo>
                    <a:lnTo>
                      <a:pt x="151" y="826"/>
                    </a:lnTo>
                    <a:lnTo>
                      <a:pt x="142" y="828"/>
                    </a:lnTo>
                    <a:lnTo>
                      <a:pt x="118" y="802"/>
                    </a:lnTo>
                    <a:lnTo>
                      <a:pt x="109" y="805"/>
                    </a:lnTo>
                    <a:lnTo>
                      <a:pt x="106" y="800"/>
                    </a:lnTo>
                    <a:lnTo>
                      <a:pt x="114" y="793"/>
                    </a:lnTo>
                    <a:lnTo>
                      <a:pt x="95" y="772"/>
                    </a:lnTo>
                    <a:lnTo>
                      <a:pt x="92" y="757"/>
                    </a:lnTo>
                    <a:lnTo>
                      <a:pt x="106" y="753"/>
                    </a:lnTo>
                    <a:lnTo>
                      <a:pt x="121" y="736"/>
                    </a:lnTo>
                    <a:lnTo>
                      <a:pt x="125" y="727"/>
                    </a:lnTo>
                    <a:lnTo>
                      <a:pt x="156" y="653"/>
                    </a:lnTo>
                    <a:lnTo>
                      <a:pt x="163" y="623"/>
                    </a:lnTo>
                    <a:lnTo>
                      <a:pt x="189" y="540"/>
                    </a:lnTo>
                    <a:lnTo>
                      <a:pt x="194" y="535"/>
                    </a:lnTo>
                    <a:lnTo>
                      <a:pt x="189" y="518"/>
                    </a:lnTo>
                    <a:lnTo>
                      <a:pt x="192" y="507"/>
                    </a:lnTo>
                    <a:lnTo>
                      <a:pt x="203" y="500"/>
                    </a:lnTo>
                    <a:lnTo>
                      <a:pt x="208" y="483"/>
                    </a:lnTo>
                    <a:lnTo>
                      <a:pt x="203" y="471"/>
                    </a:lnTo>
                    <a:lnTo>
                      <a:pt x="206" y="462"/>
                    </a:lnTo>
                    <a:lnTo>
                      <a:pt x="211" y="455"/>
                    </a:lnTo>
                    <a:lnTo>
                      <a:pt x="201" y="455"/>
                    </a:lnTo>
                    <a:lnTo>
                      <a:pt x="187" y="447"/>
                    </a:lnTo>
                    <a:lnTo>
                      <a:pt x="166" y="424"/>
                    </a:lnTo>
                    <a:lnTo>
                      <a:pt x="161" y="400"/>
                    </a:lnTo>
                    <a:lnTo>
                      <a:pt x="151" y="381"/>
                    </a:lnTo>
                    <a:lnTo>
                      <a:pt x="168" y="365"/>
                    </a:lnTo>
                    <a:lnTo>
                      <a:pt x="163" y="355"/>
                    </a:lnTo>
                    <a:lnTo>
                      <a:pt x="151" y="350"/>
                    </a:lnTo>
                    <a:lnTo>
                      <a:pt x="161" y="336"/>
                    </a:lnTo>
                    <a:lnTo>
                      <a:pt x="151" y="336"/>
                    </a:lnTo>
                    <a:lnTo>
                      <a:pt x="140" y="332"/>
                    </a:lnTo>
                    <a:lnTo>
                      <a:pt x="132" y="324"/>
                    </a:lnTo>
                    <a:lnTo>
                      <a:pt x="135" y="317"/>
                    </a:lnTo>
                    <a:lnTo>
                      <a:pt x="144" y="308"/>
                    </a:lnTo>
                    <a:lnTo>
                      <a:pt x="140" y="303"/>
                    </a:lnTo>
                    <a:lnTo>
                      <a:pt x="128" y="303"/>
                    </a:lnTo>
                    <a:lnTo>
                      <a:pt x="116" y="301"/>
                    </a:lnTo>
                    <a:lnTo>
                      <a:pt x="111" y="289"/>
                    </a:lnTo>
                    <a:lnTo>
                      <a:pt x="97" y="287"/>
                    </a:lnTo>
                    <a:lnTo>
                      <a:pt x="92" y="275"/>
                    </a:lnTo>
                    <a:lnTo>
                      <a:pt x="85" y="268"/>
                    </a:lnTo>
                    <a:lnTo>
                      <a:pt x="76" y="258"/>
                    </a:lnTo>
                    <a:lnTo>
                      <a:pt x="62" y="251"/>
                    </a:lnTo>
                    <a:lnTo>
                      <a:pt x="54" y="249"/>
                    </a:lnTo>
                    <a:lnTo>
                      <a:pt x="50" y="239"/>
                    </a:lnTo>
                    <a:lnTo>
                      <a:pt x="35" y="237"/>
                    </a:lnTo>
                    <a:lnTo>
                      <a:pt x="28" y="242"/>
                    </a:lnTo>
                    <a:lnTo>
                      <a:pt x="19" y="239"/>
                    </a:lnTo>
                    <a:lnTo>
                      <a:pt x="19" y="227"/>
                    </a:lnTo>
                    <a:lnTo>
                      <a:pt x="12" y="216"/>
                    </a:lnTo>
                    <a:lnTo>
                      <a:pt x="0" y="211"/>
                    </a:lnTo>
                    <a:lnTo>
                      <a:pt x="0" y="206"/>
                    </a:lnTo>
                    <a:lnTo>
                      <a:pt x="21" y="206"/>
                    </a:lnTo>
                    <a:lnTo>
                      <a:pt x="33" y="206"/>
                    </a:lnTo>
                    <a:lnTo>
                      <a:pt x="33" y="199"/>
                    </a:lnTo>
                    <a:lnTo>
                      <a:pt x="21" y="192"/>
                    </a:lnTo>
                    <a:lnTo>
                      <a:pt x="14" y="185"/>
                    </a:lnTo>
                    <a:lnTo>
                      <a:pt x="5" y="175"/>
                    </a:lnTo>
                    <a:lnTo>
                      <a:pt x="5" y="166"/>
                    </a:lnTo>
                    <a:lnTo>
                      <a:pt x="12" y="154"/>
                    </a:lnTo>
                    <a:lnTo>
                      <a:pt x="26" y="152"/>
                    </a:lnTo>
                    <a:lnTo>
                      <a:pt x="45" y="149"/>
                    </a:lnTo>
                    <a:lnTo>
                      <a:pt x="62" y="152"/>
                    </a:lnTo>
                    <a:lnTo>
                      <a:pt x="69" y="149"/>
                    </a:lnTo>
                    <a:lnTo>
                      <a:pt x="69" y="159"/>
                    </a:lnTo>
                    <a:lnTo>
                      <a:pt x="83" y="156"/>
                    </a:lnTo>
                    <a:lnTo>
                      <a:pt x="90" y="164"/>
                    </a:lnTo>
                    <a:lnTo>
                      <a:pt x="97" y="159"/>
                    </a:lnTo>
                    <a:lnTo>
                      <a:pt x="102" y="149"/>
                    </a:lnTo>
                    <a:lnTo>
                      <a:pt x="114" y="145"/>
                    </a:lnTo>
                    <a:lnTo>
                      <a:pt x="130" y="152"/>
                    </a:lnTo>
                    <a:lnTo>
                      <a:pt x="144" y="175"/>
                    </a:lnTo>
                    <a:lnTo>
                      <a:pt x="154" y="194"/>
                    </a:lnTo>
                    <a:lnTo>
                      <a:pt x="168" y="190"/>
                    </a:lnTo>
                    <a:lnTo>
                      <a:pt x="185" y="185"/>
                    </a:lnTo>
                    <a:lnTo>
                      <a:pt x="189" y="194"/>
                    </a:lnTo>
                    <a:lnTo>
                      <a:pt x="206" y="192"/>
                    </a:lnTo>
                    <a:lnTo>
                      <a:pt x="215" y="190"/>
                    </a:lnTo>
                    <a:lnTo>
                      <a:pt x="218" y="199"/>
                    </a:lnTo>
                    <a:lnTo>
                      <a:pt x="234" y="204"/>
                    </a:lnTo>
                    <a:lnTo>
                      <a:pt x="241" y="206"/>
                    </a:lnTo>
                    <a:lnTo>
                      <a:pt x="244" y="201"/>
                    </a:lnTo>
                    <a:lnTo>
                      <a:pt x="237" y="190"/>
                    </a:lnTo>
                    <a:lnTo>
                      <a:pt x="244" y="175"/>
                    </a:lnTo>
                    <a:lnTo>
                      <a:pt x="244" y="149"/>
                    </a:lnTo>
                    <a:lnTo>
                      <a:pt x="246" y="140"/>
                    </a:lnTo>
                    <a:lnTo>
                      <a:pt x="244" y="128"/>
                    </a:lnTo>
                    <a:lnTo>
                      <a:pt x="239" y="121"/>
                    </a:lnTo>
                    <a:lnTo>
                      <a:pt x="239" y="104"/>
                    </a:lnTo>
                    <a:lnTo>
                      <a:pt x="241" y="97"/>
                    </a:lnTo>
                    <a:lnTo>
                      <a:pt x="241" y="90"/>
                    </a:lnTo>
                    <a:lnTo>
                      <a:pt x="237" y="85"/>
                    </a:lnTo>
                    <a:lnTo>
                      <a:pt x="239" y="81"/>
                    </a:lnTo>
                    <a:lnTo>
                      <a:pt x="251" y="88"/>
                    </a:lnTo>
                    <a:lnTo>
                      <a:pt x="258" y="95"/>
                    </a:lnTo>
                    <a:lnTo>
                      <a:pt x="265" y="95"/>
                    </a:lnTo>
                    <a:lnTo>
                      <a:pt x="272" y="93"/>
                    </a:lnTo>
                    <a:lnTo>
                      <a:pt x="281" y="95"/>
                    </a:lnTo>
                    <a:lnTo>
                      <a:pt x="284" y="102"/>
                    </a:lnTo>
                    <a:lnTo>
                      <a:pt x="277" y="111"/>
                    </a:lnTo>
                    <a:lnTo>
                      <a:pt x="281" y="126"/>
                    </a:lnTo>
                    <a:lnTo>
                      <a:pt x="286" y="135"/>
                    </a:lnTo>
                    <a:lnTo>
                      <a:pt x="298" y="133"/>
                    </a:lnTo>
                    <a:lnTo>
                      <a:pt x="307" y="140"/>
                    </a:lnTo>
                    <a:lnTo>
                      <a:pt x="331" y="147"/>
                    </a:lnTo>
                    <a:lnTo>
                      <a:pt x="345" y="154"/>
                    </a:lnTo>
                    <a:lnTo>
                      <a:pt x="362" y="154"/>
                    </a:lnTo>
                    <a:lnTo>
                      <a:pt x="369" y="149"/>
                    </a:lnTo>
                    <a:lnTo>
                      <a:pt x="371" y="137"/>
                    </a:lnTo>
                    <a:lnTo>
                      <a:pt x="381" y="119"/>
                    </a:lnTo>
                    <a:lnTo>
                      <a:pt x="397" y="114"/>
                    </a:lnTo>
                    <a:lnTo>
                      <a:pt x="419" y="107"/>
                    </a:lnTo>
                    <a:lnTo>
                      <a:pt x="445" y="107"/>
                    </a:lnTo>
                    <a:lnTo>
                      <a:pt x="457" y="102"/>
                    </a:lnTo>
                    <a:lnTo>
                      <a:pt x="478" y="90"/>
                    </a:lnTo>
                    <a:lnTo>
                      <a:pt x="487" y="76"/>
                    </a:lnTo>
                    <a:lnTo>
                      <a:pt x="494" y="50"/>
                    </a:lnTo>
                    <a:lnTo>
                      <a:pt x="501" y="29"/>
                    </a:lnTo>
                    <a:lnTo>
                      <a:pt x="501" y="14"/>
                    </a:lnTo>
                    <a:lnTo>
                      <a:pt x="513" y="7"/>
                    </a:lnTo>
                    <a:lnTo>
                      <a:pt x="537" y="5"/>
                    </a:lnTo>
                    <a:lnTo>
                      <a:pt x="556" y="3"/>
                    </a:lnTo>
                    <a:lnTo>
                      <a:pt x="570" y="0"/>
                    </a:lnTo>
                    <a:lnTo>
                      <a:pt x="565" y="31"/>
                    </a:lnTo>
                    <a:lnTo>
                      <a:pt x="587" y="52"/>
                    </a:lnTo>
                    <a:lnTo>
                      <a:pt x="601" y="45"/>
                    </a:lnTo>
                    <a:lnTo>
                      <a:pt x="610" y="57"/>
                    </a:lnTo>
                    <a:lnTo>
                      <a:pt x="603" y="66"/>
                    </a:lnTo>
                    <a:lnTo>
                      <a:pt x="608" y="74"/>
                    </a:lnTo>
                    <a:lnTo>
                      <a:pt x="620" y="78"/>
                    </a:lnTo>
                    <a:lnTo>
                      <a:pt x="632" y="97"/>
                    </a:lnTo>
                    <a:lnTo>
                      <a:pt x="653" y="102"/>
                    </a:lnTo>
                    <a:lnTo>
                      <a:pt x="662" y="130"/>
                    </a:lnTo>
                    <a:lnTo>
                      <a:pt x="658" y="140"/>
                    </a:lnTo>
                    <a:lnTo>
                      <a:pt x="658" y="147"/>
                    </a:lnTo>
                    <a:lnTo>
                      <a:pt x="674" y="149"/>
                    </a:lnTo>
                    <a:lnTo>
                      <a:pt x="693" y="135"/>
                    </a:lnTo>
                    <a:lnTo>
                      <a:pt x="703" y="126"/>
                    </a:lnTo>
                    <a:lnTo>
                      <a:pt x="712" y="135"/>
                    </a:lnTo>
                    <a:lnTo>
                      <a:pt x="700" y="147"/>
                    </a:lnTo>
                    <a:lnTo>
                      <a:pt x="705" y="168"/>
                    </a:lnTo>
                    <a:lnTo>
                      <a:pt x="740" y="208"/>
                    </a:lnTo>
                    <a:lnTo>
                      <a:pt x="762" y="201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69" name="Freeform 245"/>
              <p:cNvSpPr>
                <a:spLocks noEditPoints="1"/>
              </p:cNvSpPr>
              <p:nvPr/>
            </p:nvSpPr>
            <p:spPr bwMode="auto">
              <a:xfrm>
                <a:off x="2265" y="2754"/>
                <a:ext cx="911" cy="982"/>
              </a:xfrm>
              <a:custGeom>
                <a:avLst/>
                <a:gdLst/>
                <a:ahLst/>
                <a:cxnLst>
                  <a:cxn ang="0">
                    <a:pos x="520" y="118"/>
                  </a:cxn>
                  <a:cxn ang="0">
                    <a:pos x="544" y="166"/>
                  </a:cxn>
                  <a:cxn ang="0">
                    <a:pos x="520" y="142"/>
                  </a:cxn>
                  <a:cxn ang="0">
                    <a:pos x="487" y="151"/>
                  </a:cxn>
                  <a:cxn ang="0">
                    <a:pos x="428" y="173"/>
                  </a:cxn>
                  <a:cxn ang="0">
                    <a:pos x="435" y="220"/>
                  </a:cxn>
                  <a:cxn ang="0">
                    <a:pos x="421" y="255"/>
                  </a:cxn>
                  <a:cxn ang="0">
                    <a:pos x="506" y="374"/>
                  </a:cxn>
                  <a:cxn ang="0">
                    <a:pos x="568" y="497"/>
                  </a:cxn>
                  <a:cxn ang="0">
                    <a:pos x="634" y="554"/>
                  </a:cxn>
                  <a:cxn ang="0">
                    <a:pos x="721" y="568"/>
                  </a:cxn>
                  <a:cxn ang="0">
                    <a:pos x="769" y="639"/>
                  </a:cxn>
                  <a:cxn ang="0">
                    <a:pos x="861" y="686"/>
                  </a:cxn>
                  <a:cxn ang="0">
                    <a:pos x="911" y="745"/>
                  </a:cxn>
                  <a:cxn ang="0">
                    <a:pos x="868" y="759"/>
                  </a:cxn>
                  <a:cxn ang="0">
                    <a:pos x="818" y="724"/>
                  </a:cxn>
                  <a:cxn ang="0">
                    <a:pos x="778" y="712"/>
                  </a:cxn>
                  <a:cxn ang="0">
                    <a:pos x="747" y="778"/>
                  </a:cxn>
                  <a:cxn ang="0">
                    <a:pos x="788" y="816"/>
                  </a:cxn>
                  <a:cxn ang="0">
                    <a:pos x="802" y="861"/>
                  </a:cxn>
                  <a:cxn ang="0">
                    <a:pos x="750" y="894"/>
                  </a:cxn>
                  <a:cxn ang="0">
                    <a:pos x="714" y="975"/>
                  </a:cxn>
                  <a:cxn ang="0">
                    <a:pos x="674" y="953"/>
                  </a:cxn>
                  <a:cxn ang="0">
                    <a:pos x="691" y="904"/>
                  </a:cxn>
                  <a:cxn ang="0">
                    <a:pos x="719" y="871"/>
                  </a:cxn>
                  <a:cxn ang="0">
                    <a:pos x="695" y="809"/>
                  </a:cxn>
                  <a:cxn ang="0">
                    <a:pos x="660" y="759"/>
                  </a:cxn>
                  <a:cxn ang="0">
                    <a:pos x="617" y="731"/>
                  </a:cxn>
                  <a:cxn ang="0">
                    <a:pos x="601" y="691"/>
                  </a:cxn>
                  <a:cxn ang="0">
                    <a:pos x="570" y="696"/>
                  </a:cxn>
                  <a:cxn ang="0">
                    <a:pos x="563" y="672"/>
                  </a:cxn>
                  <a:cxn ang="0">
                    <a:pos x="535" y="634"/>
                  </a:cxn>
                  <a:cxn ang="0">
                    <a:pos x="475" y="622"/>
                  </a:cxn>
                  <a:cxn ang="0">
                    <a:pos x="428" y="589"/>
                  </a:cxn>
                  <a:cxn ang="0">
                    <a:pos x="367" y="516"/>
                  </a:cxn>
                  <a:cxn ang="0">
                    <a:pos x="324" y="499"/>
                  </a:cxn>
                  <a:cxn ang="0">
                    <a:pos x="322" y="478"/>
                  </a:cxn>
                  <a:cxn ang="0">
                    <a:pos x="298" y="440"/>
                  </a:cxn>
                  <a:cxn ang="0">
                    <a:pos x="279" y="400"/>
                  </a:cxn>
                  <a:cxn ang="0">
                    <a:pos x="241" y="312"/>
                  </a:cxn>
                  <a:cxn ang="0">
                    <a:pos x="199" y="284"/>
                  </a:cxn>
                  <a:cxn ang="0">
                    <a:pos x="156" y="267"/>
                  </a:cxn>
                  <a:cxn ang="0">
                    <a:pos x="97" y="319"/>
                  </a:cxn>
                  <a:cxn ang="0">
                    <a:pos x="21" y="272"/>
                  </a:cxn>
                  <a:cxn ang="0">
                    <a:pos x="12" y="173"/>
                  </a:cxn>
                  <a:cxn ang="0">
                    <a:pos x="24" y="102"/>
                  </a:cxn>
                  <a:cxn ang="0">
                    <a:pos x="88" y="92"/>
                  </a:cxn>
                  <a:cxn ang="0">
                    <a:pos x="123" y="66"/>
                  </a:cxn>
                  <a:cxn ang="0">
                    <a:pos x="177" y="90"/>
                  </a:cxn>
                  <a:cxn ang="0">
                    <a:pos x="196" y="87"/>
                  </a:cxn>
                  <a:cxn ang="0">
                    <a:pos x="229" y="71"/>
                  </a:cxn>
                  <a:cxn ang="0">
                    <a:pos x="272" y="73"/>
                  </a:cxn>
                  <a:cxn ang="0">
                    <a:pos x="303" y="45"/>
                  </a:cxn>
                  <a:cxn ang="0">
                    <a:pos x="331" y="31"/>
                  </a:cxn>
                  <a:cxn ang="0">
                    <a:pos x="412" y="5"/>
                  </a:cxn>
                  <a:cxn ang="0">
                    <a:pos x="473" y="50"/>
                  </a:cxn>
                  <a:cxn ang="0">
                    <a:pos x="433" y="334"/>
                  </a:cxn>
                </a:cxnLst>
                <a:rect l="0" t="0" r="r" b="b"/>
                <a:pathLst>
                  <a:path w="911" h="982">
                    <a:moveTo>
                      <a:pt x="539" y="64"/>
                    </a:moveTo>
                    <a:lnTo>
                      <a:pt x="535" y="73"/>
                    </a:lnTo>
                    <a:lnTo>
                      <a:pt x="513" y="90"/>
                    </a:lnTo>
                    <a:lnTo>
                      <a:pt x="516" y="97"/>
                    </a:lnTo>
                    <a:lnTo>
                      <a:pt x="532" y="102"/>
                    </a:lnTo>
                    <a:lnTo>
                      <a:pt x="530" y="106"/>
                    </a:lnTo>
                    <a:lnTo>
                      <a:pt x="520" y="113"/>
                    </a:lnTo>
                    <a:lnTo>
                      <a:pt x="520" y="118"/>
                    </a:lnTo>
                    <a:lnTo>
                      <a:pt x="520" y="123"/>
                    </a:lnTo>
                    <a:lnTo>
                      <a:pt x="530" y="123"/>
                    </a:lnTo>
                    <a:lnTo>
                      <a:pt x="525" y="132"/>
                    </a:lnTo>
                    <a:lnTo>
                      <a:pt x="525" y="139"/>
                    </a:lnTo>
                    <a:lnTo>
                      <a:pt x="532" y="142"/>
                    </a:lnTo>
                    <a:lnTo>
                      <a:pt x="542" y="149"/>
                    </a:lnTo>
                    <a:lnTo>
                      <a:pt x="551" y="161"/>
                    </a:lnTo>
                    <a:lnTo>
                      <a:pt x="544" y="166"/>
                    </a:lnTo>
                    <a:lnTo>
                      <a:pt x="535" y="163"/>
                    </a:lnTo>
                    <a:lnTo>
                      <a:pt x="537" y="163"/>
                    </a:lnTo>
                    <a:lnTo>
                      <a:pt x="542" y="163"/>
                    </a:lnTo>
                    <a:lnTo>
                      <a:pt x="542" y="161"/>
                    </a:lnTo>
                    <a:lnTo>
                      <a:pt x="539" y="161"/>
                    </a:lnTo>
                    <a:lnTo>
                      <a:pt x="535" y="151"/>
                    </a:lnTo>
                    <a:lnTo>
                      <a:pt x="527" y="144"/>
                    </a:lnTo>
                    <a:lnTo>
                      <a:pt x="520" y="142"/>
                    </a:lnTo>
                    <a:lnTo>
                      <a:pt x="520" y="149"/>
                    </a:lnTo>
                    <a:lnTo>
                      <a:pt x="513" y="154"/>
                    </a:lnTo>
                    <a:lnTo>
                      <a:pt x="513" y="154"/>
                    </a:lnTo>
                    <a:lnTo>
                      <a:pt x="513" y="151"/>
                    </a:lnTo>
                    <a:lnTo>
                      <a:pt x="504" y="147"/>
                    </a:lnTo>
                    <a:lnTo>
                      <a:pt x="497" y="144"/>
                    </a:lnTo>
                    <a:lnTo>
                      <a:pt x="490" y="147"/>
                    </a:lnTo>
                    <a:lnTo>
                      <a:pt x="487" y="151"/>
                    </a:lnTo>
                    <a:lnTo>
                      <a:pt x="492" y="154"/>
                    </a:lnTo>
                    <a:lnTo>
                      <a:pt x="490" y="158"/>
                    </a:lnTo>
                    <a:lnTo>
                      <a:pt x="473" y="158"/>
                    </a:lnTo>
                    <a:lnTo>
                      <a:pt x="454" y="170"/>
                    </a:lnTo>
                    <a:lnTo>
                      <a:pt x="438" y="177"/>
                    </a:lnTo>
                    <a:lnTo>
                      <a:pt x="440" y="173"/>
                    </a:lnTo>
                    <a:lnTo>
                      <a:pt x="433" y="170"/>
                    </a:lnTo>
                    <a:lnTo>
                      <a:pt x="428" y="173"/>
                    </a:lnTo>
                    <a:lnTo>
                      <a:pt x="423" y="184"/>
                    </a:lnTo>
                    <a:lnTo>
                      <a:pt x="419" y="189"/>
                    </a:lnTo>
                    <a:lnTo>
                      <a:pt x="419" y="194"/>
                    </a:lnTo>
                    <a:lnTo>
                      <a:pt x="423" y="201"/>
                    </a:lnTo>
                    <a:lnTo>
                      <a:pt x="428" y="196"/>
                    </a:lnTo>
                    <a:lnTo>
                      <a:pt x="430" y="206"/>
                    </a:lnTo>
                    <a:lnTo>
                      <a:pt x="430" y="213"/>
                    </a:lnTo>
                    <a:lnTo>
                      <a:pt x="435" y="220"/>
                    </a:lnTo>
                    <a:lnTo>
                      <a:pt x="442" y="225"/>
                    </a:lnTo>
                    <a:lnTo>
                      <a:pt x="445" y="227"/>
                    </a:lnTo>
                    <a:lnTo>
                      <a:pt x="438" y="241"/>
                    </a:lnTo>
                    <a:lnTo>
                      <a:pt x="433" y="246"/>
                    </a:lnTo>
                    <a:lnTo>
                      <a:pt x="430" y="246"/>
                    </a:lnTo>
                    <a:lnTo>
                      <a:pt x="426" y="244"/>
                    </a:lnTo>
                    <a:lnTo>
                      <a:pt x="423" y="248"/>
                    </a:lnTo>
                    <a:lnTo>
                      <a:pt x="421" y="255"/>
                    </a:lnTo>
                    <a:lnTo>
                      <a:pt x="421" y="279"/>
                    </a:lnTo>
                    <a:lnTo>
                      <a:pt x="428" y="303"/>
                    </a:lnTo>
                    <a:lnTo>
                      <a:pt x="438" y="317"/>
                    </a:lnTo>
                    <a:lnTo>
                      <a:pt x="454" y="334"/>
                    </a:lnTo>
                    <a:lnTo>
                      <a:pt x="461" y="336"/>
                    </a:lnTo>
                    <a:lnTo>
                      <a:pt x="468" y="338"/>
                    </a:lnTo>
                    <a:lnTo>
                      <a:pt x="497" y="367"/>
                    </a:lnTo>
                    <a:lnTo>
                      <a:pt x="506" y="374"/>
                    </a:lnTo>
                    <a:lnTo>
                      <a:pt x="513" y="374"/>
                    </a:lnTo>
                    <a:lnTo>
                      <a:pt x="520" y="383"/>
                    </a:lnTo>
                    <a:lnTo>
                      <a:pt x="523" y="386"/>
                    </a:lnTo>
                    <a:lnTo>
                      <a:pt x="539" y="428"/>
                    </a:lnTo>
                    <a:lnTo>
                      <a:pt x="542" y="452"/>
                    </a:lnTo>
                    <a:lnTo>
                      <a:pt x="544" y="461"/>
                    </a:lnTo>
                    <a:lnTo>
                      <a:pt x="558" y="487"/>
                    </a:lnTo>
                    <a:lnTo>
                      <a:pt x="568" y="497"/>
                    </a:lnTo>
                    <a:lnTo>
                      <a:pt x="579" y="509"/>
                    </a:lnTo>
                    <a:lnTo>
                      <a:pt x="587" y="520"/>
                    </a:lnTo>
                    <a:lnTo>
                      <a:pt x="594" y="525"/>
                    </a:lnTo>
                    <a:lnTo>
                      <a:pt x="603" y="530"/>
                    </a:lnTo>
                    <a:lnTo>
                      <a:pt x="606" y="537"/>
                    </a:lnTo>
                    <a:lnTo>
                      <a:pt x="610" y="539"/>
                    </a:lnTo>
                    <a:lnTo>
                      <a:pt x="624" y="546"/>
                    </a:lnTo>
                    <a:lnTo>
                      <a:pt x="634" y="554"/>
                    </a:lnTo>
                    <a:lnTo>
                      <a:pt x="643" y="556"/>
                    </a:lnTo>
                    <a:lnTo>
                      <a:pt x="658" y="558"/>
                    </a:lnTo>
                    <a:lnTo>
                      <a:pt x="674" y="556"/>
                    </a:lnTo>
                    <a:lnTo>
                      <a:pt x="681" y="558"/>
                    </a:lnTo>
                    <a:lnTo>
                      <a:pt x="705" y="554"/>
                    </a:lnTo>
                    <a:lnTo>
                      <a:pt x="712" y="554"/>
                    </a:lnTo>
                    <a:lnTo>
                      <a:pt x="719" y="561"/>
                    </a:lnTo>
                    <a:lnTo>
                      <a:pt x="721" y="568"/>
                    </a:lnTo>
                    <a:lnTo>
                      <a:pt x="719" y="573"/>
                    </a:lnTo>
                    <a:lnTo>
                      <a:pt x="707" y="582"/>
                    </a:lnTo>
                    <a:lnTo>
                      <a:pt x="698" y="587"/>
                    </a:lnTo>
                    <a:lnTo>
                      <a:pt x="698" y="594"/>
                    </a:lnTo>
                    <a:lnTo>
                      <a:pt x="700" y="601"/>
                    </a:lnTo>
                    <a:lnTo>
                      <a:pt x="705" y="608"/>
                    </a:lnTo>
                    <a:lnTo>
                      <a:pt x="736" y="622"/>
                    </a:lnTo>
                    <a:lnTo>
                      <a:pt x="769" y="639"/>
                    </a:lnTo>
                    <a:lnTo>
                      <a:pt x="790" y="646"/>
                    </a:lnTo>
                    <a:lnTo>
                      <a:pt x="799" y="651"/>
                    </a:lnTo>
                    <a:lnTo>
                      <a:pt x="811" y="655"/>
                    </a:lnTo>
                    <a:lnTo>
                      <a:pt x="823" y="670"/>
                    </a:lnTo>
                    <a:lnTo>
                      <a:pt x="830" y="674"/>
                    </a:lnTo>
                    <a:lnTo>
                      <a:pt x="844" y="679"/>
                    </a:lnTo>
                    <a:lnTo>
                      <a:pt x="856" y="686"/>
                    </a:lnTo>
                    <a:lnTo>
                      <a:pt x="861" y="686"/>
                    </a:lnTo>
                    <a:lnTo>
                      <a:pt x="868" y="691"/>
                    </a:lnTo>
                    <a:lnTo>
                      <a:pt x="870" y="700"/>
                    </a:lnTo>
                    <a:lnTo>
                      <a:pt x="880" y="707"/>
                    </a:lnTo>
                    <a:lnTo>
                      <a:pt x="887" y="710"/>
                    </a:lnTo>
                    <a:lnTo>
                      <a:pt x="894" y="719"/>
                    </a:lnTo>
                    <a:lnTo>
                      <a:pt x="904" y="729"/>
                    </a:lnTo>
                    <a:lnTo>
                      <a:pt x="908" y="743"/>
                    </a:lnTo>
                    <a:lnTo>
                      <a:pt x="911" y="745"/>
                    </a:lnTo>
                    <a:lnTo>
                      <a:pt x="901" y="757"/>
                    </a:lnTo>
                    <a:lnTo>
                      <a:pt x="899" y="767"/>
                    </a:lnTo>
                    <a:lnTo>
                      <a:pt x="899" y="778"/>
                    </a:lnTo>
                    <a:lnTo>
                      <a:pt x="896" y="781"/>
                    </a:lnTo>
                    <a:lnTo>
                      <a:pt x="892" y="776"/>
                    </a:lnTo>
                    <a:lnTo>
                      <a:pt x="887" y="776"/>
                    </a:lnTo>
                    <a:lnTo>
                      <a:pt x="873" y="767"/>
                    </a:lnTo>
                    <a:lnTo>
                      <a:pt x="868" y="759"/>
                    </a:lnTo>
                    <a:lnTo>
                      <a:pt x="868" y="750"/>
                    </a:lnTo>
                    <a:lnTo>
                      <a:pt x="868" y="748"/>
                    </a:lnTo>
                    <a:lnTo>
                      <a:pt x="861" y="738"/>
                    </a:lnTo>
                    <a:lnTo>
                      <a:pt x="861" y="733"/>
                    </a:lnTo>
                    <a:lnTo>
                      <a:pt x="854" y="729"/>
                    </a:lnTo>
                    <a:lnTo>
                      <a:pt x="840" y="726"/>
                    </a:lnTo>
                    <a:lnTo>
                      <a:pt x="830" y="726"/>
                    </a:lnTo>
                    <a:lnTo>
                      <a:pt x="818" y="724"/>
                    </a:lnTo>
                    <a:lnTo>
                      <a:pt x="802" y="714"/>
                    </a:lnTo>
                    <a:lnTo>
                      <a:pt x="804" y="712"/>
                    </a:lnTo>
                    <a:lnTo>
                      <a:pt x="807" y="712"/>
                    </a:lnTo>
                    <a:lnTo>
                      <a:pt x="802" y="710"/>
                    </a:lnTo>
                    <a:lnTo>
                      <a:pt x="799" y="707"/>
                    </a:lnTo>
                    <a:lnTo>
                      <a:pt x="792" y="705"/>
                    </a:lnTo>
                    <a:lnTo>
                      <a:pt x="785" y="707"/>
                    </a:lnTo>
                    <a:lnTo>
                      <a:pt x="778" y="712"/>
                    </a:lnTo>
                    <a:lnTo>
                      <a:pt x="766" y="733"/>
                    </a:lnTo>
                    <a:lnTo>
                      <a:pt x="764" y="741"/>
                    </a:lnTo>
                    <a:lnTo>
                      <a:pt x="759" y="748"/>
                    </a:lnTo>
                    <a:lnTo>
                      <a:pt x="755" y="752"/>
                    </a:lnTo>
                    <a:lnTo>
                      <a:pt x="755" y="755"/>
                    </a:lnTo>
                    <a:lnTo>
                      <a:pt x="755" y="757"/>
                    </a:lnTo>
                    <a:lnTo>
                      <a:pt x="757" y="764"/>
                    </a:lnTo>
                    <a:lnTo>
                      <a:pt x="747" y="778"/>
                    </a:lnTo>
                    <a:lnTo>
                      <a:pt x="745" y="785"/>
                    </a:lnTo>
                    <a:lnTo>
                      <a:pt x="747" y="788"/>
                    </a:lnTo>
                    <a:lnTo>
                      <a:pt x="747" y="797"/>
                    </a:lnTo>
                    <a:lnTo>
                      <a:pt x="757" y="800"/>
                    </a:lnTo>
                    <a:lnTo>
                      <a:pt x="766" y="800"/>
                    </a:lnTo>
                    <a:lnTo>
                      <a:pt x="769" y="802"/>
                    </a:lnTo>
                    <a:lnTo>
                      <a:pt x="773" y="809"/>
                    </a:lnTo>
                    <a:lnTo>
                      <a:pt x="788" y="816"/>
                    </a:lnTo>
                    <a:lnTo>
                      <a:pt x="792" y="819"/>
                    </a:lnTo>
                    <a:lnTo>
                      <a:pt x="799" y="823"/>
                    </a:lnTo>
                    <a:lnTo>
                      <a:pt x="797" y="833"/>
                    </a:lnTo>
                    <a:lnTo>
                      <a:pt x="797" y="838"/>
                    </a:lnTo>
                    <a:lnTo>
                      <a:pt x="799" y="842"/>
                    </a:lnTo>
                    <a:lnTo>
                      <a:pt x="797" y="852"/>
                    </a:lnTo>
                    <a:lnTo>
                      <a:pt x="799" y="856"/>
                    </a:lnTo>
                    <a:lnTo>
                      <a:pt x="802" y="861"/>
                    </a:lnTo>
                    <a:lnTo>
                      <a:pt x="804" y="864"/>
                    </a:lnTo>
                    <a:lnTo>
                      <a:pt x="802" y="871"/>
                    </a:lnTo>
                    <a:lnTo>
                      <a:pt x="797" y="878"/>
                    </a:lnTo>
                    <a:lnTo>
                      <a:pt x="790" y="878"/>
                    </a:lnTo>
                    <a:lnTo>
                      <a:pt x="788" y="873"/>
                    </a:lnTo>
                    <a:lnTo>
                      <a:pt x="773" y="873"/>
                    </a:lnTo>
                    <a:lnTo>
                      <a:pt x="757" y="885"/>
                    </a:lnTo>
                    <a:lnTo>
                      <a:pt x="750" y="894"/>
                    </a:lnTo>
                    <a:lnTo>
                      <a:pt x="750" y="901"/>
                    </a:lnTo>
                    <a:lnTo>
                      <a:pt x="752" y="923"/>
                    </a:lnTo>
                    <a:lnTo>
                      <a:pt x="752" y="927"/>
                    </a:lnTo>
                    <a:lnTo>
                      <a:pt x="743" y="937"/>
                    </a:lnTo>
                    <a:lnTo>
                      <a:pt x="731" y="942"/>
                    </a:lnTo>
                    <a:lnTo>
                      <a:pt x="721" y="958"/>
                    </a:lnTo>
                    <a:lnTo>
                      <a:pt x="717" y="968"/>
                    </a:lnTo>
                    <a:lnTo>
                      <a:pt x="714" y="975"/>
                    </a:lnTo>
                    <a:lnTo>
                      <a:pt x="710" y="979"/>
                    </a:lnTo>
                    <a:lnTo>
                      <a:pt x="702" y="979"/>
                    </a:lnTo>
                    <a:lnTo>
                      <a:pt x="686" y="982"/>
                    </a:lnTo>
                    <a:lnTo>
                      <a:pt x="679" y="977"/>
                    </a:lnTo>
                    <a:lnTo>
                      <a:pt x="674" y="970"/>
                    </a:lnTo>
                    <a:lnTo>
                      <a:pt x="674" y="963"/>
                    </a:lnTo>
                    <a:lnTo>
                      <a:pt x="676" y="956"/>
                    </a:lnTo>
                    <a:lnTo>
                      <a:pt x="674" y="953"/>
                    </a:lnTo>
                    <a:lnTo>
                      <a:pt x="674" y="951"/>
                    </a:lnTo>
                    <a:lnTo>
                      <a:pt x="676" y="949"/>
                    </a:lnTo>
                    <a:lnTo>
                      <a:pt x="688" y="942"/>
                    </a:lnTo>
                    <a:lnTo>
                      <a:pt x="691" y="935"/>
                    </a:lnTo>
                    <a:lnTo>
                      <a:pt x="698" y="920"/>
                    </a:lnTo>
                    <a:lnTo>
                      <a:pt x="700" y="913"/>
                    </a:lnTo>
                    <a:lnTo>
                      <a:pt x="691" y="906"/>
                    </a:lnTo>
                    <a:lnTo>
                      <a:pt x="691" y="904"/>
                    </a:lnTo>
                    <a:lnTo>
                      <a:pt x="700" y="899"/>
                    </a:lnTo>
                    <a:lnTo>
                      <a:pt x="702" y="897"/>
                    </a:lnTo>
                    <a:lnTo>
                      <a:pt x="707" y="897"/>
                    </a:lnTo>
                    <a:lnTo>
                      <a:pt x="714" y="897"/>
                    </a:lnTo>
                    <a:lnTo>
                      <a:pt x="721" y="892"/>
                    </a:lnTo>
                    <a:lnTo>
                      <a:pt x="724" y="882"/>
                    </a:lnTo>
                    <a:lnTo>
                      <a:pt x="724" y="875"/>
                    </a:lnTo>
                    <a:lnTo>
                      <a:pt x="719" y="871"/>
                    </a:lnTo>
                    <a:lnTo>
                      <a:pt x="714" y="864"/>
                    </a:lnTo>
                    <a:lnTo>
                      <a:pt x="712" y="856"/>
                    </a:lnTo>
                    <a:lnTo>
                      <a:pt x="710" y="847"/>
                    </a:lnTo>
                    <a:lnTo>
                      <a:pt x="710" y="835"/>
                    </a:lnTo>
                    <a:lnTo>
                      <a:pt x="705" y="819"/>
                    </a:lnTo>
                    <a:lnTo>
                      <a:pt x="702" y="816"/>
                    </a:lnTo>
                    <a:lnTo>
                      <a:pt x="698" y="809"/>
                    </a:lnTo>
                    <a:lnTo>
                      <a:pt x="695" y="809"/>
                    </a:lnTo>
                    <a:lnTo>
                      <a:pt x="691" y="793"/>
                    </a:lnTo>
                    <a:lnTo>
                      <a:pt x="686" y="778"/>
                    </a:lnTo>
                    <a:lnTo>
                      <a:pt x="688" y="774"/>
                    </a:lnTo>
                    <a:lnTo>
                      <a:pt x="681" y="762"/>
                    </a:lnTo>
                    <a:lnTo>
                      <a:pt x="674" y="752"/>
                    </a:lnTo>
                    <a:lnTo>
                      <a:pt x="669" y="752"/>
                    </a:lnTo>
                    <a:lnTo>
                      <a:pt x="665" y="752"/>
                    </a:lnTo>
                    <a:lnTo>
                      <a:pt x="660" y="759"/>
                    </a:lnTo>
                    <a:lnTo>
                      <a:pt x="658" y="759"/>
                    </a:lnTo>
                    <a:lnTo>
                      <a:pt x="648" y="757"/>
                    </a:lnTo>
                    <a:lnTo>
                      <a:pt x="643" y="750"/>
                    </a:lnTo>
                    <a:lnTo>
                      <a:pt x="634" y="741"/>
                    </a:lnTo>
                    <a:lnTo>
                      <a:pt x="627" y="741"/>
                    </a:lnTo>
                    <a:lnTo>
                      <a:pt x="622" y="736"/>
                    </a:lnTo>
                    <a:lnTo>
                      <a:pt x="620" y="733"/>
                    </a:lnTo>
                    <a:lnTo>
                      <a:pt x="617" y="731"/>
                    </a:lnTo>
                    <a:lnTo>
                      <a:pt x="620" y="726"/>
                    </a:lnTo>
                    <a:lnTo>
                      <a:pt x="622" y="722"/>
                    </a:lnTo>
                    <a:lnTo>
                      <a:pt x="624" y="719"/>
                    </a:lnTo>
                    <a:lnTo>
                      <a:pt x="615" y="698"/>
                    </a:lnTo>
                    <a:lnTo>
                      <a:pt x="613" y="693"/>
                    </a:lnTo>
                    <a:lnTo>
                      <a:pt x="608" y="688"/>
                    </a:lnTo>
                    <a:lnTo>
                      <a:pt x="606" y="688"/>
                    </a:lnTo>
                    <a:lnTo>
                      <a:pt x="601" y="691"/>
                    </a:lnTo>
                    <a:lnTo>
                      <a:pt x="598" y="693"/>
                    </a:lnTo>
                    <a:lnTo>
                      <a:pt x="594" y="691"/>
                    </a:lnTo>
                    <a:lnTo>
                      <a:pt x="591" y="693"/>
                    </a:lnTo>
                    <a:lnTo>
                      <a:pt x="587" y="696"/>
                    </a:lnTo>
                    <a:lnTo>
                      <a:pt x="582" y="693"/>
                    </a:lnTo>
                    <a:lnTo>
                      <a:pt x="575" y="696"/>
                    </a:lnTo>
                    <a:lnTo>
                      <a:pt x="572" y="698"/>
                    </a:lnTo>
                    <a:lnTo>
                      <a:pt x="570" y="696"/>
                    </a:lnTo>
                    <a:lnTo>
                      <a:pt x="572" y="693"/>
                    </a:lnTo>
                    <a:lnTo>
                      <a:pt x="579" y="686"/>
                    </a:lnTo>
                    <a:lnTo>
                      <a:pt x="582" y="684"/>
                    </a:lnTo>
                    <a:lnTo>
                      <a:pt x="579" y="679"/>
                    </a:lnTo>
                    <a:lnTo>
                      <a:pt x="577" y="679"/>
                    </a:lnTo>
                    <a:lnTo>
                      <a:pt x="570" y="672"/>
                    </a:lnTo>
                    <a:lnTo>
                      <a:pt x="565" y="670"/>
                    </a:lnTo>
                    <a:lnTo>
                      <a:pt x="563" y="672"/>
                    </a:lnTo>
                    <a:lnTo>
                      <a:pt x="558" y="672"/>
                    </a:lnTo>
                    <a:lnTo>
                      <a:pt x="553" y="670"/>
                    </a:lnTo>
                    <a:lnTo>
                      <a:pt x="551" y="674"/>
                    </a:lnTo>
                    <a:lnTo>
                      <a:pt x="551" y="677"/>
                    </a:lnTo>
                    <a:lnTo>
                      <a:pt x="544" y="677"/>
                    </a:lnTo>
                    <a:lnTo>
                      <a:pt x="549" y="670"/>
                    </a:lnTo>
                    <a:lnTo>
                      <a:pt x="542" y="655"/>
                    </a:lnTo>
                    <a:lnTo>
                      <a:pt x="535" y="634"/>
                    </a:lnTo>
                    <a:lnTo>
                      <a:pt x="520" y="625"/>
                    </a:lnTo>
                    <a:lnTo>
                      <a:pt x="513" y="625"/>
                    </a:lnTo>
                    <a:lnTo>
                      <a:pt x="509" y="627"/>
                    </a:lnTo>
                    <a:lnTo>
                      <a:pt x="501" y="625"/>
                    </a:lnTo>
                    <a:lnTo>
                      <a:pt x="492" y="620"/>
                    </a:lnTo>
                    <a:lnTo>
                      <a:pt x="487" y="617"/>
                    </a:lnTo>
                    <a:lnTo>
                      <a:pt x="480" y="620"/>
                    </a:lnTo>
                    <a:lnTo>
                      <a:pt x="475" y="622"/>
                    </a:lnTo>
                    <a:lnTo>
                      <a:pt x="473" y="625"/>
                    </a:lnTo>
                    <a:lnTo>
                      <a:pt x="468" y="625"/>
                    </a:lnTo>
                    <a:lnTo>
                      <a:pt x="464" y="613"/>
                    </a:lnTo>
                    <a:lnTo>
                      <a:pt x="452" y="603"/>
                    </a:lnTo>
                    <a:lnTo>
                      <a:pt x="447" y="603"/>
                    </a:lnTo>
                    <a:lnTo>
                      <a:pt x="438" y="599"/>
                    </a:lnTo>
                    <a:lnTo>
                      <a:pt x="435" y="599"/>
                    </a:lnTo>
                    <a:lnTo>
                      <a:pt x="428" y="589"/>
                    </a:lnTo>
                    <a:lnTo>
                      <a:pt x="416" y="575"/>
                    </a:lnTo>
                    <a:lnTo>
                      <a:pt x="404" y="568"/>
                    </a:lnTo>
                    <a:lnTo>
                      <a:pt x="402" y="556"/>
                    </a:lnTo>
                    <a:lnTo>
                      <a:pt x="397" y="549"/>
                    </a:lnTo>
                    <a:lnTo>
                      <a:pt x="383" y="535"/>
                    </a:lnTo>
                    <a:lnTo>
                      <a:pt x="376" y="535"/>
                    </a:lnTo>
                    <a:lnTo>
                      <a:pt x="369" y="523"/>
                    </a:lnTo>
                    <a:lnTo>
                      <a:pt x="367" y="516"/>
                    </a:lnTo>
                    <a:lnTo>
                      <a:pt x="360" y="509"/>
                    </a:lnTo>
                    <a:lnTo>
                      <a:pt x="355" y="504"/>
                    </a:lnTo>
                    <a:lnTo>
                      <a:pt x="348" y="499"/>
                    </a:lnTo>
                    <a:lnTo>
                      <a:pt x="334" y="494"/>
                    </a:lnTo>
                    <a:lnTo>
                      <a:pt x="329" y="494"/>
                    </a:lnTo>
                    <a:lnTo>
                      <a:pt x="329" y="497"/>
                    </a:lnTo>
                    <a:lnTo>
                      <a:pt x="326" y="499"/>
                    </a:lnTo>
                    <a:lnTo>
                      <a:pt x="324" y="499"/>
                    </a:lnTo>
                    <a:lnTo>
                      <a:pt x="319" y="494"/>
                    </a:lnTo>
                    <a:lnTo>
                      <a:pt x="319" y="492"/>
                    </a:lnTo>
                    <a:lnTo>
                      <a:pt x="319" y="490"/>
                    </a:lnTo>
                    <a:lnTo>
                      <a:pt x="326" y="490"/>
                    </a:lnTo>
                    <a:lnTo>
                      <a:pt x="329" y="485"/>
                    </a:lnTo>
                    <a:lnTo>
                      <a:pt x="326" y="480"/>
                    </a:lnTo>
                    <a:lnTo>
                      <a:pt x="326" y="478"/>
                    </a:lnTo>
                    <a:lnTo>
                      <a:pt x="322" y="478"/>
                    </a:lnTo>
                    <a:lnTo>
                      <a:pt x="319" y="468"/>
                    </a:lnTo>
                    <a:lnTo>
                      <a:pt x="315" y="466"/>
                    </a:lnTo>
                    <a:lnTo>
                      <a:pt x="312" y="459"/>
                    </a:lnTo>
                    <a:lnTo>
                      <a:pt x="305" y="454"/>
                    </a:lnTo>
                    <a:lnTo>
                      <a:pt x="298" y="452"/>
                    </a:lnTo>
                    <a:lnTo>
                      <a:pt x="296" y="449"/>
                    </a:lnTo>
                    <a:lnTo>
                      <a:pt x="298" y="445"/>
                    </a:lnTo>
                    <a:lnTo>
                      <a:pt x="298" y="440"/>
                    </a:lnTo>
                    <a:lnTo>
                      <a:pt x="291" y="435"/>
                    </a:lnTo>
                    <a:lnTo>
                      <a:pt x="281" y="433"/>
                    </a:lnTo>
                    <a:lnTo>
                      <a:pt x="279" y="438"/>
                    </a:lnTo>
                    <a:lnTo>
                      <a:pt x="277" y="435"/>
                    </a:lnTo>
                    <a:lnTo>
                      <a:pt x="274" y="433"/>
                    </a:lnTo>
                    <a:lnTo>
                      <a:pt x="279" y="426"/>
                    </a:lnTo>
                    <a:lnTo>
                      <a:pt x="281" y="409"/>
                    </a:lnTo>
                    <a:lnTo>
                      <a:pt x="279" y="400"/>
                    </a:lnTo>
                    <a:lnTo>
                      <a:pt x="272" y="383"/>
                    </a:lnTo>
                    <a:lnTo>
                      <a:pt x="267" y="376"/>
                    </a:lnTo>
                    <a:lnTo>
                      <a:pt x="265" y="355"/>
                    </a:lnTo>
                    <a:lnTo>
                      <a:pt x="263" y="334"/>
                    </a:lnTo>
                    <a:lnTo>
                      <a:pt x="258" y="322"/>
                    </a:lnTo>
                    <a:lnTo>
                      <a:pt x="251" y="317"/>
                    </a:lnTo>
                    <a:lnTo>
                      <a:pt x="246" y="312"/>
                    </a:lnTo>
                    <a:lnTo>
                      <a:pt x="241" y="312"/>
                    </a:lnTo>
                    <a:lnTo>
                      <a:pt x="239" y="310"/>
                    </a:lnTo>
                    <a:lnTo>
                      <a:pt x="237" y="307"/>
                    </a:lnTo>
                    <a:lnTo>
                      <a:pt x="234" y="307"/>
                    </a:lnTo>
                    <a:lnTo>
                      <a:pt x="234" y="310"/>
                    </a:lnTo>
                    <a:lnTo>
                      <a:pt x="227" y="305"/>
                    </a:lnTo>
                    <a:lnTo>
                      <a:pt x="218" y="300"/>
                    </a:lnTo>
                    <a:lnTo>
                      <a:pt x="208" y="291"/>
                    </a:lnTo>
                    <a:lnTo>
                      <a:pt x="199" y="284"/>
                    </a:lnTo>
                    <a:lnTo>
                      <a:pt x="189" y="279"/>
                    </a:lnTo>
                    <a:lnTo>
                      <a:pt x="189" y="279"/>
                    </a:lnTo>
                    <a:lnTo>
                      <a:pt x="189" y="281"/>
                    </a:lnTo>
                    <a:lnTo>
                      <a:pt x="184" y="281"/>
                    </a:lnTo>
                    <a:lnTo>
                      <a:pt x="184" y="277"/>
                    </a:lnTo>
                    <a:lnTo>
                      <a:pt x="182" y="274"/>
                    </a:lnTo>
                    <a:lnTo>
                      <a:pt x="168" y="267"/>
                    </a:lnTo>
                    <a:lnTo>
                      <a:pt x="156" y="267"/>
                    </a:lnTo>
                    <a:lnTo>
                      <a:pt x="149" y="267"/>
                    </a:lnTo>
                    <a:lnTo>
                      <a:pt x="135" y="274"/>
                    </a:lnTo>
                    <a:lnTo>
                      <a:pt x="128" y="284"/>
                    </a:lnTo>
                    <a:lnTo>
                      <a:pt x="128" y="289"/>
                    </a:lnTo>
                    <a:lnTo>
                      <a:pt x="116" y="291"/>
                    </a:lnTo>
                    <a:lnTo>
                      <a:pt x="111" y="300"/>
                    </a:lnTo>
                    <a:lnTo>
                      <a:pt x="106" y="310"/>
                    </a:lnTo>
                    <a:lnTo>
                      <a:pt x="97" y="319"/>
                    </a:lnTo>
                    <a:lnTo>
                      <a:pt x="80" y="322"/>
                    </a:lnTo>
                    <a:lnTo>
                      <a:pt x="64" y="326"/>
                    </a:lnTo>
                    <a:lnTo>
                      <a:pt x="54" y="324"/>
                    </a:lnTo>
                    <a:lnTo>
                      <a:pt x="54" y="315"/>
                    </a:lnTo>
                    <a:lnTo>
                      <a:pt x="71" y="298"/>
                    </a:lnTo>
                    <a:lnTo>
                      <a:pt x="71" y="284"/>
                    </a:lnTo>
                    <a:lnTo>
                      <a:pt x="47" y="289"/>
                    </a:lnTo>
                    <a:lnTo>
                      <a:pt x="21" y="272"/>
                    </a:lnTo>
                    <a:lnTo>
                      <a:pt x="12" y="258"/>
                    </a:lnTo>
                    <a:lnTo>
                      <a:pt x="12" y="241"/>
                    </a:lnTo>
                    <a:lnTo>
                      <a:pt x="28" y="218"/>
                    </a:lnTo>
                    <a:lnTo>
                      <a:pt x="26" y="208"/>
                    </a:lnTo>
                    <a:lnTo>
                      <a:pt x="7" y="199"/>
                    </a:lnTo>
                    <a:lnTo>
                      <a:pt x="2" y="182"/>
                    </a:lnTo>
                    <a:lnTo>
                      <a:pt x="0" y="177"/>
                    </a:lnTo>
                    <a:lnTo>
                      <a:pt x="12" y="173"/>
                    </a:lnTo>
                    <a:lnTo>
                      <a:pt x="21" y="175"/>
                    </a:lnTo>
                    <a:lnTo>
                      <a:pt x="43" y="166"/>
                    </a:lnTo>
                    <a:lnTo>
                      <a:pt x="47" y="149"/>
                    </a:lnTo>
                    <a:lnTo>
                      <a:pt x="33" y="135"/>
                    </a:lnTo>
                    <a:lnTo>
                      <a:pt x="33" y="125"/>
                    </a:lnTo>
                    <a:lnTo>
                      <a:pt x="21" y="116"/>
                    </a:lnTo>
                    <a:lnTo>
                      <a:pt x="21" y="111"/>
                    </a:lnTo>
                    <a:lnTo>
                      <a:pt x="24" y="102"/>
                    </a:lnTo>
                    <a:lnTo>
                      <a:pt x="38" y="99"/>
                    </a:lnTo>
                    <a:lnTo>
                      <a:pt x="43" y="92"/>
                    </a:lnTo>
                    <a:lnTo>
                      <a:pt x="45" y="99"/>
                    </a:lnTo>
                    <a:lnTo>
                      <a:pt x="54" y="99"/>
                    </a:lnTo>
                    <a:lnTo>
                      <a:pt x="61" y="97"/>
                    </a:lnTo>
                    <a:lnTo>
                      <a:pt x="69" y="97"/>
                    </a:lnTo>
                    <a:lnTo>
                      <a:pt x="80" y="92"/>
                    </a:lnTo>
                    <a:lnTo>
                      <a:pt x="88" y="92"/>
                    </a:lnTo>
                    <a:lnTo>
                      <a:pt x="92" y="97"/>
                    </a:lnTo>
                    <a:lnTo>
                      <a:pt x="102" y="99"/>
                    </a:lnTo>
                    <a:lnTo>
                      <a:pt x="106" y="95"/>
                    </a:lnTo>
                    <a:lnTo>
                      <a:pt x="114" y="95"/>
                    </a:lnTo>
                    <a:lnTo>
                      <a:pt x="118" y="83"/>
                    </a:lnTo>
                    <a:lnTo>
                      <a:pt x="128" y="78"/>
                    </a:lnTo>
                    <a:lnTo>
                      <a:pt x="128" y="71"/>
                    </a:lnTo>
                    <a:lnTo>
                      <a:pt x="123" y="66"/>
                    </a:lnTo>
                    <a:lnTo>
                      <a:pt x="142" y="52"/>
                    </a:lnTo>
                    <a:lnTo>
                      <a:pt x="149" y="47"/>
                    </a:lnTo>
                    <a:lnTo>
                      <a:pt x="151" y="59"/>
                    </a:lnTo>
                    <a:lnTo>
                      <a:pt x="149" y="66"/>
                    </a:lnTo>
                    <a:lnTo>
                      <a:pt x="154" y="73"/>
                    </a:lnTo>
                    <a:lnTo>
                      <a:pt x="161" y="85"/>
                    </a:lnTo>
                    <a:lnTo>
                      <a:pt x="170" y="85"/>
                    </a:lnTo>
                    <a:lnTo>
                      <a:pt x="177" y="90"/>
                    </a:lnTo>
                    <a:lnTo>
                      <a:pt x="173" y="99"/>
                    </a:lnTo>
                    <a:lnTo>
                      <a:pt x="177" y="104"/>
                    </a:lnTo>
                    <a:lnTo>
                      <a:pt x="180" y="118"/>
                    </a:lnTo>
                    <a:lnTo>
                      <a:pt x="187" y="121"/>
                    </a:lnTo>
                    <a:lnTo>
                      <a:pt x="192" y="113"/>
                    </a:lnTo>
                    <a:lnTo>
                      <a:pt x="187" y="102"/>
                    </a:lnTo>
                    <a:lnTo>
                      <a:pt x="189" y="97"/>
                    </a:lnTo>
                    <a:lnTo>
                      <a:pt x="196" y="87"/>
                    </a:lnTo>
                    <a:lnTo>
                      <a:pt x="208" y="76"/>
                    </a:lnTo>
                    <a:lnTo>
                      <a:pt x="213" y="69"/>
                    </a:lnTo>
                    <a:lnTo>
                      <a:pt x="211" y="54"/>
                    </a:lnTo>
                    <a:lnTo>
                      <a:pt x="213" y="50"/>
                    </a:lnTo>
                    <a:lnTo>
                      <a:pt x="215" y="50"/>
                    </a:lnTo>
                    <a:lnTo>
                      <a:pt x="225" y="50"/>
                    </a:lnTo>
                    <a:lnTo>
                      <a:pt x="225" y="64"/>
                    </a:lnTo>
                    <a:lnTo>
                      <a:pt x="229" y="71"/>
                    </a:lnTo>
                    <a:lnTo>
                      <a:pt x="239" y="73"/>
                    </a:lnTo>
                    <a:lnTo>
                      <a:pt x="244" y="73"/>
                    </a:lnTo>
                    <a:lnTo>
                      <a:pt x="248" y="69"/>
                    </a:lnTo>
                    <a:lnTo>
                      <a:pt x="258" y="66"/>
                    </a:lnTo>
                    <a:lnTo>
                      <a:pt x="263" y="76"/>
                    </a:lnTo>
                    <a:lnTo>
                      <a:pt x="267" y="83"/>
                    </a:lnTo>
                    <a:lnTo>
                      <a:pt x="277" y="80"/>
                    </a:lnTo>
                    <a:lnTo>
                      <a:pt x="272" y="73"/>
                    </a:lnTo>
                    <a:lnTo>
                      <a:pt x="277" y="66"/>
                    </a:lnTo>
                    <a:lnTo>
                      <a:pt x="270" y="59"/>
                    </a:lnTo>
                    <a:lnTo>
                      <a:pt x="270" y="47"/>
                    </a:lnTo>
                    <a:lnTo>
                      <a:pt x="274" y="42"/>
                    </a:lnTo>
                    <a:lnTo>
                      <a:pt x="284" y="40"/>
                    </a:lnTo>
                    <a:lnTo>
                      <a:pt x="284" y="45"/>
                    </a:lnTo>
                    <a:lnTo>
                      <a:pt x="300" y="52"/>
                    </a:lnTo>
                    <a:lnTo>
                      <a:pt x="303" y="45"/>
                    </a:lnTo>
                    <a:lnTo>
                      <a:pt x="296" y="40"/>
                    </a:lnTo>
                    <a:lnTo>
                      <a:pt x="298" y="35"/>
                    </a:lnTo>
                    <a:lnTo>
                      <a:pt x="303" y="19"/>
                    </a:lnTo>
                    <a:lnTo>
                      <a:pt x="310" y="19"/>
                    </a:lnTo>
                    <a:lnTo>
                      <a:pt x="317" y="16"/>
                    </a:lnTo>
                    <a:lnTo>
                      <a:pt x="324" y="24"/>
                    </a:lnTo>
                    <a:lnTo>
                      <a:pt x="324" y="26"/>
                    </a:lnTo>
                    <a:lnTo>
                      <a:pt x="331" y="31"/>
                    </a:lnTo>
                    <a:lnTo>
                      <a:pt x="341" y="31"/>
                    </a:lnTo>
                    <a:lnTo>
                      <a:pt x="350" y="14"/>
                    </a:lnTo>
                    <a:lnTo>
                      <a:pt x="355" y="9"/>
                    </a:lnTo>
                    <a:lnTo>
                      <a:pt x="367" y="7"/>
                    </a:lnTo>
                    <a:lnTo>
                      <a:pt x="376" y="7"/>
                    </a:lnTo>
                    <a:lnTo>
                      <a:pt x="388" y="7"/>
                    </a:lnTo>
                    <a:lnTo>
                      <a:pt x="397" y="12"/>
                    </a:lnTo>
                    <a:lnTo>
                      <a:pt x="412" y="5"/>
                    </a:lnTo>
                    <a:lnTo>
                      <a:pt x="428" y="0"/>
                    </a:lnTo>
                    <a:lnTo>
                      <a:pt x="433" y="2"/>
                    </a:lnTo>
                    <a:lnTo>
                      <a:pt x="423" y="12"/>
                    </a:lnTo>
                    <a:lnTo>
                      <a:pt x="426" y="19"/>
                    </a:lnTo>
                    <a:lnTo>
                      <a:pt x="433" y="24"/>
                    </a:lnTo>
                    <a:lnTo>
                      <a:pt x="435" y="31"/>
                    </a:lnTo>
                    <a:lnTo>
                      <a:pt x="442" y="42"/>
                    </a:lnTo>
                    <a:lnTo>
                      <a:pt x="473" y="50"/>
                    </a:lnTo>
                    <a:lnTo>
                      <a:pt x="501" y="57"/>
                    </a:lnTo>
                    <a:lnTo>
                      <a:pt x="516" y="59"/>
                    </a:lnTo>
                    <a:lnTo>
                      <a:pt x="539" y="64"/>
                    </a:lnTo>
                    <a:close/>
                    <a:moveTo>
                      <a:pt x="435" y="341"/>
                    </a:moveTo>
                    <a:lnTo>
                      <a:pt x="438" y="336"/>
                    </a:lnTo>
                    <a:lnTo>
                      <a:pt x="438" y="331"/>
                    </a:lnTo>
                    <a:lnTo>
                      <a:pt x="435" y="331"/>
                    </a:lnTo>
                    <a:lnTo>
                      <a:pt x="433" y="334"/>
                    </a:lnTo>
                    <a:lnTo>
                      <a:pt x="430" y="334"/>
                    </a:lnTo>
                    <a:lnTo>
                      <a:pt x="430" y="341"/>
                    </a:lnTo>
                    <a:lnTo>
                      <a:pt x="433" y="341"/>
                    </a:lnTo>
                    <a:lnTo>
                      <a:pt x="435" y="341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0" name="Line 246"/>
              <p:cNvSpPr>
                <a:spLocks noChangeShapeType="1"/>
              </p:cNvSpPr>
              <p:nvPr/>
            </p:nvSpPr>
            <p:spPr bwMode="auto">
              <a:xfrm>
                <a:off x="4564" y="3140"/>
                <a:ext cx="1" cy="1"/>
              </a:xfrm>
              <a:prstGeom prst="line">
                <a:avLst/>
              </a:prstGeom>
              <a:noFill/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1" name="Line 247"/>
              <p:cNvSpPr>
                <a:spLocks noChangeShapeType="1"/>
              </p:cNvSpPr>
              <p:nvPr/>
            </p:nvSpPr>
            <p:spPr bwMode="auto">
              <a:xfrm>
                <a:off x="4564" y="3140"/>
                <a:ext cx="1" cy="1"/>
              </a:xfrm>
              <a:prstGeom prst="line">
                <a:avLst/>
              </a:prstGeom>
              <a:noFill/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2" name="Freeform 248"/>
              <p:cNvSpPr>
                <a:spLocks/>
              </p:cNvSpPr>
              <p:nvPr/>
            </p:nvSpPr>
            <p:spPr bwMode="auto">
              <a:xfrm>
                <a:off x="3277" y="743"/>
                <a:ext cx="69" cy="16"/>
              </a:xfrm>
              <a:custGeom>
                <a:avLst/>
                <a:gdLst/>
                <a:ahLst/>
                <a:cxnLst>
                  <a:cxn ang="0">
                    <a:pos x="15" y="7"/>
                  </a:cxn>
                  <a:cxn ang="0">
                    <a:pos x="22" y="4"/>
                  </a:cxn>
                  <a:cxn ang="0">
                    <a:pos x="31" y="7"/>
                  </a:cxn>
                  <a:cxn ang="0">
                    <a:pos x="38" y="7"/>
                  </a:cxn>
                  <a:cxn ang="0">
                    <a:pos x="45" y="0"/>
                  </a:cxn>
                  <a:cxn ang="0">
                    <a:pos x="50" y="0"/>
                  </a:cxn>
                  <a:cxn ang="0">
                    <a:pos x="59" y="7"/>
                  </a:cxn>
                  <a:cxn ang="0">
                    <a:pos x="69" y="16"/>
                  </a:cxn>
                  <a:cxn ang="0">
                    <a:pos x="0" y="14"/>
                  </a:cxn>
                  <a:cxn ang="0">
                    <a:pos x="5" y="7"/>
                  </a:cxn>
                  <a:cxn ang="0">
                    <a:pos x="15" y="7"/>
                  </a:cxn>
                </a:cxnLst>
                <a:rect l="0" t="0" r="r" b="b"/>
                <a:pathLst>
                  <a:path w="69" h="16">
                    <a:moveTo>
                      <a:pt x="15" y="7"/>
                    </a:moveTo>
                    <a:lnTo>
                      <a:pt x="22" y="4"/>
                    </a:lnTo>
                    <a:lnTo>
                      <a:pt x="31" y="7"/>
                    </a:lnTo>
                    <a:lnTo>
                      <a:pt x="38" y="7"/>
                    </a:lnTo>
                    <a:lnTo>
                      <a:pt x="45" y="0"/>
                    </a:lnTo>
                    <a:lnTo>
                      <a:pt x="50" y="0"/>
                    </a:lnTo>
                    <a:lnTo>
                      <a:pt x="59" y="7"/>
                    </a:lnTo>
                    <a:lnTo>
                      <a:pt x="69" y="16"/>
                    </a:lnTo>
                    <a:lnTo>
                      <a:pt x="0" y="14"/>
                    </a:lnTo>
                    <a:lnTo>
                      <a:pt x="5" y="7"/>
                    </a:lnTo>
                    <a:lnTo>
                      <a:pt x="15" y="7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3" name="Freeform 249"/>
              <p:cNvSpPr>
                <a:spLocks noEditPoints="1"/>
              </p:cNvSpPr>
              <p:nvPr/>
            </p:nvSpPr>
            <p:spPr bwMode="auto">
              <a:xfrm>
                <a:off x="224" y="7"/>
                <a:ext cx="4801" cy="4304"/>
              </a:xfrm>
              <a:custGeom>
                <a:avLst/>
                <a:gdLst/>
                <a:ahLst/>
                <a:cxnLst>
                  <a:cxn ang="0">
                    <a:pos x="4331" y="3850"/>
                  </a:cxn>
                  <a:cxn ang="0">
                    <a:pos x="2606" y="3824"/>
                  </a:cxn>
                  <a:cxn ang="0">
                    <a:pos x="1528" y="3516"/>
                  </a:cxn>
                  <a:cxn ang="0">
                    <a:pos x="3533" y="3417"/>
                  </a:cxn>
                  <a:cxn ang="0">
                    <a:pos x="2169" y="3293"/>
                  </a:cxn>
                  <a:cxn ang="0">
                    <a:pos x="1052" y="426"/>
                  </a:cxn>
                  <a:cxn ang="0">
                    <a:pos x="1194" y="281"/>
                  </a:cxn>
                  <a:cxn ang="0">
                    <a:pos x="2076" y="2030"/>
                  </a:cxn>
                  <a:cxn ang="0">
                    <a:pos x="2531" y="1907"/>
                  </a:cxn>
                  <a:cxn ang="0">
                    <a:pos x="1109" y="1765"/>
                  </a:cxn>
                  <a:cxn ang="0">
                    <a:pos x="1417" y="1637"/>
                  </a:cxn>
                  <a:cxn ang="0">
                    <a:pos x="1457" y="1443"/>
                  </a:cxn>
                  <a:cxn ang="0">
                    <a:pos x="1497" y="1632"/>
                  </a:cxn>
                  <a:cxn ang="0">
                    <a:pos x="1457" y="2125"/>
                  </a:cxn>
                  <a:cxn ang="0">
                    <a:pos x="1828" y="2075"/>
                  </a:cxn>
                  <a:cxn ang="0">
                    <a:pos x="1696" y="1356"/>
                  </a:cxn>
                  <a:cxn ang="0">
                    <a:pos x="3850" y="672"/>
                  </a:cxn>
                  <a:cxn ang="0">
                    <a:pos x="3172" y="196"/>
                  </a:cxn>
                  <a:cxn ang="0">
                    <a:pos x="3001" y="269"/>
                  </a:cxn>
                  <a:cxn ang="0">
                    <a:pos x="2819" y="371"/>
                  </a:cxn>
                  <a:cxn ang="0">
                    <a:pos x="2717" y="525"/>
                  </a:cxn>
                  <a:cxn ang="0">
                    <a:pos x="2625" y="660"/>
                  </a:cxn>
                  <a:cxn ang="0">
                    <a:pos x="2573" y="828"/>
                  </a:cxn>
                  <a:cxn ang="0">
                    <a:pos x="2490" y="991"/>
                  </a:cxn>
                  <a:cxn ang="0">
                    <a:pos x="2322" y="1076"/>
                  </a:cxn>
                  <a:cxn ang="0">
                    <a:pos x="2190" y="1162"/>
                  </a:cxn>
                  <a:cxn ang="0">
                    <a:pos x="2181" y="1275"/>
                  </a:cxn>
                  <a:cxn ang="0">
                    <a:pos x="2197" y="1436"/>
                  </a:cxn>
                  <a:cxn ang="0">
                    <a:pos x="2507" y="1550"/>
                  </a:cxn>
                  <a:cxn ang="0">
                    <a:pos x="2897" y="1022"/>
                  </a:cxn>
                  <a:cxn ang="0">
                    <a:pos x="3318" y="1277"/>
                  </a:cxn>
                  <a:cxn ang="0">
                    <a:pos x="3049" y="1798"/>
                  </a:cxn>
                  <a:cxn ang="0">
                    <a:pos x="2616" y="2042"/>
                  </a:cxn>
                  <a:cxn ang="0">
                    <a:pos x="2318" y="1718"/>
                  </a:cxn>
                  <a:cxn ang="0">
                    <a:pos x="2183" y="2030"/>
                  </a:cxn>
                  <a:cxn ang="0">
                    <a:pos x="1431" y="2439"/>
                  </a:cxn>
                  <a:cxn ang="0">
                    <a:pos x="780" y="2931"/>
                  </a:cxn>
                  <a:cxn ang="0">
                    <a:pos x="1000" y="3663"/>
                  </a:cxn>
                  <a:cxn ang="0">
                    <a:pos x="2360" y="3215"/>
                  </a:cxn>
                  <a:cxn ang="0">
                    <a:pos x="2848" y="3459"/>
                  </a:cxn>
                  <a:cxn ang="0">
                    <a:pos x="2620" y="2936"/>
                  </a:cxn>
                  <a:cxn ang="0">
                    <a:pos x="3094" y="3551"/>
                  </a:cxn>
                  <a:cxn ang="0">
                    <a:pos x="3269" y="3816"/>
                  </a:cxn>
                  <a:cxn ang="0">
                    <a:pos x="3401" y="3622"/>
                  </a:cxn>
                  <a:cxn ang="0">
                    <a:pos x="3373" y="3450"/>
                  </a:cxn>
                  <a:cxn ang="0">
                    <a:pos x="3775" y="2879"/>
                  </a:cxn>
                  <a:cxn ang="0">
                    <a:pos x="4212" y="2785"/>
                  </a:cxn>
                  <a:cxn ang="0">
                    <a:pos x="4333" y="2759"/>
                  </a:cxn>
                  <a:cxn ang="0">
                    <a:pos x="3645" y="3603"/>
                  </a:cxn>
                  <a:cxn ang="0">
                    <a:pos x="4399" y="4304"/>
                  </a:cxn>
                  <a:cxn ang="0">
                    <a:pos x="2207" y="1270"/>
                  </a:cxn>
                  <a:cxn ang="0">
                    <a:pos x="2299" y="1064"/>
                  </a:cxn>
                  <a:cxn ang="0">
                    <a:pos x="2620" y="710"/>
                  </a:cxn>
                  <a:cxn ang="0">
                    <a:pos x="2701" y="433"/>
                  </a:cxn>
                  <a:cxn ang="0">
                    <a:pos x="2748" y="392"/>
                  </a:cxn>
                  <a:cxn ang="0">
                    <a:pos x="2916" y="314"/>
                  </a:cxn>
                  <a:cxn ang="0">
                    <a:pos x="2992" y="234"/>
                  </a:cxn>
                  <a:cxn ang="0">
                    <a:pos x="3541" y="3809"/>
                  </a:cxn>
                  <a:cxn ang="0">
                    <a:pos x="2093" y="2032"/>
                  </a:cxn>
                  <a:cxn ang="0">
                    <a:pos x="2542" y="1834"/>
                  </a:cxn>
                  <a:cxn ang="0">
                    <a:pos x="2207" y="1419"/>
                  </a:cxn>
                  <a:cxn ang="0">
                    <a:pos x="2384" y="1015"/>
                  </a:cxn>
                  <a:cxn ang="0">
                    <a:pos x="2703" y="430"/>
                  </a:cxn>
                </a:cxnLst>
                <a:rect l="0" t="0" r="r" b="b"/>
                <a:pathLst>
                  <a:path w="4801" h="4304">
                    <a:moveTo>
                      <a:pt x="2292" y="4141"/>
                    </a:moveTo>
                    <a:lnTo>
                      <a:pt x="2287" y="4141"/>
                    </a:lnTo>
                    <a:lnTo>
                      <a:pt x="2282" y="4157"/>
                    </a:lnTo>
                    <a:lnTo>
                      <a:pt x="2287" y="4164"/>
                    </a:lnTo>
                    <a:lnTo>
                      <a:pt x="2296" y="4171"/>
                    </a:lnTo>
                    <a:lnTo>
                      <a:pt x="2304" y="4160"/>
                    </a:lnTo>
                    <a:lnTo>
                      <a:pt x="2313" y="4157"/>
                    </a:lnTo>
                    <a:lnTo>
                      <a:pt x="2313" y="4152"/>
                    </a:lnTo>
                    <a:lnTo>
                      <a:pt x="2304" y="4145"/>
                    </a:lnTo>
                    <a:lnTo>
                      <a:pt x="2292" y="4141"/>
                    </a:lnTo>
                    <a:close/>
                    <a:moveTo>
                      <a:pt x="2337" y="4041"/>
                    </a:moveTo>
                    <a:lnTo>
                      <a:pt x="2325" y="4051"/>
                    </a:lnTo>
                    <a:lnTo>
                      <a:pt x="2325" y="4058"/>
                    </a:lnTo>
                    <a:lnTo>
                      <a:pt x="2334" y="4055"/>
                    </a:lnTo>
                    <a:lnTo>
                      <a:pt x="2346" y="4051"/>
                    </a:lnTo>
                    <a:lnTo>
                      <a:pt x="2346" y="4046"/>
                    </a:lnTo>
                    <a:lnTo>
                      <a:pt x="2337" y="4041"/>
                    </a:lnTo>
                    <a:close/>
                    <a:moveTo>
                      <a:pt x="3418" y="3939"/>
                    </a:moveTo>
                    <a:lnTo>
                      <a:pt x="3415" y="3942"/>
                    </a:lnTo>
                    <a:lnTo>
                      <a:pt x="3418" y="3954"/>
                    </a:lnTo>
                    <a:lnTo>
                      <a:pt x="3418" y="3958"/>
                    </a:lnTo>
                    <a:lnTo>
                      <a:pt x="3413" y="3961"/>
                    </a:lnTo>
                    <a:lnTo>
                      <a:pt x="3408" y="3954"/>
                    </a:lnTo>
                    <a:lnTo>
                      <a:pt x="3403" y="3954"/>
                    </a:lnTo>
                    <a:lnTo>
                      <a:pt x="3403" y="3965"/>
                    </a:lnTo>
                    <a:lnTo>
                      <a:pt x="3401" y="3973"/>
                    </a:lnTo>
                    <a:lnTo>
                      <a:pt x="3401" y="3982"/>
                    </a:lnTo>
                    <a:lnTo>
                      <a:pt x="3410" y="3989"/>
                    </a:lnTo>
                    <a:lnTo>
                      <a:pt x="3429" y="3984"/>
                    </a:lnTo>
                    <a:lnTo>
                      <a:pt x="3444" y="3987"/>
                    </a:lnTo>
                    <a:lnTo>
                      <a:pt x="3470" y="3992"/>
                    </a:lnTo>
                    <a:lnTo>
                      <a:pt x="3477" y="3989"/>
                    </a:lnTo>
                    <a:lnTo>
                      <a:pt x="3493" y="3996"/>
                    </a:lnTo>
                    <a:lnTo>
                      <a:pt x="3505" y="3996"/>
                    </a:lnTo>
                    <a:lnTo>
                      <a:pt x="3512" y="4001"/>
                    </a:lnTo>
                    <a:lnTo>
                      <a:pt x="3512" y="4008"/>
                    </a:lnTo>
                    <a:lnTo>
                      <a:pt x="3512" y="4013"/>
                    </a:lnTo>
                    <a:lnTo>
                      <a:pt x="3550" y="4008"/>
                    </a:lnTo>
                    <a:lnTo>
                      <a:pt x="3560" y="4003"/>
                    </a:lnTo>
                    <a:lnTo>
                      <a:pt x="3578" y="4001"/>
                    </a:lnTo>
                    <a:lnTo>
                      <a:pt x="3590" y="3996"/>
                    </a:lnTo>
                    <a:lnTo>
                      <a:pt x="3597" y="3996"/>
                    </a:lnTo>
                    <a:lnTo>
                      <a:pt x="3604" y="3994"/>
                    </a:lnTo>
                    <a:lnTo>
                      <a:pt x="3616" y="3992"/>
                    </a:lnTo>
                    <a:lnTo>
                      <a:pt x="3626" y="3992"/>
                    </a:lnTo>
                    <a:lnTo>
                      <a:pt x="3633" y="3992"/>
                    </a:lnTo>
                    <a:lnTo>
                      <a:pt x="3642" y="3987"/>
                    </a:lnTo>
                    <a:lnTo>
                      <a:pt x="3645" y="3980"/>
                    </a:lnTo>
                    <a:lnTo>
                      <a:pt x="3645" y="3970"/>
                    </a:lnTo>
                    <a:lnTo>
                      <a:pt x="3642" y="3965"/>
                    </a:lnTo>
                    <a:lnTo>
                      <a:pt x="3640" y="3963"/>
                    </a:lnTo>
                    <a:lnTo>
                      <a:pt x="3633" y="3973"/>
                    </a:lnTo>
                    <a:lnTo>
                      <a:pt x="3621" y="3970"/>
                    </a:lnTo>
                    <a:lnTo>
                      <a:pt x="3609" y="3977"/>
                    </a:lnTo>
                    <a:lnTo>
                      <a:pt x="3602" y="3984"/>
                    </a:lnTo>
                    <a:lnTo>
                      <a:pt x="3595" y="3982"/>
                    </a:lnTo>
                    <a:lnTo>
                      <a:pt x="3593" y="3970"/>
                    </a:lnTo>
                    <a:lnTo>
                      <a:pt x="3595" y="3961"/>
                    </a:lnTo>
                    <a:lnTo>
                      <a:pt x="3595" y="3961"/>
                    </a:lnTo>
                    <a:lnTo>
                      <a:pt x="3586" y="3963"/>
                    </a:lnTo>
                    <a:lnTo>
                      <a:pt x="3574" y="3965"/>
                    </a:lnTo>
                    <a:lnTo>
                      <a:pt x="3567" y="3965"/>
                    </a:lnTo>
                    <a:lnTo>
                      <a:pt x="3562" y="3963"/>
                    </a:lnTo>
                    <a:lnTo>
                      <a:pt x="3550" y="3965"/>
                    </a:lnTo>
                    <a:lnTo>
                      <a:pt x="3543" y="3963"/>
                    </a:lnTo>
                    <a:lnTo>
                      <a:pt x="3536" y="3965"/>
                    </a:lnTo>
                    <a:lnTo>
                      <a:pt x="3533" y="3963"/>
                    </a:lnTo>
                    <a:lnTo>
                      <a:pt x="3533" y="3961"/>
                    </a:lnTo>
                    <a:lnTo>
                      <a:pt x="3526" y="3958"/>
                    </a:lnTo>
                    <a:lnTo>
                      <a:pt x="3498" y="3961"/>
                    </a:lnTo>
                    <a:lnTo>
                      <a:pt x="3489" y="3965"/>
                    </a:lnTo>
                    <a:lnTo>
                      <a:pt x="3467" y="3970"/>
                    </a:lnTo>
                    <a:lnTo>
                      <a:pt x="3465" y="3968"/>
                    </a:lnTo>
                    <a:lnTo>
                      <a:pt x="3465" y="3963"/>
                    </a:lnTo>
                    <a:lnTo>
                      <a:pt x="3463" y="3958"/>
                    </a:lnTo>
                    <a:lnTo>
                      <a:pt x="3458" y="3956"/>
                    </a:lnTo>
                    <a:lnTo>
                      <a:pt x="3458" y="3949"/>
                    </a:lnTo>
                    <a:lnTo>
                      <a:pt x="3453" y="3947"/>
                    </a:lnTo>
                    <a:lnTo>
                      <a:pt x="3451" y="3944"/>
                    </a:lnTo>
                    <a:lnTo>
                      <a:pt x="3446" y="3947"/>
                    </a:lnTo>
                    <a:lnTo>
                      <a:pt x="3444" y="3954"/>
                    </a:lnTo>
                    <a:lnTo>
                      <a:pt x="3432" y="3956"/>
                    </a:lnTo>
                    <a:lnTo>
                      <a:pt x="3422" y="3954"/>
                    </a:lnTo>
                    <a:lnTo>
                      <a:pt x="3420" y="3942"/>
                    </a:lnTo>
                    <a:lnTo>
                      <a:pt x="3418" y="3939"/>
                    </a:lnTo>
                    <a:close/>
                    <a:moveTo>
                      <a:pt x="3720" y="3887"/>
                    </a:moveTo>
                    <a:lnTo>
                      <a:pt x="3718" y="3887"/>
                    </a:lnTo>
                    <a:lnTo>
                      <a:pt x="3713" y="3897"/>
                    </a:lnTo>
                    <a:lnTo>
                      <a:pt x="3713" y="3906"/>
                    </a:lnTo>
                    <a:lnTo>
                      <a:pt x="3711" y="3916"/>
                    </a:lnTo>
                    <a:lnTo>
                      <a:pt x="3709" y="3921"/>
                    </a:lnTo>
                    <a:lnTo>
                      <a:pt x="3713" y="3928"/>
                    </a:lnTo>
                    <a:lnTo>
                      <a:pt x="3711" y="3939"/>
                    </a:lnTo>
                    <a:lnTo>
                      <a:pt x="3713" y="3944"/>
                    </a:lnTo>
                    <a:lnTo>
                      <a:pt x="3723" y="3932"/>
                    </a:lnTo>
                    <a:lnTo>
                      <a:pt x="3718" y="3930"/>
                    </a:lnTo>
                    <a:lnTo>
                      <a:pt x="3720" y="3925"/>
                    </a:lnTo>
                    <a:lnTo>
                      <a:pt x="3718" y="3921"/>
                    </a:lnTo>
                    <a:lnTo>
                      <a:pt x="3718" y="3911"/>
                    </a:lnTo>
                    <a:lnTo>
                      <a:pt x="3720" y="3897"/>
                    </a:lnTo>
                    <a:lnTo>
                      <a:pt x="3720" y="3897"/>
                    </a:lnTo>
                    <a:lnTo>
                      <a:pt x="3720" y="3887"/>
                    </a:lnTo>
                    <a:close/>
                    <a:moveTo>
                      <a:pt x="3342" y="3871"/>
                    </a:moveTo>
                    <a:lnTo>
                      <a:pt x="3340" y="3871"/>
                    </a:lnTo>
                    <a:lnTo>
                      <a:pt x="3337" y="3873"/>
                    </a:lnTo>
                    <a:lnTo>
                      <a:pt x="3337" y="3878"/>
                    </a:lnTo>
                    <a:lnTo>
                      <a:pt x="3340" y="3880"/>
                    </a:lnTo>
                    <a:lnTo>
                      <a:pt x="3340" y="3885"/>
                    </a:lnTo>
                    <a:lnTo>
                      <a:pt x="3337" y="3887"/>
                    </a:lnTo>
                    <a:lnTo>
                      <a:pt x="3340" y="3890"/>
                    </a:lnTo>
                    <a:lnTo>
                      <a:pt x="3342" y="3895"/>
                    </a:lnTo>
                    <a:lnTo>
                      <a:pt x="3347" y="3897"/>
                    </a:lnTo>
                    <a:lnTo>
                      <a:pt x="3351" y="3897"/>
                    </a:lnTo>
                    <a:lnTo>
                      <a:pt x="3351" y="3897"/>
                    </a:lnTo>
                    <a:lnTo>
                      <a:pt x="3351" y="3895"/>
                    </a:lnTo>
                    <a:lnTo>
                      <a:pt x="3351" y="3890"/>
                    </a:lnTo>
                    <a:lnTo>
                      <a:pt x="3351" y="3887"/>
                    </a:lnTo>
                    <a:lnTo>
                      <a:pt x="3354" y="3887"/>
                    </a:lnTo>
                    <a:lnTo>
                      <a:pt x="3356" y="3887"/>
                    </a:lnTo>
                    <a:lnTo>
                      <a:pt x="3356" y="3885"/>
                    </a:lnTo>
                    <a:lnTo>
                      <a:pt x="3351" y="3883"/>
                    </a:lnTo>
                    <a:lnTo>
                      <a:pt x="3347" y="3878"/>
                    </a:lnTo>
                    <a:lnTo>
                      <a:pt x="3344" y="3876"/>
                    </a:lnTo>
                    <a:lnTo>
                      <a:pt x="3342" y="3873"/>
                    </a:lnTo>
                    <a:lnTo>
                      <a:pt x="3342" y="3871"/>
                    </a:lnTo>
                    <a:close/>
                    <a:moveTo>
                      <a:pt x="3486" y="3816"/>
                    </a:moveTo>
                    <a:lnTo>
                      <a:pt x="3484" y="3816"/>
                    </a:lnTo>
                    <a:lnTo>
                      <a:pt x="3481" y="3816"/>
                    </a:lnTo>
                    <a:lnTo>
                      <a:pt x="3481" y="3819"/>
                    </a:lnTo>
                    <a:lnTo>
                      <a:pt x="3481" y="3821"/>
                    </a:lnTo>
                    <a:lnTo>
                      <a:pt x="3484" y="3821"/>
                    </a:lnTo>
                    <a:lnTo>
                      <a:pt x="3486" y="3821"/>
                    </a:lnTo>
                    <a:lnTo>
                      <a:pt x="3486" y="3819"/>
                    </a:lnTo>
                    <a:lnTo>
                      <a:pt x="3486" y="3816"/>
                    </a:lnTo>
                    <a:close/>
                    <a:moveTo>
                      <a:pt x="4366" y="3809"/>
                    </a:moveTo>
                    <a:lnTo>
                      <a:pt x="4350" y="3819"/>
                    </a:lnTo>
                    <a:lnTo>
                      <a:pt x="4331" y="3831"/>
                    </a:lnTo>
                    <a:lnTo>
                      <a:pt x="4314" y="3850"/>
                    </a:lnTo>
                    <a:lnTo>
                      <a:pt x="4274" y="3868"/>
                    </a:lnTo>
                    <a:lnTo>
                      <a:pt x="4241" y="3873"/>
                    </a:lnTo>
                    <a:lnTo>
                      <a:pt x="4224" y="3868"/>
                    </a:lnTo>
                    <a:lnTo>
                      <a:pt x="4229" y="3885"/>
                    </a:lnTo>
                    <a:lnTo>
                      <a:pt x="4224" y="3895"/>
                    </a:lnTo>
                    <a:lnTo>
                      <a:pt x="4196" y="3899"/>
                    </a:lnTo>
                    <a:lnTo>
                      <a:pt x="4184" y="3916"/>
                    </a:lnTo>
                    <a:lnTo>
                      <a:pt x="4174" y="3913"/>
                    </a:lnTo>
                    <a:lnTo>
                      <a:pt x="4189" y="3947"/>
                    </a:lnTo>
                    <a:lnTo>
                      <a:pt x="4217" y="3954"/>
                    </a:lnTo>
                    <a:lnTo>
                      <a:pt x="4231" y="3949"/>
                    </a:lnTo>
                    <a:lnTo>
                      <a:pt x="4241" y="3958"/>
                    </a:lnTo>
                    <a:lnTo>
                      <a:pt x="4250" y="3958"/>
                    </a:lnTo>
                    <a:lnTo>
                      <a:pt x="4245" y="3949"/>
                    </a:lnTo>
                    <a:lnTo>
                      <a:pt x="4257" y="3939"/>
                    </a:lnTo>
                    <a:lnTo>
                      <a:pt x="4274" y="3937"/>
                    </a:lnTo>
                    <a:lnTo>
                      <a:pt x="4288" y="3923"/>
                    </a:lnTo>
                    <a:lnTo>
                      <a:pt x="4297" y="3916"/>
                    </a:lnTo>
                    <a:lnTo>
                      <a:pt x="4297" y="3904"/>
                    </a:lnTo>
                    <a:lnTo>
                      <a:pt x="4302" y="3904"/>
                    </a:lnTo>
                    <a:lnTo>
                      <a:pt x="4319" y="3902"/>
                    </a:lnTo>
                    <a:lnTo>
                      <a:pt x="4335" y="3899"/>
                    </a:lnTo>
                    <a:lnTo>
                      <a:pt x="4331" y="3892"/>
                    </a:lnTo>
                    <a:lnTo>
                      <a:pt x="4319" y="3883"/>
                    </a:lnTo>
                    <a:lnTo>
                      <a:pt x="4314" y="3871"/>
                    </a:lnTo>
                    <a:lnTo>
                      <a:pt x="4316" y="3861"/>
                    </a:lnTo>
                    <a:lnTo>
                      <a:pt x="4326" y="3857"/>
                    </a:lnTo>
                    <a:lnTo>
                      <a:pt x="4331" y="3850"/>
                    </a:lnTo>
                    <a:lnTo>
                      <a:pt x="4352" y="3828"/>
                    </a:lnTo>
                    <a:lnTo>
                      <a:pt x="4366" y="3814"/>
                    </a:lnTo>
                    <a:lnTo>
                      <a:pt x="4366" y="3809"/>
                    </a:lnTo>
                    <a:close/>
                    <a:moveTo>
                      <a:pt x="3481" y="3788"/>
                    </a:moveTo>
                    <a:lnTo>
                      <a:pt x="3481" y="3790"/>
                    </a:lnTo>
                    <a:lnTo>
                      <a:pt x="3484" y="3795"/>
                    </a:lnTo>
                    <a:lnTo>
                      <a:pt x="3486" y="3802"/>
                    </a:lnTo>
                    <a:lnTo>
                      <a:pt x="3489" y="3802"/>
                    </a:lnTo>
                    <a:lnTo>
                      <a:pt x="3491" y="3800"/>
                    </a:lnTo>
                    <a:lnTo>
                      <a:pt x="3491" y="3797"/>
                    </a:lnTo>
                    <a:lnTo>
                      <a:pt x="3491" y="3795"/>
                    </a:lnTo>
                    <a:lnTo>
                      <a:pt x="3486" y="3790"/>
                    </a:lnTo>
                    <a:lnTo>
                      <a:pt x="3481" y="3788"/>
                    </a:lnTo>
                    <a:close/>
                    <a:moveTo>
                      <a:pt x="3600" y="3788"/>
                    </a:moveTo>
                    <a:lnTo>
                      <a:pt x="3597" y="3790"/>
                    </a:lnTo>
                    <a:lnTo>
                      <a:pt x="3595" y="3793"/>
                    </a:lnTo>
                    <a:lnTo>
                      <a:pt x="3597" y="3793"/>
                    </a:lnTo>
                    <a:lnTo>
                      <a:pt x="3593" y="3797"/>
                    </a:lnTo>
                    <a:lnTo>
                      <a:pt x="3590" y="3797"/>
                    </a:lnTo>
                    <a:lnTo>
                      <a:pt x="3586" y="3800"/>
                    </a:lnTo>
                    <a:lnTo>
                      <a:pt x="3586" y="3800"/>
                    </a:lnTo>
                    <a:lnTo>
                      <a:pt x="3588" y="3800"/>
                    </a:lnTo>
                    <a:lnTo>
                      <a:pt x="3586" y="3802"/>
                    </a:lnTo>
                    <a:lnTo>
                      <a:pt x="3586" y="3802"/>
                    </a:lnTo>
                    <a:lnTo>
                      <a:pt x="3581" y="3805"/>
                    </a:lnTo>
                    <a:lnTo>
                      <a:pt x="3581" y="3807"/>
                    </a:lnTo>
                    <a:lnTo>
                      <a:pt x="3583" y="3807"/>
                    </a:lnTo>
                    <a:lnTo>
                      <a:pt x="3583" y="3807"/>
                    </a:lnTo>
                    <a:lnTo>
                      <a:pt x="3586" y="3805"/>
                    </a:lnTo>
                    <a:lnTo>
                      <a:pt x="3588" y="3805"/>
                    </a:lnTo>
                    <a:lnTo>
                      <a:pt x="3597" y="3797"/>
                    </a:lnTo>
                    <a:lnTo>
                      <a:pt x="3600" y="3793"/>
                    </a:lnTo>
                    <a:lnTo>
                      <a:pt x="3602" y="3793"/>
                    </a:lnTo>
                    <a:lnTo>
                      <a:pt x="3604" y="3793"/>
                    </a:lnTo>
                    <a:lnTo>
                      <a:pt x="3607" y="3793"/>
                    </a:lnTo>
                    <a:lnTo>
                      <a:pt x="3602" y="3790"/>
                    </a:lnTo>
                    <a:lnTo>
                      <a:pt x="3600" y="3788"/>
                    </a:lnTo>
                    <a:close/>
                    <a:moveTo>
                      <a:pt x="3536" y="3771"/>
                    </a:moveTo>
                    <a:lnTo>
                      <a:pt x="3533" y="3774"/>
                    </a:lnTo>
                    <a:lnTo>
                      <a:pt x="3531" y="3771"/>
                    </a:lnTo>
                    <a:lnTo>
                      <a:pt x="3531" y="3774"/>
                    </a:lnTo>
                    <a:lnTo>
                      <a:pt x="3526" y="3776"/>
                    </a:lnTo>
                    <a:lnTo>
                      <a:pt x="3524" y="3779"/>
                    </a:lnTo>
                    <a:lnTo>
                      <a:pt x="3524" y="3779"/>
                    </a:lnTo>
                    <a:lnTo>
                      <a:pt x="3524" y="3781"/>
                    </a:lnTo>
                    <a:lnTo>
                      <a:pt x="3522" y="3783"/>
                    </a:lnTo>
                    <a:lnTo>
                      <a:pt x="3522" y="3786"/>
                    </a:lnTo>
                    <a:lnTo>
                      <a:pt x="3522" y="3788"/>
                    </a:lnTo>
                    <a:lnTo>
                      <a:pt x="3524" y="3788"/>
                    </a:lnTo>
                    <a:lnTo>
                      <a:pt x="3526" y="3790"/>
                    </a:lnTo>
                    <a:lnTo>
                      <a:pt x="3531" y="3790"/>
                    </a:lnTo>
                    <a:lnTo>
                      <a:pt x="3533" y="3788"/>
                    </a:lnTo>
                    <a:lnTo>
                      <a:pt x="3533" y="3786"/>
                    </a:lnTo>
                    <a:lnTo>
                      <a:pt x="3533" y="3783"/>
                    </a:lnTo>
                    <a:lnTo>
                      <a:pt x="3536" y="3783"/>
                    </a:lnTo>
                    <a:lnTo>
                      <a:pt x="3536" y="3781"/>
                    </a:lnTo>
                    <a:lnTo>
                      <a:pt x="3536" y="3779"/>
                    </a:lnTo>
                    <a:lnTo>
                      <a:pt x="3536" y="3776"/>
                    </a:lnTo>
                    <a:lnTo>
                      <a:pt x="3533" y="3776"/>
                    </a:lnTo>
                    <a:lnTo>
                      <a:pt x="3531" y="3776"/>
                    </a:lnTo>
                    <a:lnTo>
                      <a:pt x="3533" y="3774"/>
                    </a:lnTo>
                    <a:lnTo>
                      <a:pt x="3536" y="3774"/>
                    </a:lnTo>
                    <a:lnTo>
                      <a:pt x="3538" y="3774"/>
                    </a:lnTo>
                    <a:lnTo>
                      <a:pt x="3536" y="3771"/>
                    </a:lnTo>
                    <a:close/>
                    <a:moveTo>
                      <a:pt x="3460" y="3743"/>
                    </a:moveTo>
                    <a:lnTo>
                      <a:pt x="3458" y="3745"/>
                    </a:lnTo>
                    <a:lnTo>
                      <a:pt x="3455" y="3753"/>
                    </a:lnTo>
                    <a:lnTo>
                      <a:pt x="3458" y="3755"/>
                    </a:lnTo>
                    <a:lnTo>
                      <a:pt x="3455" y="3760"/>
                    </a:lnTo>
                    <a:lnTo>
                      <a:pt x="3455" y="3760"/>
                    </a:lnTo>
                    <a:lnTo>
                      <a:pt x="3458" y="3762"/>
                    </a:lnTo>
                    <a:lnTo>
                      <a:pt x="3460" y="3760"/>
                    </a:lnTo>
                    <a:lnTo>
                      <a:pt x="3463" y="3755"/>
                    </a:lnTo>
                    <a:lnTo>
                      <a:pt x="3465" y="3755"/>
                    </a:lnTo>
                    <a:lnTo>
                      <a:pt x="3465" y="3753"/>
                    </a:lnTo>
                    <a:lnTo>
                      <a:pt x="3463" y="3750"/>
                    </a:lnTo>
                    <a:lnTo>
                      <a:pt x="3460" y="3745"/>
                    </a:lnTo>
                    <a:lnTo>
                      <a:pt x="3460" y="3743"/>
                    </a:lnTo>
                    <a:close/>
                    <a:moveTo>
                      <a:pt x="3453" y="3722"/>
                    </a:moveTo>
                    <a:lnTo>
                      <a:pt x="3451" y="3722"/>
                    </a:lnTo>
                    <a:lnTo>
                      <a:pt x="3448" y="3724"/>
                    </a:lnTo>
                    <a:lnTo>
                      <a:pt x="3446" y="3726"/>
                    </a:lnTo>
                    <a:lnTo>
                      <a:pt x="3444" y="3731"/>
                    </a:lnTo>
                    <a:lnTo>
                      <a:pt x="3446" y="3741"/>
                    </a:lnTo>
                    <a:lnTo>
                      <a:pt x="3448" y="3741"/>
                    </a:lnTo>
                    <a:lnTo>
                      <a:pt x="3451" y="3734"/>
                    </a:lnTo>
                    <a:lnTo>
                      <a:pt x="3455" y="3724"/>
                    </a:lnTo>
                    <a:lnTo>
                      <a:pt x="3453" y="3722"/>
                    </a:lnTo>
                    <a:close/>
                    <a:moveTo>
                      <a:pt x="3510" y="3719"/>
                    </a:moveTo>
                    <a:lnTo>
                      <a:pt x="3505" y="3719"/>
                    </a:lnTo>
                    <a:lnTo>
                      <a:pt x="3512" y="3726"/>
                    </a:lnTo>
                    <a:lnTo>
                      <a:pt x="3515" y="3726"/>
                    </a:lnTo>
                    <a:lnTo>
                      <a:pt x="3517" y="3729"/>
                    </a:lnTo>
                    <a:lnTo>
                      <a:pt x="3522" y="3731"/>
                    </a:lnTo>
                    <a:lnTo>
                      <a:pt x="3524" y="3731"/>
                    </a:lnTo>
                    <a:lnTo>
                      <a:pt x="3529" y="3724"/>
                    </a:lnTo>
                    <a:lnTo>
                      <a:pt x="3529" y="3724"/>
                    </a:lnTo>
                    <a:lnTo>
                      <a:pt x="3522" y="3722"/>
                    </a:lnTo>
                    <a:lnTo>
                      <a:pt x="3517" y="3722"/>
                    </a:lnTo>
                    <a:lnTo>
                      <a:pt x="3512" y="3719"/>
                    </a:lnTo>
                    <a:lnTo>
                      <a:pt x="3510" y="3719"/>
                    </a:lnTo>
                    <a:close/>
                    <a:moveTo>
                      <a:pt x="3621" y="3705"/>
                    </a:moveTo>
                    <a:lnTo>
                      <a:pt x="3619" y="3705"/>
                    </a:lnTo>
                    <a:lnTo>
                      <a:pt x="3614" y="3705"/>
                    </a:lnTo>
                    <a:lnTo>
                      <a:pt x="3609" y="3712"/>
                    </a:lnTo>
                    <a:lnTo>
                      <a:pt x="3607" y="3712"/>
                    </a:lnTo>
                    <a:lnTo>
                      <a:pt x="3600" y="3712"/>
                    </a:lnTo>
                    <a:lnTo>
                      <a:pt x="3597" y="3715"/>
                    </a:lnTo>
                    <a:lnTo>
                      <a:pt x="3593" y="3722"/>
                    </a:lnTo>
                    <a:lnTo>
                      <a:pt x="3590" y="3726"/>
                    </a:lnTo>
                    <a:lnTo>
                      <a:pt x="3593" y="3729"/>
                    </a:lnTo>
                    <a:lnTo>
                      <a:pt x="3597" y="3726"/>
                    </a:lnTo>
                    <a:lnTo>
                      <a:pt x="3602" y="3722"/>
                    </a:lnTo>
                    <a:lnTo>
                      <a:pt x="3609" y="3719"/>
                    </a:lnTo>
                    <a:lnTo>
                      <a:pt x="3612" y="3717"/>
                    </a:lnTo>
                    <a:lnTo>
                      <a:pt x="3619" y="3710"/>
                    </a:lnTo>
                    <a:lnTo>
                      <a:pt x="3621" y="3705"/>
                    </a:lnTo>
                    <a:close/>
                    <a:moveTo>
                      <a:pt x="2708" y="3689"/>
                    </a:moveTo>
                    <a:lnTo>
                      <a:pt x="2691" y="3696"/>
                    </a:lnTo>
                    <a:lnTo>
                      <a:pt x="2682" y="3693"/>
                    </a:lnTo>
                    <a:lnTo>
                      <a:pt x="2675" y="3703"/>
                    </a:lnTo>
                    <a:lnTo>
                      <a:pt x="2665" y="3705"/>
                    </a:lnTo>
                    <a:lnTo>
                      <a:pt x="2656" y="3698"/>
                    </a:lnTo>
                    <a:lnTo>
                      <a:pt x="2642" y="3700"/>
                    </a:lnTo>
                    <a:lnTo>
                      <a:pt x="2628" y="3712"/>
                    </a:lnTo>
                    <a:lnTo>
                      <a:pt x="2604" y="3717"/>
                    </a:lnTo>
                    <a:lnTo>
                      <a:pt x="2583" y="3715"/>
                    </a:lnTo>
                    <a:lnTo>
                      <a:pt x="2576" y="3715"/>
                    </a:lnTo>
                    <a:lnTo>
                      <a:pt x="2561" y="3719"/>
                    </a:lnTo>
                    <a:lnTo>
                      <a:pt x="2552" y="3717"/>
                    </a:lnTo>
                    <a:lnTo>
                      <a:pt x="2538" y="3710"/>
                    </a:lnTo>
                    <a:lnTo>
                      <a:pt x="2538" y="3705"/>
                    </a:lnTo>
                    <a:lnTo>
                      <a:pt x="2533" y="3705"/>
                    </a:lnTo>
                    <a:lnTo>
                      <a:pt x="2528" y="3703"/>
                    </a:lnTo>
                    <a:lnTo>
                      <a:pt x="2526" y="3696"/>
                    </a:lnTo>
                    <a:lnTo>
                      <a:pt x="2521" y="3693"/>
                    </a:lnTo>
                    <a:lnTo>
                      <a:pt x="2512" y="3698"/>
                    </a:lnTo>
                    <a:lnTo>
                      <a:pt x="2505" y="3696"/>
                    </a:lnTo>
                    <a:lnTo>
                      <a:pt x="2500" y="3700"/>
                    </a:lnTo>
                    <a:lnTo>
                      <a:pt x="2500" y="3705"/>
                    </a:lnTo>
                    <a:lnTo>
                      <a:pt x="2488" y="3712"/>
                    </a:lnTo>
                    <a:lnTo>
                      <a:pt x="2483" y="3712"/>
                    </a:lnTo>
                    <a:lnTo>
                      <a:pt x="2479" y="3705"/>
                    </a:lnTo>
                    <a:lnTo>
                      <a:pt x="2476" y="3696"/>
                    </a:lnTo>
                    <a:lnTo>
                      <a:pt x="2474" y="3693"/>
                    </a:lnTo>
                    <a:lnTo>
                      <a:pt x="2471" y="3700"/>
                    </a:lnTo>
                    <a:lnTo>
                      <a:pt x="2464" y="3705"/>
                    </a:lnTo>
                    <a:lnTo>
                      <a:pt x="2455" y="3710"/>
                    </a:lnTo>
                    <a:lnTo>
                      <a:pt x="2450" y="3729"/>
                    </a:lnTo>
                    <a:lnTo>
                      <a:pt x="2445" y="3734"/>
                    </a:lnTo>
                    <a:lnTo>
                      <a:pt x="2450" y="3745"/>
                    </a:lnTo>
                    <a:lnTo>
                      <a:pt x="2457" y="3750"/>
                    </a:lnTo>
                    <a:lnTo>
                      <a:pt x="2462" y="3760"/>
                    </a:lnTo>
                    <a:lnTo>
                      <a:pt x="2476" y="3757"/>
                    </a:lnTo>
                    <a:lnTo>
                      <a:pt x="2486" y="3760"/>
                    </a:lnTo>
                    <a:lnTo>
                      <a:pt x="2497" y="3767"/>
                    </a:lnTo>
                    <a:lnTo>
                      <a:pt x="2509" y="3769"/>
                    </a:lnTo>
                    <a:lnTo>
                      <a:pt x="2516" y="3781"/>
                    </a:lnTo>
                    <a:lnTo>
                      <a:pt x="2528" y="3790"/>
                    </a:lnTo>
                    <a:lnTo>
                      <a:pt x="2538" y="3793"/>
                    </a:lnTo>
                    <a:lnTo>
                      <a:pt x="2547" y="3802"/>
                    </a:lnTo>
                    <a:lnTo>
                      <a:pt x="2557" y="3807"/>
                    </a:lnTo>
                    <a:lnTo>
                      <a:pt x="2566" y="3814"/>
                    </a:lnTo>
                    <a:lnTo>
                      <a:pt x="2580" y="3812"/>
                    </a:lnTo>
                    <a:lnTo>
                      <a:pt x="2592" y="3816"/>
                    </a:lnTo>
                    <a:lnTo>
                      <a:pt x="2606" y="3824"/>
                    </a:lnTo>
                    <a:lnTo>
                      <a:pt x="2611" y="3835"/>
                    </a:lnTo>
                    <a:lnTo>
                      <a:pt x="2616" y="3845"/>
                    </a:lnTo>
                    <a:lnTo>
                      <a:pt x="2630" y="3850"/>
                    </a:lnTo>
                    <a:lnTo>
                      <a:pt x="2635" y="3854"/>
                    </a:lnTo>
                    <a:lnTo>
                      <a:pt x="2642" y="3854"/>
                    </a:lnTo>
                    <a:lnTo>
                      <a:pt x="2649" y="3854"/>
                    </a:lnTo>
                    <a:lnTo>
                      <a:pt x="2656" y="3854"/>
                    </a:lnTo>
                    <a:lnTo>
                      <a:pt x="2663" y="3859"/>
                    </a:lnTo>
                    <a:lnTo>
                      <a:pt x="2665" y="3861"/>
                    </a:lnTo>
                    <a:lnTo>
                      <a:pt x="2673" y="3859"/>
                    </a:lnTo>
                    <a:lnTo>
                      <a:pt x="2668" y="3847"/>
                    </a:lnTo>
                    <a:lnTo>
                      <a:pt x="2673" y="3833"/>
                    </a:lnTo>
                    <a:lnTo>
                      <a:pt x="2689" y="3824"/>
                    </a:lnTo>
                    <a:lnTo>
                      <a:pt x="2684" y="3814"/>
                    </a:lnTo>
                    <a:lnTo>
                      <a:pt x="2677" y="3805"/>
                    </a:lnTo>
                    <a:lnTo>
                      <a:pt x="2680" y="3800"/>
                    </a:lnTo>
                    <a:lnTo>
                      <a:pt x="2673" y="3793"/>
                    </a:lnTo>
                    <a:lnTo>
                      <a:pt x="2670" y="3774"/>
                    </a:lnTo>
                    <a:lnTo>
                      <a:pt x="2677" y="3762"/>
                    </a:lnTo>
                    <a:lnTo>
                      <a:pt x="2680" y="3748"/>
                    </a:lnTo>
                    <a:lnTo>
                      <a:pt x="2703" y="3712"/>
                    </a:lnTo>
                    <a:lnTo>
                      <a:pt x="2708" y="3698"/>
                    </a:lnTo>
                    <a:lnTo>
                      <a:pt x="2713" y="3691"/>
                    </a:lnTo>
                    <a:lnTo>
                      <a:pt x="2708" y="3689"/>
                    </a:lnTo>
                    <a:close/>
                    <a:moveTo>
                      <a:pt x="3486" y="3686"/>
                    </a:moveTo>
                    <a:lnTo>
                      <a:pt x="3481" y="3686"/>
                    </a:lnTo>
                    <a:lnTo>
                      <a:pt x="3477" y="3689"/>
                    </a:lnTo>
                    <a:lnTo>
                      <a:pt x="3477" y="3691"/>
                    </a:lnTo>
                    <a:lnTo>
                      <a:pt x="3479" y="3698"/>
                    </a:lnTo>
                    <a:lnTo>
                      <a:pt x="3479" y="3700"/>
                    </a:lnTo>
                    <a:lnTo>
                      <a:pt x="3481" y="3700"/>
                    </a:lnTo>
                    <a:lnTo>
                      <a:pt x="3481" y="3698"/>
                    </a:lnTo>
                    <a:lnTo>
                      <a:pt x="3486" y="3700"/>
                    </a:lnTo>
                    <a:lnTo>
                      <a:pt x="3486" y="3703"/>
                    </a:lnTo>
                    <a:lnTo>
                      <a:pt x="3489" y="3705"/>
                    </a:lnTo>
                    <a:lnTo>
                      <a:pt x="3496" y="3710"/>
                    </a:lnTo>
                    <a:lnTo>
                      <a:pt x="3498" y="3712"/>
                    </a:lnTo>
                    <a:lnTo>
                      <a:pt x="3498" y="3715"/>
                    </a:lnTo>
                    <a:lnTo>
                      <a:pt x="3498" y="3715"/>
                    </a:lnTo>
                    <a:lnTo>
                      <a:pt x="3500" y="3717"/>
                    </a:lnTo>
                    <a:lnTo>
                      <a:pt x="3503" y="3715"/>
                    </a:lnTo>
                    <a:lnTo>
                      <a:pt x="3505" y="3710"/>
                    </a:lnTo>
                    <a:lnTo>
                      <a:pt x="3503" y="3710"/>
                    </a:lnTo>
                    <a:lnTo>
                      <a:pt x="3500" y="3710"/>
                    </a:lnTo>
                    <a:lnTo>
                      <a:pt x="3500" y="3708"/>
                    </a:lnTo>
                    <a:lnTo>
                      <a:pt x="3503" y="3703"/>
                    </a:lnTo>
                    <a:lnTo>
                      <a:pt x="3500" y="3700"/>
                    </a:lnTo>
                    <a:lnTo>
                      <a:pt x="3500" y="3696"/>
                    </a:lnTo>
                    <a:lnTo>
                      <a:pt x="3498" y="3696"/>
                    </a:lnTo>
                    <a:lnTo>
                      <a:pt x="3496" y="3696"/>
                    </a:lnTo>
                    <a:lnTo>
                      <a:pt x="3491" y="3696"/>
                    </a:lnTo>
                    <a:lnTo>
                      <a:pt x="3489" y="3691"/>
                    </a:lnTo>
                    <a:lnTo>
                      <a:pt x="3489" y="3689"/>
                    </a:lnTo>
                    <a:lnTo>
                      <a:pt x="3486" y="3689"/>
                    </a:lnTo>
                    <a:lnTo>
                      <a:pt x="3486" y="3686"/>
                    </a:lnTo>
                    <a:close/>
                    <a:moveTo>
                      <a:pt x="3678" y="3689"/>
                    </a:moveTo>
                    <a:lnTo>
                      <a:pt x="3673" y="3689"/>
                    </a:lnTo>
                    <a:lnTo>
                      <a:pt x="3668" y="3691"/>
                    </a:lnTo>
                    <a:lnTo>
                      <a:pt x="3664" y="3689"/>
                    </a:lnTo>
                    <a:lnTo>
                      <a:pt x="3652" y="3689"/>
                    </a:lnTo>
                    <a:lnTo>
                      <a:pt x="3642" y="3696"/>
                    </a:lnTo>
                    <a:lnTo>
                      <a:pt x="3638" y="3698"/>
                    </a:lnTo>
                    <a:lnTo>
                      <a:pt x="3640" y="3703"/>
                    </a:lnTo>
                    <a:lnTo>
                      <a:pt x="3645" y="3703"/>
                    </a:lnTo>
                    <a:lnTo>
                      <a:pt x="3647" y="3700"/>
                    </a:lnTo>
                    <a:lnTo>
                      <a:pt x="3652" y="3700"/>
                    </a:lnTo>
                    <a:lnTo>
                      <a:pt x="3656" y="3703"/>
                    </a:lnTo>
                    <a:lnTo>
                      <a:pt x="3659" y="3708"/>
                    </a:lnTo>
                    <a:lnTo>
                      <a:pt x="3664" y="3708"/>
                    </a:lnTo>
                    <a:lnTo>
                      <a:pt x="3666" y="3705"/>
                    </a:lnTo>
                    <a:lnTo>
                      <a:pt x="3668" y="3700"/>
                    </a:lnTo>
                    <a:lnTo>
                      <a:pt x="3673" y="3698"/>
                    </a:lnTo>
                    <a:lnTo>
                      <a:pt x="3680" y="3696"/>
                    </a:lnTo>
                    <a:lnTo>
                      <a:pt x="3680" y="3693"/>
                    </a:lnTo>
                    <a:lnTo>
                      <a:pt x="3678" y="3689"/>
                    </a:lnTo>
                    <a:close/>
                    <a:moveTo>
                      <a:pt x="3134" y="3658"/>
                    </a:moveTo>
                    <a:lnTo>
                      <a:pt x="3127" y="3658"/>
                    </a:lnTo>
                    <a:lnTo>
                      <a:pt x="3124" y="3660"/>
                    </a:lnTo>
                    <a:lnTo>
                      <a:pt x="3124" y="3672"/>
                    </a:lnTo>
                    <a:lnTo>
                      <a:pt x="3122" y="3674"/>
                    </a:lnTo>
                    <a:lnTo>
                      <a:pt x="3120" y="3677"/>
                    </a:lnTo>
                    <a:lnTo>
                      <a:pt x="3117" y="3672"/>
                    </a:lnTo>
                    <a:lnTo>
                      <a:pt x="3112" y="3674"/>
                    </a:lnTo>
                    <a:lnTo>
                      <a:pt x="3108" y="3691"/>
                    </a:lnTo>
                    <a:lnTo>
                      <a:pt x="3112" y="3696"/>
                    </a:lnTo>
                    <a:lnTo>
                      <a:pt x="3117" y="3693"/>
                    </a:lnTo>
                    <a:lnTo>
                      <a:pt x="3120" y="3696"/>
                    </a:lnTo>
                    <a:lnTo>
                      <a:pt x="3122" y="3698"/>
                    </a:lnTo>
                    <a:lnTo>
                      <a:pt x="3129" y="3700"/>
                    </a:lnTo>
                    <a:lnTo>
                      <a:pt x="3134" y="3698"/>
                    </a:lnTo>
                    <a:lnTo>
                      <a:pt x="3141" y="3703"/>
                    </a:lnTo>
                    <a:lnTo>
                      <a:pt x="3148" y="3703"/>
                    </a:lnTo>
                    <a:lnTo>
                      <a:pt x="3150" y="3698"/>
                    </a:lnTo>
                    <a:lnTo>
                      <a:pt x="3138" y="3682"/>
                    </a:lnTo>
                    <a:lnTo>
                      <a:pt x="3143" y="3674"/>
                    </a:lnTo>
                    <a:lnTo>
                      <a:pt x="3141" y="3667"/>
                    </a:lnTo>
                    <a:lnTo>
                      <a:pt x="3138" y="3663"/>
                    </a:lnTo>
                    <a:lnTo>
                      <a:pt x="3134" y="3658"/>
                    </a:lnTo>
                    <a:close/>
                    <a:moveTo>
                      <a:pt x="3134" y="3618"/>
                    </a:moveTo>
                    <a:lnTo>
                      <a:pt x="3134" y="3620"/>
                    </a:lnTo>
                    <a:lnTo>
                      <a:pt x="3131" y="3620"/>
                    </a:lnTo>
                    <a:lnTo>
                      <a:pt x="3131" y="3622"/>
                    </a:lnTo>
                    <a:lnTo>
                      <a:pt x="3129" y="3622"/>
                    </a:lnTo>
                    <a:lnTo>
                      <a:pt x="3129" y="3625"/>
                    </a:lnTo>
                    <a:lnTo>
                      <a:pt x="3127" y="3627"/>
                    </a:lnTo>
                    <a:lnTo>
                      <a:pt x="3127" y="3629"/>
                    </a:lnTo>
                    <a:lnTo>
                      <a:pt x="3124" y="3637"/>
                    </a:lnTo>
                    <a:lnTo>
                      <a:pt x="3124" y="3639"/>
                    </a:lnTo>
                    <a:lnTo>
                      <a:pt x="3124" y="3641"/>
                    </a:lnTo>
                    <a:lnTo>
                      <a:pt x="3124" y="3648"/>
                    </a:lnTo>
                    <a:lnTo>
                      <a:pt x="3122" y="3651"/>
                    </a:lnTo>
                    <a:lnTo>
                      <a:pt x="3124" y="3651"/>
                    </a:lnTo>
                    <a:lnTo>
                      <a:pt x="3127" y="3648"/>
                    </a:lnTo>
                    <a:lnTo>
                      <a:pt x="3127" y="3646"/>
                    </a:lnTo>
                    <a:lnTo>
                      <a:pt x="3129" y="3644"/>
                    </a:lnTo>
                    <a:lnTo>
                      <a:pt x="3129" y="3648"/>
                    </a:lnTo>
                    <a:lnTo>
                      <a:pt x="3131" y="3646"/>
                    </a:lnTo>
                    <a:lnTo>
                      <a:pt x="3136" y="3646"/>
                    </a:lnTo>
                    <a:lnTo>
                      <a:pt x="3136" y="3644"/>
                    </a:lnTo>
                    <a:lnTo>
                      <a:pt x="3138" y="3644"/>
                    </a:lnTo>
                    <a:lnTo>
                      <a:pt x="3138" y="3641"/>
                    </a:lnTo>
                    <a:lnTo>
                      <a:pt x="3138" y="3639"/>
                    </a:lnTo>
                    <a:lnTo>
                      <a:pt x="3138" y="3634"/>
                    </a:lnTo>
                    <a:lnTo>
                      <a:pt x="3138" y="3632"/>
                    </a:lnTo>
                    <a:lnTo>
                      <a:pt x="3138" y="3629"/>
                    </a:lnTo>
                    <a:lnTo>
                      <a:pt x="3138" y="3625"/>
                    </a:lnTo>
                    <a:lnTo>
                      <a:pt x="3136" y="3620"/>
                    </a:lnTo>
                    <a:lnTo>
                      <a:pt x="3134" y="3618"/>
                    </a:lnTo>
                    <a:close/>
                    <a:moveTo>
                      <a:pt x="3581" y="3611"/>
                    </a:moveTo>
                    <a:lnTo>
                      <a:pt x="3571" y="3613"/>
                    </a:lnTo>
                    <a:lnTo>
                      <a:pt x="3569" y="3615"/>
                    </a:lnTo>
                    <a:lnTo>
                      <a:pt x="3567" y="3620"/>
                    </a:lnTo>
                    <a:lnTo>
                      <a:pt x="3571" y="3622"/>
                    </a:lnTo>
                    <a:lnTo>
                      <a:pt x="3578" y="3625"/>
                    </a:lnTo>
                    <a:lnTo>
                      <a:pt x="3581" y="3637"/>
                    </a:lnTo>
                    <a:lnTo>
                      <a:pt x="3581" y="3644"/>
                    </a:lnTo>
                    <a:lnTo>
                      <a:pt x="3576" y="3644"/>
                    </a:lnTo>
                    <a:lnTo>
                      <a:pt x="3576" y="3646"/>
                    </a:lnTo>
                    <a:lnTo>
                      <a:pt x="3574" y="3651"/>
                    </a:lnTo>
                    <a:lnTo>
                      <a:pt x="3578" y="3656"/>
                    </a:lnTo>
                    <a:lnTo>
                      <a:pt x="3586" y="3660"/>
                    </a:lnTo>
                    <a:lnTo>
                      <a:pt x="3586" y="3656"/>
                    </a:lnTo>
                    <a:lnTo>
                      <a:pt x="3588" y="3653"/>
                    </a:lnTo>
                    <a:lnTo>
                      <a:pt x="3593" y="3651"/>
                    </a:lnTo>
                    <a:lnTo>
                      <a:pt x="3593" y="3644"/>
                    </a:lnTo>
                    <a:lnTo>
                      <a:pt x="3597" y="3641"/>
                    </a:lnTo>
                    <a:lnTo>
                      <a:pt x="3595" y="3637"/>
                    </a:lnTo>
                    <a:lnTo>
                      <a:pt x="3595" y="3634"/>
                    </a:lnTo>
                    <a:lnTo>
                      <a:pt x="3593" y="3629"/>
                    </a:lnTo>
                    <a:lnTo>
                      <a:pt x="3593" y="3625"/>
                    </a:lnTo>
                    <a:lnTo>
                      <a:pt x="3593" y="3622"/>
                    </a:lnTo>
                    <a:lnTo>
                      <a:pt x="3593" y="3620"/>
                    </a:lnTo>
                    <a:lnTo>
                      <a:pt x="3593" y="3618"/>
                    </a:lnTo>
                    <a:lnTo>
                      <a:pt x="3590" y="3613"/>
                    </a:lnTo>
                    <a:lnTo>
                      <a:pt x="3586" y="3613"/>
                    </a:lnTo>
                    <a:lnTo>
                      <a:pt x="3581" y="3611"/>
                    </a:lnTo>
                    <a:close/>
                    <a:moveTo>
                      <a:pt x="1551" y="3504"/>
                    </a:moveTo>
                    <a:lnTo>
                      <a:pt x="1544" y="3504"/>
                    </a:lnTo>
                    <a:lnTo>
                      <a:pt x="1540" y="3504"/>
                    </a:lnTo>
                    <a:lnTo>
                      <a:pt x="1537" y="3506"/>
                    </a:lnTo>
                    <a:lnTo>
                      <a:pt x="1535" y="3506"/>
                    </a:lnTo>
                    <a:lnTo>
                      <a:pt x="1532" y="3506"/>
                    </a:lnTo>
                    <a:lnTo>
                      <a:pt x="1528" y="3511"/>
                    </a:lnTo>
                    <a:lnTo>
                      <a:pt x="1525" y="3511"/>
                    </a:lnTo>
                    <a:lnTo>
                      <a:pt x="1528" y="3514"/>
                    </a:lnTo>
                    <a:lnTo>
                      <a:pt x="1528" y="3516"/>
                    </a:lnTo>
                    <a:lnTo>
                      <a:pt x="1525" y="3514"/>
                    </a:lnTo>
                    <a:lnTo>
                      <a:pt x="1523" y="3514"/>
                    </a:lnTo>
                    <a:lnTo>
                      <a:pt x="1521" y="3514"/>
                    </a:lnTo>
                    <a:lnTo>
                      <a:pt x="1521" y="3516"/>
                    </a:lnTo>
                    <a:lnTo>
                      <a:pt x="1518" y="3521"/>
                    </a:lnTo>
                    <a:lnTo>
                      <a:pt x="1518" y="3525"/>
                    </a:lnTo>
                    <a:lnTo>
                      <a:pt x="1521" y="3525"/>
                    </a:lnTo>
                    <a:lnTo>
                      <a:pt x="1523" y="3525"/>
                    </a:lnTo>
                    <a:lnTo>
                      <a:pt x="1525" y="3525"/>
                    </a:lnTo>
                    <a:lnTo>
                      <a:pt x="1528" y="3525"/>
                    </a:lnTo>
                    <a:lnTo>
                      <a:pt x="1530" y="3525"/>
                    </a:lnTo>
                    <a:lnTo>
                      <a:pt x="1530" y="3528"/>
                    </a:lnTo>
                    <a:lnTo>
                      <a:pt x="1530" y="3530"/>
                    </a:lnTo>
                    <a:lnTo>
                      <a:pt x="1532" y="3530"/>
                    </a:lnTo>
                    <a:lnTo>
                      <a:pt x="1535" y="3532"/>
                    </a:lnTo>
                    <a:lnTo>
                      <a:pt x="1535" y="3530"/>
                    </a:lnTo>
                    <a:lnTo>
                      <a:pt x="1535" y="3525"/>
                    </a:lnTo>
                    <a:lnTo>
                      <a:pt x="1537" y="3523"/>
                    </a:lnTo>
                    <a:lnTo>
                      <a:pt x="1542" y="3523"/>
                    </a:lnTo>
                    <a:lnTo>
                      <a:pt x="1547" y="3521"/>
                    </a:lnTo>
                    <a:lnTo>
                      <a:pt x="1547" y="3516"/>
                    </a:lnTo>
                    <a:lnTo>
                      <a:pt x="1551" y="3518"/>
                    </a:lnTo>
                    <a:lnTo>
                      <a:pt x="1556" y="3514"/>
                    </a:lnTo>
                    <a:lnTo>
                      <a:pt x="1554" y="3511"/>
                    </a:lnTo>
                    <a:lnTo>
                      <a:pt x="1556" y="3509"/>
                    </a:lnTo>
                    <a:lnTo>
                      <a:pt x="1556" y="3506"/>
                    </a:lnTo>
                    <a:lnTo>
                      <a:pt x="1551" y="3506"/>
                    </a:lnTo>
                    <a:lnTo>
                      <a:pt x="1551" y="3504"/>
                    </a:lnTo>
                    <a:close/>
                    <a:moveTo>
                      <a:pt x="3063" y="3521"/>
                    </a:moveTo>
                    <a:lnTo>
                      <a:pt x="3060" y="3521"/>
                    </a:lnTo>
                    <a:lnTo>
                      <a:pt x="3058" y="3523"/>
                    </a:lnTo>
                    <a:lnTo>
                      <a:pt x="3056" y="3523"/>
                    </a:lnTo>
                    <a:lnTo>
                      <a:pt x="3049" y="3521"/>
                    </a:lnTo>
                    <a:lnTo>
                      <a:pt x="3046" y="3521"/>
                    </a:lnTo>
                    <a:lnTo>
                      <a:pt x="3044" y="3523"/>
                    </a:lnTo>
                    <a:lnTo>
                      <a:pt x="3044" y="3530"/>
                    </a:lnTo>
                    <a:lnTo>
                      <a:pt x="3044" y="3535"/>
                    </a:lnTo>
                    <a:lnTo>
                      <a:pt x="3049" y="3535"/>
                    </a:lnTo>
                    <a:lnTo>
                      <a:pt x="3051" y="3540"/>
                    </a:lnTo>
                    <a:lnTo>
                      <a:pt x="3058" y="3542"/>
                    </a:lnTo>
                    <a:lnTo>
                      <a:pt x="3063" y="3547"/>
                    </a:lnTo>
                    <a:lnTo>
                      <a:pt x="3060" y="3549"/>
                    </a:lnTo>
                    <a:lnTo>
                      <a:pt x="3065" y="3558"/>
                    </a:lnTo>
                    <a:lnTo>
                      <a:pt x="3070" y="3561"/>
                    </a:lnTo>
                    <a:lnTo>
                      <a:pt x="3077" y="3563"/>
                    </a:lnTo>
                    <a:lnTo>
                      <a:pt x="3084" y="3568"/>
                    </a:lnTo>
                    <a:lnTo>
                      <a:pt x="3086" y="3568"/>
                    </a:lnTo>
                    <a:lnTo>
                      <a:pt x="3086" y="3566"/>
                    </a:lnTo>
                    <a:lnTo>
                      <a:pt x="3084" y="3561"/>
                    </a:lnTo>
                    <a:lnTo>
                      <a:pt x="3082" y="3558"/>
                    </a:lnTo>
                    <a:lnTo>
                      <a:pt x="3079" y="3558"/>
                    </a:lnTo>
                    <a:lnTo>
                      <a:pt x="3077" y="3558"/>
                    </a:lnTo>
                    <a:lnTo>
                      <a:pt x="3075" y="3556"/>
                    </a:lnTo>
                    <a:lnTo>
                      <a:pt x="3070" y="3556"/>
                    </a:lnTo>
                    <a:lnTo>
                      <a:pt x="3068" y="3544"/>
                    </a:lnTo>
                    <a:lnTo>
                      <a:pt x="3068" y="3542"/>
                    </a:lnTo>
                    <a:lnTo>
                      <a:pt x="3068" y="3540"/>
                    </a:lnTo>
                    <a:lnTo>
                      <a:pt x="3063" y="3537"/>
                    </a:lnTo>
                    <a:lnTo>
                      <a:pt x="3060" y="3535"/>
                    </a:lnTo>
                    <a:lnTo>
                      <a:pt x="3060" y="3530"/>
                    </a:lnTo>
                    <a:lnTo>
                      <a:pt x="3068" y="3528"/>
                    </a:lnTo>
                    <a:lnTo>
                      <a:pt x="3070" y="3525"/>
                    </a:lnTo>
                    <a:lnTo>
                      <a:pt x="3065" y="3523"/>
                    </a:lnTo>
                    <a:lnTo>
                      <a:pt x="3063" y="3521"/>
                    </a:lnTo>
                    <a:close/>
                    <a:moveTo>
                      <a:pt x="1703" y="3435"/>
                    </a:moveTo>
                    <a:lnTo>
                      <a:pt x="1700" y="3435"/>
                    </a:lnTo>
                    <a:lnTo>
                      <a:pt x="1693" y="3438"/>
                    </a:lnTo>
                    <a:lnTo>
                      <a:pt x="1691" y="3438"/>
                    </a:lnTo>
                    <a:lnTo>
                      <a:pt x="1686" y="3435"/>
                    </a:lnTo>
                    <a:lnTo>
                      <a:pt x="1679" y="3438"/>
                    </a:lnTo>
                    <a:lnTo>
                      <a:pt x="1665" y="3440"/>
                    </a:lnTo>
                    <a:lnTo>
                      <a:pt x="1653" y="3445"/>
                    </a:lnTo>
                    <a:lnTo>
                      <a:pt x="1646" y="3452"/>
                    </a:lnTo>
                    <a:lnTo>
                      <a:pt x="1641" y="3454"/>
                    </a:lnTo>
                    <a:lnTo>
                      <a:pt x="1634" y="3459"/>
                    </a:lnTo>
                    <a:lnTo>
                      <a:pt x="1627" y="3461"/>
                    </a:lnTo>
                    <a:lnTo>
                      <a:pt x="1625" y="3464"/>
                    </a:lnTo>
                    <a:lnTo>
                      <a:pt x="1627" y="3471"/>
                    </a:lnTo>
                    <a:lnTo>
                      <a:pt x="1632" y="3471"/>
                    </a:lnTo>
                    <a:lnTo>
                      <a:pt x="1637" y="3478"/>
                    </a:lnTo>
                    <a:lnTo>
                      <a:pt x="1637" y="3480"/>
                    </a:lnTo>
                    <a:lnTo>
                      <a:pt x="1641" y="3473"/>
                    </a:lnTo>
                    <a:lnTo>
                      <a:pt x="1646" y="3471"/>
                    </a:lnTo>
                    <a:lnTo>
                      <a:pt x="1651" y="3471"/>
                    </a:lnTo>
                    <a:lnTo>
                      <a:pt x="1655" y="3476"/>
                    </a:lnTo>
                    <a:lnTo>
                      <a:pt x="1653" y="3480"/>
                    </a:lnTo>
                    <a:lnTo>
                      <a:pt x="1653" y="3488"/>
                    </a:lnTo>
                    <a:lnTo>
                      <a:pt x="1658" y="3492"/>
                    </a:lnTo>
                    <a:lnTo>
                      <a:pt x="1670" y="3497"/>
                    </a:lnTo>
                    <a:lnTo>
                      <a:pt x="1674" y="3497"/>
                    </a:lnTo>
                    <a:lnTo>
                      <a:pt x="1679" y="3504"/>
                    </a:lnTo>
                    <a:lnTo>
                      <a:pt x="1681" y="3506"/>
                    </a:lnTo>
                    <a:lnTo>
                      <a:pt x="1686" y="3502"/>
                    </a:lnTo>
                    <a:lnTo>
                      <a:pt x="1689" y="3502"/>
                    </a:lnTo>
                    <a:lnTo>
                      <a:pt x="1696" y="3497"/>
                    </a:lnTo>
                    <a:lnTo>
                      <a:pt x="1700" y="3488"/>
                    </a:lnTo>
                    <a:lnTo>
                      <a:pt x="1703" y="3483"/>
                    </a:lnTo>
                    <a:lnTo>
                      <a:pt x="1707" y="3478"/>
                    </a:lnTo>
                    <a:lnTo>
                      <a:pt x="1710" y="3473"/>
                    </a:lnTo>
                    <a:lnTo>
                      <a:pt x="1715" y="3471"/>
                    </a:lnTo>
                    <a:lnTo>
                      <a:pt x="1717" y="3466"/>
                    </a:lnTo>
                    <a:lnTo>
                      <a:pt x="1717" y="3459"/>
                    </a:lnTo>
                    <a:lnTo>
                      <a:pt x="1712" y="3457"/>
                    </a:lnTo>
                    <a:lnTo>
                      <a:pt x="1710" y="3454"/>
                    </a:lnTo>
                    <a:lnTo>
                      <a:pt x="1707" y="3454"/>
                    </a:lnTo>
                    <a:lnTo>
                      <a:pt x="1707" y="3457"/>
                    </a:lnTo>
                    <a:lnTo>
                      <a:pt x="1703" y="3459"/>
                    </a:lnTo>
                    <a:lnTo>
                      <a:pt x="1700" y="3459"/>
                    </a:lnTo>
                    <a:lnTo>
                      <a:pt x="1696" y="3454"/>
                    </a:lnTo>
                    <a:lnTo>
                      <a:pt x="1693" y="3452"/>
                    </a:lnTo>
                    <a:lnTo>
                      <a:pt x="1693" y="3447"/>
                    </a:lnTo>
                    <a:lnTo>
                      <a:pt x="1696" y="3447"/>
                    </a:lnTo>
                    <a:lnTo>
                      <a:pt x="1698" y="3447"/>
                    </a:lnTo>
                    <a:lnTo>
                      <a:pt x="1700" y="3443"/>
                    </a:lnTo>
                    <a:lnTo>
                      <a:pt x="1698" y="3445"/>
                    </a:lnTo>
                    <a:lnTo>
                      <a:pt x="1693" y="3445"/>
                    </a:lnTo>
                    <a:lnTo>
                      <a:pt x="1691" y="3443"/>
                    </a:lnTo>
                    <a:lnTo>
                      <a:pt x="1691" y="3440"/>
                    </a:lnTo>
                    <a:lnTo>
                      <a:pt x="1698" y="3438"/>
                    </a:lnTo>
                    <a:lnTo>
                      <a:pt x="1703" y="3435"/>
                    </a:lnTo>
                    <a:close/>
                    <a:moveTo>
                      <a:pt x="3519" y="3461"/>
                    </a:moveTo>
                    <a:lnTo>
                      <a:pt x="3517" y="3466"/>
                    </a:lnTo>
                    <a:lnTo>
                      <a:pt x="3512" y="3466"/>
                    </a:lnTo>
                    <a:lnTo>
                      <a:pt x="3510" y="3471"/>
                    </a:lnTo>
                    <a:lnTo>
                      <a:pt x="3507" y="3476"/>
                    </a:lnTo>
                    <a:lnTo>
                      <a:pt x="3505" y="3473"/>
                    </a:lnTo>
                    <a:lnTo>
                      <a:pt x="3507" y="3473"/>
                    </a:lnTo>
                    <a:lnTo>
                      <a:pt x="3505" y="3471"/>
                    </a:lnTo>
                    <a:lnTo>
                      <a:pt x="3500" y="3469"/>
                    </a:lnTo>
                    <a:lnTo>
                      <a:pt x="3493" y="3469"/>
                    </a:lnTo>
                    <a:lnTo>
                      <a:pt x="3486" y="3473"/>
                    </a:lnTo>
                    <a:lnTo>
                      <a:pt x="3486" y="3478"/>
                    </a:lnTo>
                    <a:lnTo>
                      <a:pt x="3489" y="3480"/>
                    </a:lnTo>
                    <a:lnTo>
                      <a:pt x="3489" y="3485"/>
                    </a:lnTo>
                    <a:lnTo>
                      <a:pt x="3491" y="3485"/>
                    </a:lnTo>
                    <a:lnTo>
                      <a:pt x="3496" y="3488"/>
                    </a:lnTo>
                    <a:lnTo>
                      <a:pt x="3496" y="3490"/>
                    </a:lnTo>
                    <a:lnTo>
                      <a:pt x="3505" y="3490"/>
                    </a:lnTo>
                    <a:lnTo>
                      <a:pt x="3500" y="3488"/>
                    </a:lnTo>
                    <a:lnTo>
                      <a:pt x="3500" y="3480"/>
                    </a:lnTo>
                    <a:lnTo>
                      <a:pt x="3503" y="3478"/>
                    </a:lnTo>
                    <a:lnTo>
                      <a:pt x="3505" y="3478"/>
                    </a:lnTo>
                    <a:lnTo>
                      <a:pt x="3507" y="3480"/>
                    </a:lnTo>
                    <a:lnTo>
                      <a:pt x="3505" y="3483"/>
                    </a:lnTo>
                    <a:lnTo>
                      <a:pt x="3503" y="3485"/>
                    </a:lnTo>
                    <a:lnTo>
                      <a:pt x="3507" y="3488"/>
                    </a:lnTo>
                    <a:lnTo>
                      <a:pt x="3510" y="3490"/>
                    </a:lnTo>
                    <a:lnTo>
                      <a:pt x="3510" y="3490"/>
                    </a:lnTo>
                    <a:lnTo>
                      <a:pt x="3512" y="3492"/>
                    </a:lnTo>
                    <a:lnTo>
                      <a:pt x="3512" y="3488"/>
                    </a:lnTo>
                    <a:lnTo>
                      <a:pt x="3512" y="3485"/>
                    </a:lnTo>
                    <a:lnTo>
                      <a:pt x="3512" y="3480"/>
                    </a:lnTo>
                    <a:lnTo>
                      <a:pt x="3515" y="3478"/>
                    </a:lnTo>
                    <a:lnTo>
                      <a:pt x="3515" y="3473"/>
                    </a:lnTo>
                    <a:lnTo>
                      <a:pt x="3517" y="3469"/>
                    </a:lnTo>
                    <a:lnTo>
                      <a:pt x="3517" y="3466"/>
                    </a:lnTo>
                    <a:lnTo>
                      <a:pt x="3519" y="3461"/>
                    </a:lnTo>
                    <a:close/>
                    <a:moveTo>
                      <a:pt x="3524" y="3412"/>
                    </a:moveTo>
                    <a:lnTo>
                      <a:pt x="3519" y="3414"/>
                    </a:lnTo>
                    <a:lnTo>
                      <a:pt x="3515" y="3419"/>
                    </a:lnTo>
                    <a:lnTo>
                      <a:pt x="3519" y="3421"/>
                    </a:lnTo>
                    <a:lnTo>
                      <a:pt x="3524" y="3424"/>
                    </a:lnTo>
                    <a:lnTo>
                      <a:pt x="3526" y="3426"/>
                    </a:lnTo>
                    <a:lnTo>
                      <a:pt x="3531" y="3424"/>
                    </a:lnTo>
                    <a:lnTo>
                      <a:pt x="3533" y="3421"/>
                    </a:lnTo>
                    <a:lnTo>
                      <a:pt x="3533" y="3417"/>
                    </a:lnTo>
                    <a:lnTo>
                      <a:pt x="3531" y="3414"/>
                    </a:lnTo>
                    <a:lnTo>
                      <a:pt x="3524" y="3412"/>
                    </a:lnTo>
                    <a:close/>
                    <a:moveTo>
                      <a:pt x="3444" y="3388"/>
                    </a:moveTo>
                    <a:lnTo>
                      <a:pt x="3437" y="3393"/>
                    </a:lnTo>
                    <a:lnTo>
                      <a:pt x="3434" y="3400"/>
                    </a:lnTo>
                    <a:lnTo>
                      <a:pt x="3434" y="3405"/>
                    </a:lnTo>
                    <a:lnTo>
                      <a:pt x="3434" y="3407"/>
                    </a:lnTo>
                    <a:lnTo>
                      <a:pt x="3437" y="3409"/>
                    </a:lnTo>
                    <a:lnTo>
                      <a:pt x="3439" y="3407"/>
                    </a:lnTo>
                    <a:lnTo>
                      <a:pt x="3444" y="3412"/>
                    </a:lnTo>
                    <a:lnTo>
                      <a:pt x="3446" y="3414"/>
                    </a:lnTo>
                    <a:lnTo>
                      <a:pt x="3451" y="3409"/>
                    </a:lnTo>
                    <a:lnTo>
                      <a:pt x="3455" y="3407"/>
                    </a:lnTo>
                    <a:lnTo>
                      <a:pt x="3458" y="3407"/>
                    </a:lnTo>
                    <a:lnTo>
                      <a:pt x="3455" y="3400"/>
                    </a:lnTo>
                    <a:lnTo>
                      <a:pt x="3453" y="3398"/>
                    </a:lnTo>
                    <a:lnTo>
                      <a:pt x="3455" y="3395"/>
                    </a:lnTo>
                    <a:lnTo>
                      <a:pt x="3453" y="3393"/>
                    </a:lnTo>
                    <a:lnTo>
                      <a:pt x="3451" y="3390"/>
                    </a:lnTo>
                    <a:lnTo>
                      <a:pt x="3448" y="3390"/>
                    </a:lnTo>
                    <a:lnTo>
                      <a:pt x="3446" y="3390"/>
                    </a:lnTo>
                    <a:lnTo>
                      <a:pt x="3444" y="3388"/>
                    </a:lnTo>
                    <a:close/>
                    <a:moveTo>
                      <a:pt x="2204" y="3353"/>
                    </a:moveTo>
                    <a:lnTo>
                      <a:pt x="2197" y="3353"/>
                    </a:lnTo>
                    <a:lnTo>
                      <a:pt x="2197" y="3360"/>
                    </a:lnTo>
                    <a:lnTo>
                      <a:pt x="2190" y="3364"/>
                    </a:lnTo>
                    <a:lnTo>
                      <a:pt x="2183" y="3367"/>
                    </a:lnTo>
                    <a:lnTo>
                      <a:pt x="2169" y="3383"/>
                    </a:lnTo>
                    <a:lnTo>
                      <a:pt x="2157" y="3386"/>
                    </a:lnTo>
                    <a:lnTo>
                      <a:pt x="2152" y="3390"/>
                    </a:lnTo>
                    <a:lnTo>
                      <a:pt x="2140" y="3393"/>
                    </a:lnTo>
                    <a:lnTo>
                      <a:pt x="2131" y="3390"/>
                    </a:lnTo>
                    <a:lnTo>
                      <a:pt x="2121" y="3386"/>
                    </a:lnTo>
                    <a:lnTo>
                      <a:pt x="2124" y="3374"/>
                    </a:lnTo>
                    <a:lnTo>
                      <a:pt x="2121" y="3376"/>
                    </a:lnTo>
                    <a:lnTo>
                      <a:pt x="2117" y="3379"/>
                    </a:lnTo>
                    <a:lnTo>
                      <a:pt x="2121" y="3386"/>
                    </a:lnTo>
                    <a:lnTo>
                      <a:pt x="2112" y="3402"/>
                    </a:lnTo>
                    <a:lnTo>
                      <a:pt x="2112" y="3414"/>
                    </a:lnTo>
                    <a:lnTo>
                      <a:pt x="2124" y="3419"/>
                    </a:lnTo>
                    <a:lnTo>
                      <a:pt x="2129" y="3445"/>
                    </a:lnTo>
                    <a:lnTo>
                      <a:pt x="2136" y="3450"/>
                    </a:lnTo>
                    <a:lnTo>
                      <a:pt x="2133" y="3473"/>
                    </a:lnTo>
                    <a:lnTo>
                      <a:pt x="2129" y="3476"/>
                    </a:lnTo>
                    <a:lnTo>
                      <a:pt x="2126" y="3490"/>
                    </a:lnTo>
                    <a:lnTo>
                      <a:pt x="2133" y="3490"/>
                    </a:lnTo>
                    <a:lnTo>
                      <a:pt x="2136" y="3504"/>
                    </a:lnTo>
                    <a:lnTo>
                      <a:pt x="2129" y="3511"/>
                    </a:lnTo>
                    <a:lnTo>
                      <a:pt x="2126" y="3530"/>
                    </a:lnTo>
                    <a:lnTo>
                      <a:pt x="2121" y="3544"/>
                    </a:lnTo>
                    <a:lnTo>
                      <a:pt x="2121" y="3551"/>
                    </a:lnTo>
                    <a:lnTo>
                      <a:pt x="2117" y="3561"/>
                    </a:lnTo>
                    <a:lnTo>
                      <a:pt x="2124" y="3577"/>
                    </a:lnTo>
                    <a:lnTo>
                      <a:pt x="2133" y="3596"/>
                    </a:lnTo>
                    <a:lnTo>
                      <a:pt x="2136" y="3601"/>
                    </a:lnTo>
                    <a:lnTo>
                      <a:pt x="2143" y="3596"/>
                    </a:lnTo>
                    <a:lnTo>
                      <a:pt x="2155" y="3601"/>
                    </a:lnTo>
                    <a:lnTo>
                      <a:pt x="2169" y="3592"/>
                    </a:lnTo>
                    <a:lnTo>
                      <a:pt x="2171" y="3587"/>
                    </a:lnTo>
                    <a:lnTo>
                      <a:pt x="2171" y="3575"/>
                    </a:lnTo>
                    <a:lnTo>
                      <a:pt x="2178" y="3570"/>
                    </a:lnTo>
                    <a:lnTo>
                      <a:pt x="2188" y="3568"/>
                    </a:lnTo>
                    <a:lnTo>
                      <a:pt x="2204" y="3580"/>
                    </a:lnTo>
                    <a:lnTo>
                      <a:pt x="2211" y="3585"/>
                    </a:lnTo>
                    <a:lnTo>
                      <a:pt x="2218" y="3563"/>
                    </a:lnTo>
                    <a:lnTo>
                      <a:pt x="2225" y="3523"/>
                    </a:lnTo>
                    <a:lnTo>
                      <a:pt x="2233" y="3497"/>
                    </a:lnTo>
                    <a:lnTo>
                      <a:pt x="2235" y="3480"/>
                    </a:lnTo>
                    <a:lnTo>
                      <a:pt x="2228" y="3471"/>
                    </a:lnTo>
                    <a:lnTo>
                      <a:pt x="2228" y="3459"/>
                    </a:lnTo>
                    <a:lnTo>
                      <a:pt x="2240" y="3447"/>
                    </a:lnTo>
                    <a:lnTo>
                      <a:pt x="2247" y="3433"/>
                    </a:lnTo>
                    <a:lnTo>
                      <a:pt x="2240" y="3409"/>
                    </a:lnTo>
                    <a:lnTo>
                      <a:pt x="2237" y="3393"/>
                    </a:lnTo>
                    <a:lnTo>
                      <a:pt x="2230" y="3388"/>
                    </a:lnTo>
                    <a:lnTo>
                      <a:pt x="2233" y="3381"/>
                    </a:lnTo>
                    <a:lnTo>
                      <a:pt x="2230" y="3376"/>
                    </a:lnTo>
                    <a:lnTo>
                      <a:pt x="2230" y="3369"/>
                    </a:lnTo>
                    <a:lnTo>
                      <a:pt x="2228" y="3364"/>
                    </a:lnTo>
                    <a:lnTo>
                      <a:pt x="2223" y="3362"/>
                    </a:lnTo>
                    <a:lnTo>
                      <a:pt x="2214" y="3355"/>
                    </a:lnTo>
                    <a:lnTo>
                      <a:pt x="2204" y="3353"/>
                    </a:lnTo>
                    <a:close/>
                    <a:moveTo>
                      <a:pt x="2855" y="3208"/>
                    </a:moveTo>
                    <a:lnTo>
                      <a:pt x="2850" y="3211"/>
                    </a:lnTo>
                    <a:lnTo>
                      <a:pt x="2852" y="3213"/>
                    </a:lnTo>
                    <a:lnTo>
                      <a:pt x="2859" y="3215"/>
                    </a:lnTo>
                    <a:lnTo>
                      <a:pt x="2866" y="3218"/>
                    </a:lnTo>
                    <a:lnTo>
                      <a:pt x="2876" y="3218"/>
                    </a:lnTo>
                    <a:lnTo>
                      <a:pt x="2878" y="3220"/>
                    </a:lnTo>
                    <a:lnTo>
                      <a:pt x="2881" y="3220"/>
                    </a:lnTo>
                    <a:lnTo>
                      <a:pt x="2883" y="3220"/>
                    </a:lnTo>
                    <a:lnTo>
                      <a:pt x="2883" y="3218"/>
                    </a:lnTo>
                    <a:lnTo>
                      <a:pt x="2876" y="3215"/>
                    </a:lnTo>
                    <a:lnTo>
                      <a:pt x="2857" y="3211"/>
                    </a:lnTo>
                    <a:lnTo>
                      <a:pt x="2855" y="3208"/>
                    </a:lnTo>
                    <a:close/>
                    <a:moveTo>
                      <a:pt x="2311" y="3187"/>
                    </a:moveTo>
                    <a:lnTo>
                      <a:pt x="2304" y="3192"/>
                    </a:lnTo>
                    <a:lnTo>
                      <a:pt x="2296" y="3192"/>
                    </a:lnTo>
                    <a:lnTo>
                      <a:pt x="2294" y="3192"/>
                    </a:lnTo>
                    <a:lnTo>
                      <a:pt x="2292" y="3192"/>
                    </a:lnTo>
                    <a:lnTo>
                      <a:pt x="2287" y="3194"/>
                    </a:lnTo>
                    <a:lnTo>
                      <a:pt x="2287" y="3199"/>
                    </a:lnTo>
                    <a:lnTo>
                      <a:pt x="2289" y="3201"/>
                    </a:lnTo>
                    <a:lnTo>
                      <a:pt x="2292" y="3201"/>
                    </a:lnTo>
                    <a:lnTo>
                      <a:pt x="2294" y="3201"/>
                    </a:lnTo>
                    <a:lnTo>
                      <a:pt x="2299" y="3201"/>
                    </a:lnTo>
                    <a:lnTo>
                      <a:pt x="2301" y="3199"/>
                    </a:lnTo>
                    <a:lnTo>
                      <a:pt x="2304" y="3201"/>
                    </a:lnTo>
                    <a:lnTo>
                      <a:pt x="2306" y="3206"/>
                    </a:lnTo>
                    <a:lnTo>
                      <a:pt x="2311" y="3204"/>
                    </a:lnTo>
                    <a:lnTo>
                      <a:pt x="2311" y="3201"/>
                    </a:lnTo>
                    <a:lnTo>
                      <a:pt x="2311" y="3196"/>
                    </a:lnTo>
                    <a:lnTo>
                      <a:pt x="2313" y="3189"/>
                    </a:lnTo>
                    <a:lnTo>
                      <a:pt x="2311" y="3187"/>
                    </a:lnTo>
                    <a:close/>
                    <a:moveTo>
                      <a:pt x="2826" y="3189"/>
                    </a:moveTo>
                    <a:lnTo>
                      <a:pt x="2819" y="3192"/>
                    </a:lnTo>
                    <a:lnTo>
                      <a:pt x="2812" y="3192"/>
                    </a:lnTo>
                    <a:lnTo>
                      <a:pt x="2805" y="3192"/>
                    </a:lnTo>
                    <a:lnTo>
                      <a:pt x="2803" y="3189"/>
                    </a:lnTo>
                    <a:lnTo>
                      <a:pt x="2798" y="3189"/>
                    </a:lnTo>
                    <a:lnTo>
                      <a:pt x="2796" y="3189"/>
                    </a:lnTo>
                    <a:lnTo>
                      <a:pt x="2798" y="3192"/>
                    </a:lnTo>
                    <a:lnTo>
                      <a:pt x="2798" y="3189"/>
                    </a:lnTo>
                    <a:lnTo>
                      <a:pt x="2800" y="3192"/>
                    </a:lnTo>
                    <a:lnTo>
                      <a:pt x="2803" y="3192"/>
                    </a:lnTo>
                    <a:lnTo>
                      <a:pt x="2803" y="3194"/>
                    </a:lnTo>
                    <a:lnTo>
                      <a:pt x="2798" y="3194"/>
                    </a:lnTo>
                    <a:lnTo>
                      <a:pt x="2798" y="3196"/>
                    </a:lnTo>
                    <a:lnTo>
                      <a:pt x="2800" y="3199"/>
                    </a:lnTo>
                    <a:lnTo>
                      <a:pt x="2800" y="3196"/>
                    </a:lnTo>
                    <a:lnTo>
                      <a:pt x="2805" y="3199"/>
                    </a:lnTo>
                    <a:lnTo>
                      <a:pt x="2812" y="3199"/>
                    </a:lnTo>
                    <a:lnTo>
                      <a:pt x="2817" y="3199"/>
                    </a:lnTo>
                    <a:lnTo>
                      <a:pt x="2822" y="3196"/>
                    </a:lnTo>
                    <a:lnTo>
                      <a:pt x="2833" y="3199"/>
                    </a:lnTo>
                    <a:lnTo>
                      <a:pt x="2838" y="3196"/>
                    </a:lnTo>
                    <a:lnTo>
                      <a:pt x="2836" y="3192"/>
                    </a:lnTo>
                    <a:lnTo>
                      <a:pt x="2826" y="3189"/>
                    </a:lnTo>
                    <a:close/>
                    <a:moveTo>
                      <a:pt x="2235" y="3166"/>
                    </a:moveTo>
                    <a:lnTo>
                      <a:pt x="2233" y="3166"/>
                    </a:lnTo>
                    <a:lnTo>
                      <a:pt x="2228" y="3168"/>
                    </a:lnTo>
                    <a:lnTo>
                      <a:pt x="2228" y="3175"/>
                    </a:lnTo>
                    <a:lnTo>
                      <a:pt x="2225" y="3185"/>
                    </a:lnTo>
                    <a:lnTo>
                      <a:pt x="2225" y="3199"/>
                    </a:lnTo>
                    <a:lnTo>
                      <a:pt x="2223" y="3204"/>
                    </a:lnTo>
                    <a:lnTo>
                      <a:pt x="2216" y="3196"/>
                    </a:lnTo>
                    <a:lnTo>
                      <a:pt x="2207" y="3196"/>
                    </a:lnTo>
                    <a:lnTo>
                      <a:pt x="2202" y="3201"/>
                    </a:lnTo>
                    <a:lnTo>
                      <a:pt x="2192" y="3201"/>
                    </a:lnTo>
                    <a:lnTo>
                      <a:pt x="2185" y="3206"/>
                    </a:lnTo>
                    <a:lnTo>
                      <a:pt x="2178" y="3206"/>
                    </a:lnTo>
                    <a:lnTo>
                      <a:pt x="2173" y="3215"/>
                    </a:lnTo>
                    <a:lnTo>
                      <a:pt x="2164" y="3230"/>
                    </a:lnTo>
                    <a:lnTo>
                      <a:pt x="2162" y="3232"/>
                    </a:lnTo>
                    <a:lnTo>
                      <a:pt x="2166" y="3234"/>
                    </a:lnTo>
                    <a:lnTo>
                      <a:pt x="2166" y="3239"/>
                    </a:lnTo>
                    <a:lnTo>
                      <a:pt x="2166" y="3244"/>
                    </a:lnTo>
                    <a:lnTo>
                      <a:pt x="2162" y="3244"/>
                    </a:lnTo>
                    <a:lnTo>
                      <a:pt x="2162" y="3253"/>
                    </a:lnTo>
                    <a:lnTo>
                      <a:pt x="2169" y="3258"/>
                    </a:lnTo>
                    <a:lnTo>
                      <a:pt x="2171" y="3263"/>
                    </a:lnTo>
                    <a:lnTo>
                      <a:pt x="2162" y="3272"/>
                    </a:lnTo>
                    <a:lnTo>
                      <a:pt x="2159" y="3279"/>
                    </a:lnTo>
                    <a:lnTo>
                      <a:pt x="2173" y="3277"/>
                    </a:lnTo>
                    <a:lnTo>
                      <a:pt x="2173" y="3284"/>
                    </a:lnTo>
                    <a:lnTo>
                      <a:pt x="2169" y="3293"/>
                    </a:lnTo>
                    <a:lnTo>
                      <a:pt x="2166" y="3301"/>
                    </a:lnTo>
                    <a:lnTo>
                      <a:pt x="2181" y="3303"/>
                    </a:lnTo>
                    <a:lnTo>
                      <a:pt x="2181" y="3308"/>
                    </a:lnTo>
                    <a:lnTo>
                      <a:pt x="2176" y="3310"/>
                    </a:lnTo>
                    <a:lnTo>
                      <a:pt x="2173" y="3315"/>
                    </a:lnTo>
                    <a:lnTo>
                      <a:pt x="2181" y="3322"/>
                    </a:lnTo>
                    <a:lnTo>
                      <a:pt x="2195" y="3331"/>
                    </a:lnTo>
                    <a:lnTo>
                      <a:pt x="2195" y="3336"/>
                    </a:lnTo>
                    <a:lnTo>
                      <a:pt x="2204" y="3341"/>
                    </a:lnTo>
                    <a:lnTo>
                      <a:pt x="2209" y="3329"/>
                    </a:lnTo>
                    <a:lnTo>
                      <a:pt x="2216" y="3322"/>
                    </a:lnTo>
                    <a:lnTo>
                      <a:pt x="2221" y="3305"/>
                    </a:lnTo>
                    <a:lnTo>
                      <a:pt x="2223" y="3284"/>
                    </a:lnTo>
                    <a:lnTo>
                      <a:pt x="2223" y="3279"/>
                    </a:lnTo>
                    <a:lnTo>
                      <a:pt x="2237" y="3265"/>
                    </a:lnTo>
                    <a:lnTo>
                      <a:pt x="2237" y="3246"/>
                    </a:lnTo>
                    <a:lnTo>
                      <a:pt x="2237" y="3215"/>
                    </a:lnTo>
                    <a:lnTo>
                      <a:pt x="2233" y="3208"/>
                    </a:lnTo>
                    <a:lnTo>
                      <a:pt x="2233" y="3204"/>
                    </a:lnTo>
                    <a:lnTo>
                      <a:pt x="2237" y="3187"/>
                    </a:lnTo>
                    <a:lnTo>
                      <a:pt x="2237" y="3178"/>
                    </a:lnTo>
                    <a:lnTo>
                      <a:pt x="2237" y="3170"/>
                    </a:lnTo>
                    <a:lnTo>
                      <a:pt x="2235" y="3166"/>
                    </a:lnTo>
                    <a:close/>
                    <a:moveTo>
                      <a:pt x="2798" y="3163"/>
                    </a:moveTo>
                    <a:lnTo>
                      <a:pt x="2793" y="3166"/>
                    </a:lnTo>
                    <a:lnTo>
                      <a:pt x="2791" y="3163"/>
                    </a:lnTo>
                    <a:lnTo>
                      <a:pt x="2788" y="3163"/>
                    </a:lnTo>
                    <a:lnTo>
                      <a:pt x="2786" y="3166"/>
                    </a:lnTo>
                    <a:lnTo>
                      <a:pt x="2781" y="3166"/>
                    </a:lnTo>
                    <a:lnTo>
                      <a:pt x="2779" y="3168"/>
                    </a:lnTo>
                    <a:lnTo>
                      <a:pt x="2777" y="3166"/>
                    </a:lnTo>
                    <a:lnTo>
                      <a:pt x="2774" y="3168"/>
                    </a:lnTo>
                    <a:lnTo>
                      <a:pt x="2781" y="3170"/>
                    </a:lnTo>
                    <a:lnTo>
                      <a:pt x="2788" y="3173"/>
                    </a:lnTo>
                    <a:lnTo>
                      <a:pt x="2798" y="3175"/>
                    </a:lnTo>
                    <a:lnTo>
                      <a:pt x="2814" y="3175"/>
                    </a:lnTo>
                    <a:lnTo>
                      <a:pt x="2831" y="3175"/>
                    </a:lnTo>
                    <a:lnTo>
                      <a:pt x="2838" y="3173"/>
                    </a:lnTo>
                    <a:lnTo>
                      <a:pt x="2836" y="3173"/>
                    </a:lnTo>
                    <a:lnTo>
                      <a:pt x="2822" y="3170"/>
                    </a:lnTo>
                    <a:lnTo>
                      <a:pt x="2812" y="3170"/>
                    </a:lnTo>
                    <a:lnTo>
                      <a:pt x="2805" y="3170"/>
                    </a:lnTo>
                    <a:lnTo>
                      <a:pt x="2800" y="3166"/>
                    </a:lnTo>
                    <a:lnTo>
                      <a:pt x="2798" y="3163"/>
                    </a:lnTo>
                    <a:close/>
                    <a:moveTo>
                      <a:pt x="2781" y="3147"/>
                    </a:moveTo>
                    <a:lnTo>
                      <a:pt x="2779" y="3149"/>
                    </a:lnTo>
                    <a:lnTo>
                      <a:pt x="2779" y="3154"/>
                    </a:lnTo>
                    <a:lnTo>
                      <a:pt x="2777" y="3154"/>
                    </a:lnTo>
                    <a:lnTo>
                      <a:pt x="2786" y="3159"/>
                    </a:lnTo>
                    <a:lnTo>
                      <a:pt x="2800" y="3159"/>
                    </a:lnTo>
                    <a:lnTo>
                      <a:pt x="2810" y="3161"/>
                    </a:lnTo>
                    <a:lnTo>
                      <a:pt x="2817" y="3159"/>
                    </a:lnTo>
                    <a:lnTo>
                      <a:pt x="2817" y="3156"/>
                    </a:lnTo>
                    <a:lnTo>
                      <a:pt x="2810" y="3152"/>
                    </a:lnTo>
                    <a:lnTo>
                      <a:pt x="2788" y="3149"/>
                    </a:lnTo>
                    <a:lnTo>
                      <a:pt x="2781" y="3147"/>
                    </a:lnTo>
                    <a:close/>
                    <a:moveTo>
                      <a:pt x="2663" y="3062"/>
                    </a:moveTo>
                    <a:lnTo>
                      <a:pt x="2654" y="3062"/>
                    </a:lnTo>
                    <a:lnTo>
                      <a:pt x="2661" y="3071"/>
                    </a:lnTo>
                    <a:lnTo>
                      <a:pt x="2670" y="3078"/>
                    </a:lnTo>
                    <a:lnTo>
                      <a:pt x="2677" y="3090"/>
                    </a:lnTo>
                    <a:lnTo>
                      <a:pt x="2684" y="3097"/>
                    </a:lnTo>
                    <a:lnTo>
                      <a:pt x="2687" y="3092"/>
                    </a:lnTo>
                    <a:lnTo>
                      <a:pt x="2675" y="3081"/>
                    </a:lnTo>
                    <a:lnTo>
                      <a:pt x="2670" y="3073"/>
                    </a:lnTo>
                    <a:lnTo>
                      <a:pt x="2663" y="3062"/>
                    </a:lnTo>
                    <a:close/>
                    <a:moveTo>
                      <a:pt x="1166" y="182"/>
                    </a:moveTo>
                    <a:lnTo>
                      <a:pt x="1159" y="191"/>
                    </a:lnTo>
                    <a:lnTo>
                      <a:pt x="1159" y="206"/>
                    </a:lnTo>
                    <a:lnTo>
                      <a:pt x="1156" y="210"/>
                    </a:lnTo>
                    <a:lnTo>
                      <a:pt x="1166" y="232"/>
                    </a:lnTo>
                    <a:lnTo>
                      <a:pt x="1161" y="236"/>
                    </a:lnTo>
                    <a:lnTo>
                      <a:pt x="1154" y="236"/>
                    </a:lnTo>
                    <a:lnTo>
                      <a:pt x="1154" y="227"/>
                    </a:lnTo>
                    <a:lnTo>
                      <a:pt x="1147" y="224"/>
                    </a:lnTo>
                    <a:lnTo>
                      <a:pt x="1147" y="215"/>
                    </a:lnTo>
                    <a:lnTo>
                      <a:pt x="1145" y="206"/>
                    </a:lnTo>
                    <a:lnTo>
                      <a:pt x="1142" y="201"/>
                    </a:lnTo>
                    <a:lnTo>
                      <a:pt x="1137" y="194"/>
                    </a:lnTo>
                    <a:lnTo>
                      <a:pt x="1123" y="198"/>
                    </a:lnTo>
                    <a:lnTo>
                      <a:pt x="1116" y="196"/>
                    </a:lnTo>
                    <a:lnTo>
                      <a:pt x="1111" y="198"/>
                    </a:lnTo>
                    <a:lnTo>
                      <a:pt x="1111" y="210"/>
                    </a:lnTo>
                    <a:lnTo>
                      <a:pt x="1107" y="208"/>
                    </a:lnTo>
                    <a:lnTo>
                      <a:pt x="1102" y="213"/>
                    </a:lnTo>
                    <a:lnTo>
                      <a:pt x="1100" y="222"/>
                    </a:lnTo>
                    <a:lnTo>
                      <a:pt x="1102" y="229"/>
                    </a:lnTo>
                    <a:lnTo>
                      <a:pt x="1109" y="234"/>
                    </a:lnTo>
                    <a:lnTo>
                      <a:pt x="1111" y="239"/>
                    </a:lnTo>
                    <a:lnTo>
                      <a:pt x="1104" y="236"/>
                    </a:lnTo>
                    <a:lnTo>
                      <a:pt x="1097" y="239"/>
                    </a:lnTo>
                    <a:lnTo>
                      <a:pt x="1097" y="229"/>
                    </a:lnTo>
                    <a:lnTo>
                      <a:pt x="1095" y="224"/>
                    </a:lnTo>
                    <a:lnTo>
                      <a:pt x="1093" y="217"/>
                    </a:lnTo>
                    <a:lnTo>
                      <a:pt x="1088" y="213"/>
                    </a:lnTo>
                    <a:lnTo>
                      <a:pt x="1083" y="220"/>
                    </a:lnTo>
                    <a:lnTo>
                      <a:pt x="1085" y="232"/>
                    </a:lnTo>
                    <a:lnTo>
                      <a:pt x="1074" y="232"/>
                    </a:lnTo>
                    <a:lnTo>
                      <a:pt x="1069" y="220"/>
                    </a:lnTo>
                    <a:lnTo>
                      <a:pt x="1062" y="227"/>
                    </a:lnTo>
                    <a:lnTo>
                      <a:pt x="1052" y="227"/>
                    </a:lnTo>
                    <a:lnTo>
                      <a:pt x="1052" y="229"/>
                    </a:lnTo>
                    <a:lnTo>
                      <a:pt x="1059" y="234"/>
                    </a:lnTo>
                    <a:lnTo>
                      <a:pt x="1064" y="236"/>
                    </a:lnTo>
                    <a:lnTo>
                      <a:pt x="1069" y="241"/>
                    </a:lnTo>
                    <a:lnTo>
                      <a:pt x="1069" y="251"/>
                    </a:lnTo>
                    <a:lnTo>
                      <a:pt x="1081" y="253"/>
                    </a:lnTo>
                    <a:lnTo>
                      <a:pt x="1088" y="255"/>
                    </a:lnTo>
                    <a:lnTo>
                      <a:pt x="1095" y="255"/>
                    </a:lnTo>
                    <a:lnTo>
                      <a:pt x="1102" y="260"/>
                    </a:lnTo>
                    <a:lnTo>
                      <a:pt x="1114" y="262"/>
                    </a:lnTo>
                    <a:lnTo>
                      <a:pt x="1123" y="265"/>
                    </a:lnTo>
                    <a:lnTo>
                      <a:pt x="1128" y="272"/>
                    </a:lnTo>
                    <a:lnTo>
                      <a:pt x="1133" y="281"/>
                    </a:lnTo>
                    <a:lnTo>
                      <a:pt x="1133" y="288"/>
                    </a:lnTo>
                    <a:lnTo>
                      <a:pt x="1133" y="295"/>
                    </a:lnTo>
                    <a:lnTo>
                      <a:pt x="1140" y="293"/>
                    </a:lnTo>
                    <a:lnTo>
                      <a:pt x="1142" y="305"/>
                    </a:lnTo>
                    <a:lnTo>
                      <a:pt x="1133" y="307"/>
                    </a:lnTo>
                    <a:lnTo>
                      <a:pt x="1128" y="307"/>
                    </a:lnTo>
                    <a:lnTo>
                      <a:pt x="1119" y="305"/>
                    </a:lnTo>
                    <a:lnTo>
                      <a:pt x="1104" y="307"/>
                    </a:lnTo>
                    <a:lnTo>
                      <a:pt x="1107" y="314"/>
                    </a:lnTo>
                    <a:lnTo>
                      <a:pt x="1114" y="321"/>
                    </a:lnTo>
                    <a:lnTo>
                      <a:pt x="1121" y="329"/>
                    </a:lnTo>
                    <a:lnTo>
                      <a:pt x="1126" y="329"/>
                    </a:lnTo>
                    <a:lnTo>
                      <a:pt x="1133" y="326"/>
                    </a:lnTo>
                    <a:lnTo>
                      <a:pt x="1135" y="333"/>
                    </a:lnTo>
                    <a:lnTo>
                      <a:pt x="1126" y="338"/>
                    </a:lnTo>
                    <a:lnTo>
                      <a:pt x="1121" y="343"/>
                    </a:lnTo>
                    <a:lnTo>
                      <a:pt x="1111" y="333"/>
                    </a:lnTo>
                    <a:lnTo>
                      <a:pt x="1104" y="331"/>
                    </a:lnTo>
                    <a:lnTo>
                      <a:pt x="1100" y="321"/>
                    </a:lnTo>
                    <a:lnTo>
                      <a:pt x="1090" y="319"/>
                    </a:lnTo>
                    <a:lnTo>
                      <a:pt x="1081" y="314"/>
                    </a:lnTo>
                    <a:lnTo>
                      <a:pt x="1071" y="307"/>
                    </a:lnTo>
                    <a:lnTo>
                      <a:pt x="1062" y="305"/>
                    </a:lnTo>
                    <a:lnTo>
                      <a:pt x="1055" y="305"/>
                    </a:lnTo>
                    <a:lnTo>
                      <a:pt x="1043" y="303"/>
                    </a:lnTo>
                    <a:lnTo>
                      <a:pt x="1040" y="295"/>
                    </a:lnTo>
                    <a:lnTo>
                      <a:pt x="1033" y="293"/>
                    </a:lnTo>
                    <a:lnTo>
                      <a:pt x="1026" y="295"/>
                    </a:lnTo>
                    <a:lnTo>
                      <a:pt x="1026" y="303"/>
                    </a:lnTo>
                    <a:lnTo>
                      <a:pt x="1024" y="310"/>
                    </a:lnTo>
                    <a:lnTo>
                      <a:pt x="1029" y="314"/>
                    </a:lnTo>
                    <a:lnTo>
                      <a:pt x="1040" y="314"/>
                    </a:lnTo>
                    <a:lnTo>
                      <a:pt x="1050" y="319"/>
                    </a:lnTo>
                    <a:lnTo>
                      <a:pt x="1057" y="321"/>
                    </a:lnTo>
                    <a:lnTo>
                      <a:pt x="1064" y="331"/>
                    </a:lnTo>
                    <a:lnTo>
                      <a:pt x="1076" y="340"/>
                    </a:lnTo>
                    <a:lnTo>
                      <a:pt x="1081" y="343"/>
                    </a:lnTo>
                    <a:lnTo>
                      <a:pt x="1085" y="352"/>
                    </a:lnTo>
                    <a:lnTo>
                      <a:pt x="1076" y="357"/>
                    </a:lnTo>
                    <a:lnTo>
                      <a:pt x="1074" y="364"/>
                    </a:lnTo>
                    <a:lnTo>
                      <a:pt x="1076" y="374"/>
                    </a:lnTo>
                    <a:lnTo>
                      <a:pt x="1074" y="381"/>
                    </a:lnTo>
                    <a:lnTo>
                      <a:pt x="1076" y="385"/>
                    </a:lnTo>
                    <a:lnTo>
                      <a:pt x="1078" y="390"/>
                    </a:lnTo>
                    <a:lnTo>
                      <a:pt x="1067" y="400"/>
                    </a:lnTo>
                    <a:lnTo>
                      <a:pt x="1074" y="407"/>
                    </a:lnTo>
                    <a:lnTo>
                      <a:pt x="1088" y="404"/>
                    </a:lnTo>
                    <a:lnTo>
                      <a:pt x="1088" y="409"/>
                    </a:lnTo>
                    <a:lnTo>
                      <a:pt x="1085" y="409"/>
                    </a:lnTo>
                    <a:lnTo>
                      <a:pt x="1071" y="411"/>
                    </a:lnTo>
                    <a:lnTo>
                      <a:pt x="1067" y="421"/>
                    </a:lnTo>
                    <a:lnTo>
                      <a:pt x="1052" y="426"/>
                    </a:lnTo>
                    <a:lnTo>
                      <a:pt x="1043" y="423"/>
                    </a:lnTo>
                    <a:lnTo>
                      <a:pt x="1038" y="419"/>
                    </a:lnTo>
                    <a:lnTo>
                      <a:pt x="1029" y="416"/>
                    </a:lnTo>
                    <a:lnTo>
                      <a:pt x="1031" y="404"/>
                    </a:lnTo>
                    <a:lnTo>
                      <a:pt x="1019" y="411"/>
                    </a:lnTo>
                    <a:lnTo>
                      <a:pt x="1017" y="419"/>
                    </a:lnTo>
                    <a:lnTo>
                      <a:pt x="1012" y="426"/>
                    </a:lnTo>
                    <a:lnTo>
                      <a:pt x="1014" y="430"/>
                    </a:lnTo>
                    <a:lnTo>
                      <a:pt x="1022" y="433"/>
                    </a:lnTo>
                    <a:lnTo>
                      <a:pt x="1029" y="435"/>
                    </a:lnTo>
                    <a:lnTo>
                      <a:pt x="1033" y="442"/>
                    </a:lnTo>
                    <a:lnTo>
                      <a:pt x="1045" y="449"/>
                    </a:lnTo>
                    <a:lnTo>
                      <a:pt x="1052" y="452"/>
                    </a:lnTo>
                    <a:lnTo>
                      <a:pt x="1057" y="459"/>
                    </a:lnTo>
                    <a:lnTo>
                      <a:pt x="1069" y="461"/>
                    </a:lnTo>
                    <a:lnTo>
                      <a:pt x="1076" y="463"/>
                    </a:lnTo>
                    <a:lnTo>
                      <a:pt x="1078" y="468"/>
                    </a:lnTo>
                    <a:lnTo>
                      <a:pt x="1081" y="475"/>
                    </a:lnTo>
                    <a:lnTo>
                      <a:pt x="1085" y="485"/>
                    </a:lnTo>
                    <a:lnTo>
                      <a:pt x="1088" y="494"/>
                    </a:lnTo>
                    <a:lnTo>
                      <a:pt x="1090" y="499"/>
                    </a:lnTo>
                    <a:lnTo>
                      <a:pt x="1093" y="508"/>
                    </a:lnTo>
                    <a:lnTo>
                      <a:pt x="1093" y="516"/>
                    </a:lnTo>
                    <a:lnTo>
                      <a:pt x="1100" y="527"/>
                    </a:lnTo>
                    <a:lnTo>
                      <a:pt x="1107" y="530"/>
                    </a:lnTo>
                    <a:lnTo>
                      <a:pt x="1114" y="537"/>
                    </a:lnTo>
                    <a:lnTo>
                      <a:pt x="1119" y="544"/>
                    </a:lnTo>
                    <a:lnTo>
                      <a:pt x="1126" y="551"/>
                    </a:lnTo>
                    <a:lnTo>
                      <a:pt x="1128" y="558"/>
                    </a:lnTo>
                    <a:lnTo>
                      <a:pt x="1135" y="563"/>
                    </a:lnTo>
                    <a:lnTo>
                      <a:pt x="1142" y="568"/>
                    </a:lnTo>
                    <a:lnTo>
                      <a:pt x="1147" y="572"/>
                    </a:lnTo>
                    <a:lnTo>
                      <a:pt x="1156" y="575"/>
                    </a:lnTo>
                    <a:lnTo>
                      <a:pt x="1161" y="577"/>
                    </a:lnTo>
                    <a:lnTo>
                      <a:pt x="1171" y="579"/>
                    </a:lnTo>
                    <a:lnTo>
                      <a:pt x="1180" y="582"/>
                    </a:lnTo>
                    <a:lnTo>
                      <a:pt x="1189" y="582"/>
                    </a:lnTo>
                    <a:lnTo>
                      <a:pt x="1197" y="575"/>
                    </a:lnTo>
                    <a:lnTo>
                      <a:pt x="1208" y="570"/>
                    </a:lnTo>
                    <a:lnTo>
                      <a:pt x="1220" y="570"/>
                    </a:lnTo>
                    <a:lnTo>
                      <a:pt x="1227" y="572"/>
                    </a:lnTo>
                    <a:lnTo>
                      <a:pt x="1234" y="575"/>
                    </a:lnTo>
                    <a:lnTo>
                      <a:pt x="1244" y="579"/>
                    </a:lnTo>
                    <a:lnTo>
                      <a:pt x="1256" y="584"/>
                    </a:lnTo>
                    <a:lnTo>
                      <a:pt x="1263" y="584"/>
                    </a:lnTo>
                    <a:lnTo>
                      <a:pt x="1270" y="584"/>
                    </a:lnTo>
                    <a:lnTo>
                      <a:pt x="1275" y="582"/>
                    </a:lnTo>
                    <a:lnTo>
                      <a:pt x="1284" y="577"/>
                    </a:lnTo>
                    <a:lnTo>
                      <a:pt x="1291" y="575"/>
                    </a:lnTo>
                    <a:lnTo>
                      <a:pt x="1301" y="572"/>
                    </a:lnTo>
                    <a:lnTo>
                      <a:pt x="1308" y="572"/>
                    </a:lnTo>
                    <a:lnTo>
                      <a:pt x="1315" y="572"/>
                    </a:lnTo>
                    <a:lnTo>
                      <a:pt x="1322" y="572"/>
                    </a:lnTo>
                    <a:lnTo>
                      <a:pt x="1331" y="575"/>
                    </a:lnTo>
                    <a:lnTo>
                      <a:pt x="1341" y="579"/>
                    </a:lnTo>
                    <a:lnTo>
                      <a:pt x="1353" y="584"/>
                    </a:lnTo>
                    <a:lnTo>
                      <a:pt x="1357" y="579"/>
                    </a:lnTo>
                    <a:lnTo>
                      <a:pt x="1362" y="575"/>
                    </a:lnTo>
                    <a:lnTo>
                      <a:pt x="1372" y="575"/>
                    </a:lnTo>
                    <a:lnTo>
                      <a:pt x="1381" y="575"/>
                    </a:lnTo>
                    <a:lnTo>
                      <a:pt x="1386" y="570"/>
                    </a:lnTo>
                    <a:lnTo>
                      <a:pt x="1391" y="565"/>
                    </a:lnTo>
                    <a:lnTo>
                      <a:pt x="1398" y="563"/>
                    </a:lnTo>
                    <a:lnTo>
                      <a:pt x="1407" y="558"/>
                    </a:lnTo>
                    <a:lnTo>
                      <a:pt x="1417" y="558"/>
                    </a:lnTo>
                    <a:lnTo>
                      <a:pt x="1424" y="553"/>
                    </a:lnTo>
                    <a:lnTo>
                      <a:pt x="1431" y="551"/>
                    </a:lnTo>
                    <a:lnTo>
                      <a:pt x="1438" y="549"/>
                    </a:lnTo>
                    <a:lnTo>
                      <a:pt x="1447" y="539"/>
                    </a:lnTo>
                    <a:lnTo>
                      <a:pt x="1457" y="527"/>
                    </a:lnTo>
                    <a:lnTo>
                      <a:pt x="1457" y="523"/>
                    </a:lnTo>
                    <a:lnTo>
                      <a:pt x="1462" y="516"/>
                    </a:lnTo>
                    <a:lnTo>
                      <a:pt x="1459" y="506"/>
                    </a:lnTo>
                    <a:lnTo>
                      <a:pt x="1466" y="501"/>
                    </a:lnTo>
                    <a:lnTo>
                      <a:pt x="1471" y="494"/>
                    </a:lnTo>
                    <a:lnTo>
                      <a:pt x="1473" y="485"/>
                    </a:lnTo>
                    <a:lnTo>
                      <a:pt x="1466" y="480"/>
                    </a:lnTo>
                    <a:lnTo>
                      <a:pt x="1466" y="473"/>
                    </a:lnTo>
                    <a:lnTo>
                      <a:pt x="1457" y="471"/>
                    </a:lnTo>
                    <a:lnTo>
                      <a:pt x="1452" y="456"/>
                    </a:lnTo>
                    <a:lnTo>
                      <a:pt x="1452" y="447"/>
                    </a:lnTo>
                    <a:lnTo>
                      <a:pt x="1435" y="445"/>
                    </a:lnTo>
                    <a:lnTo>
                      <a:pt x="1438" y="437"/>
                    </a:lnTo>
                    <a:lnTo>
                      <a:pt x="1445" y="433"/>
                    </a:lnTo>
                    <a:lnTo>
                      <a:pt x="1452" y="430"/>
                    </a:lnTo>
                    <a:lnTo>
                      <a:pt x="1457" y="423"/>
                    </a:lnTo>
                    <a:lnTo>
                      <a:pt x="1454" y="414"/>
                    </a:lnTo>
                    <a:lnTo>
                      <a:pt x="1447" y="414"/>
                    </a:lnTo>
                    <a:lnTo>
                      <a:pt x="1443" y="409"/>
                    </a:lnTo>
                    <a:lnTo>
                      <a:pt x="1443" y="400"/>
                    </a:lnTo>
                    <a:lnTo>
                      <a:pt x="1454" y="397"/>
                    </a:lnTo>
                    <a:lnTo>
                      <a:pt x="1457" y="390"/>
                    </a:lnTo>
                    <a:lnTo>
                      <a:pt x="1473" y="388"/>
                    </a:lnTo>
                    <a:lnTo>
                      <a:pt x="1464" y="381"/>
                    </a:lnTo>
                    <a:lnTo>
                      <a:pt x="1450" y="385"/>
                    </a:lnTo>
                    <a:lnTo>
                      <a:pt x="1443" y="383"/>
                    </a:lnTo>
                    <a:lnTo>
                      <a:pt x="1438" y="392"/>
                    </a:lnTo>
                    <a:lnTo>
                      <a:pt x="1431" y="381"/>
                    </a:lnTo>
                    <a:lnTo>
                      <a:pt x="1428" y="371"/>
                    </a:lnTo>
                    <a:lnTo>
                      <a:pt x="1433" y="369"/>
                    </a:lnTo>
                    <a:lnTo>
                      <a:pt x="1435" y="359"/>
                    </a:lnTo>
                    <a:lnTo>
                      <a:pt x="1433" y="355"/>
                    </a:lnTo>
                    <a:lnTo>
                      <a:pt x="1433" y="348"/>
                    </a:lnTo>
                    <a:lnTo>
                      <a:pt x="1428" y="340"/>
                    </a:lnTo>
                    <a:lnTo>
                      <a:pt x="1417" y="338"/>
                    </a:lnTo>
                    <a:lnTo>
                      <a:pt x="1409" y="333"/>
                    </a:lnTo>
                    <a:lnTo>
                      <a:pt x="1405" y="340"/>
                    </a:lnTo>
                    <a:lnTo>
                      <a:pt x="1402" y="345"/>
                    </a:lnTo>
                    <a:lnTo>
                      <a:pt x="1400" y="357"/>
                    </a:lnTo>
                    <a:lnTo>
                      <a:pt x="1395" y="362"/>
                    </a:lnTo>
                    <a:lnTo>
                      <a:pt x="1383" y="364"/>
                    </a:lnTo>
                    <a:lnTo>
                      <a:pt x="1376" y="362"/>
                    </a:lnTo>
                    <a:lnTo>
                      <a:pt x="1374" y="350"/>
                    </a:lnTo>
                    <a:lnTo>
                      <a:pt x="1365" y="348"/>
                    </a:lnTo>
                    <a:lnTo>
                      <a:pt x="1355" y="355"/>
                    </a:lnTo>
                    <a:lnTo>
                      <a:pt x="1348" y="362"/>
                    </a:lnTo>
                    <a:lnTo>
                      <a:pt x="1341" y="357"/>
                    </a:lnTo>
                    <a:lnTo>
                      <a:pt x="1341" y="352"/>
                    </a:lnTo>
                    <a:lnTo>
                      <a:pt x="1341" y="345"/>
                    </a:lnTo>
                    <a:lnTo>
                      <a:pt x="1339" y="336"/>
                    </a:lnTo>
                    <a:lnTo>
                      <a:pt x="1334" y="329"/>
                    </a:lnTo>
                    <a:lnTo>
                      <a:pt x="1324" y="324"/>
                    </a:lnTo>
                    <a:lnTo>
                      <a:pt x="1320" y="333"/>
                    </a:lnTo>
                    <a:lnTo>
                      <a:pt x="1317" y="340"/>
                    </a:lnTo>
                    <a:lnTo>
                      <a:pt x="1317" y="348"/>
                    </a:lnTo>
                    <a:lnTo>
                      <a:pt x="1317" y="357"/>
                    </a:lnTo>
                    <a:lnTo>
                      <a:pt x="1312" y="366"/>
                    </a:lnTo>
                    <a:lnTo>
                      <a:pt x="1308" y="364"/>
                    </a:lnTo>
                    <a:lnTo>
                      <a:pt x="1310" y="350"/>
                    </a:lnTo>
                    <a:lnTo>
                      <a:pt x="1305" y="336"/>
                    </a:lnTo>
                    <a:lnTo>
                      <a:pt x="1310" y="329"/>
                    </a:lnTo>
                    <a:lnTo>
                      <a:pt x="1310" y="317"/>
                    </a:lnTo>
                    <a:lnTo>
                      <a:pt x="1305" y="310"/>
                    </a:lnTo>
                    <a:lnTo>
                      <a:pt x="1298" y="307"/>
                    </a:lnTo>
                    <a:lnTo>
                      <a:pt x="1289" y="312"/>
                    </a:lnTo>
                    <a:lnTo>
                      <a:pt x="1279" y="307"/>
                    </a:lnTo>
                    <a:lnTo>
                      <a:pt x="1275" y="310"/>
                    </a:lnTo>
                    <a:lnTo>
                      <a:pt x="1268" y="319"/>
                    </a:lnTo>
                    <a:lnTo>
                      <a:pt x="1265" y="331"/>
                    </a:lnTo>
                    <a:lnTo>
                      <a:pt x="1258" y="338"/>
                    </a:lnTo>
                    <a:lnTo>
                      <a:pt x="1249" y="333"/>
                    </a:lnTo>
                    <a:lnTo>
                      <a:pt x="1251" y="326"/>
                    </a:lnTo>
                    <a:lnTo>
                      <a:pt x="1253" y="317"/>
                    </a:lnTo>
                    <a:lnTo>
                      <a:pt x="1251" y="310"/>
                    </a:lnTo>
                    <a:lnTo>
                      <a:pt x="1251" y="300"/>
                    </a:lnTo>
                    <a:lnTo>
                      <a:pt x="1253" y="295"/>
                    </a:lnTo>
                    <a:lnTo>
                      <a:pt x="1251" y="286"/>
                    </a:lnTo>
                    <a:lnTo>
                      <a:pt x="1242" y="284"/>
                    </a:lnTo>
                    <a:lnTo>
                      <a:pt x="1239" y="286"/>
                    </a:lnTo>
                    <a:lnTo>
                      <a:pt x="1237" y="291"/>
                    </a:lnTo>
                    <a:lnTo>
                      <a:pt x="1232" y="298"/>
                    </a:lnTo>
                    <a:lnTo>
                      <a:pt x="1230" y="307"/>
                    </a:lnTo>
                    <a:lnTo>
                      <a:pt x="1227" y="314"/>
                    </a:lnTo>
                    <a:lnTo>
                      <a:pt x="1223" y="321"/>
                    </a:lnTo>
                    <a:lnTo>
                      <a:pt x="1216" y="326"/>
                    </a:lnTo>
                    <a:lnTo>
                      <a:pt x="1204" y="324"/>
                    </a:lnTo>
                    <a:lnTo>
                      <a:pt x="1206" y="312"/>
                    </a:lnTo>
                    <a:lnTo>
                      <a:pt x="1197" y="314"/>
                    </a:lnTo>
                    <a:lnTo>
                      <a:pt x="1189" y="317"/>
                    </a:lnTo>
                    <a:lnTo>
                      <a:pt x="1180" y="326"/>
                    </a:lnTo>
                    <a:lnTo>
                      <a:pt x="1171" y="329"/>
                    </a:lnTo>
                    <a:lnTo>
                      <a:pt x="1171" y="314"/>
                    </a:lnTo>
                    <a:lnTo>
                      <a:pt x="1178" y="300"/>
                    </a:lnTo>
                    <a:lnTo>
                      <a:pt x="1185" y="291"/>
                    </a:lnTo>
                    <a:lnTo>
                      <a:pt x="1189" y="284"/>
                    </a:lnTo>
                    <a:lnTo>
                      <a:pt x="1194" y="281"/>
                    </a:lnTo>
                    <a:lnTo>
                      <a:pt x="1197" y="277"/>
                    </a:lnTo>
                    <a:lnTo>
                      <a:pt x="1199" y="269"/>
                    </a:lnTo>
                    <a:lnTo>
                      <a:pt x="1199" y="265"/>
                    </a:lnTo>
                    <a:lnTo>
                      <a:pt x="1201" y="253"/>
                    </a:lnTo>
                    <a:lnTo>
                      <a:pt x="1192" y="251"/>
                    </a:lnTo>
                    <a:lnTo>
                      <a:pt x="1199" y="239"/>
                    </a:lnTo>
                    <a:lnTo>
                      <a:pt x="1197" y="229"/>
                    </a:lnTo>
                    <a:lnTo>
                      <a:pt x="1189" y="220"/>
                    </a:lnTo>
                    <a:lnTo>
                      <a:pt x="1192" y="215"/>
                    </a:lnTo>
                    <a:lnTo>
                      <a:pt x="1189" y="208"/>
                    </a:lnTo>
                    <a:lnTo>
                      <a:pt x="1192" y="198"/>
                    </a:lnTo>
                    <a:lnTo>
                      <a:pt x="1185" y="194"/>
                    </a:lnTo>
                    <a:lnTo>
                      <a:pt x="1178" y="196"/>
                    </a:lnTo>
                    <a:lnTo>
                      <a:pt x="1175" y="184"/>
                    </a:lnTo>
                    <a:lnTo>
                      <a:pt x="1166" y="182"/>
                    </a:lnTo>
                    <a:close/>
                    <a:moveTo>
                      <a:pt x="2649" y="3005"/>
                    </a:moveTo>
                    <a:lnTo>
                      <a:pt x="2649" y="3007"/>
                    </a:lnTo>
                    <a:lnTo>
                      <a:pt x="2651" y="3012"/>
                    </a:lnTo>
                    <a:lnTo>
                      <a:pt x="2656" y="3017"/>
                    </a:lnTo>
                    <a:lnTo>
                      <a:pt x="2661" y="3024"/>
                    </a:lnTo>
                    <a:lnTo>
                      <a:pt x="2663" y="3026"/>
                    </a:lnTo>
                    <a:lnTo>
                      <a:pt x="2665" y="3028"/>
                    </a:lnTo>
                    <a:lnTo>
                      <a:pt x="2663" y="3028"/>
                    </a:lnTo>
                    <a:lnTo>
                      <a:pt x="2665" y="3031"/>
                    </a:lnTo>
                    <a:lnTo>
                      <a:pt x="2668" y="3033"/>
                    </a:lnTo>
                    <a:lnTo>
                      <a:pt x="2673" y="3036"/>
                    </a:lnTo>
                    <a:lnTo>
                      <a:pt x="2673" y="3038"/>
                    </a:lnTo>
                    <a:lnTo>
                      <a:pt x="2673" y="3040"/>
                    </a:lnTo>
                    <a:lnTo>
                      <a:pt x="2675" y="3040"/>
                    </a:lnTo>
                    <a:lnTo>
                      <a:pt x="2677" y="3040"/>
                    </a:lnTo>
                    <a:lnTo>
                      <a:pt x="2680" y="3040"/>
                    </a:lnTo>
                    <a:lnTo>
                      <a:pt x="2677" y="3045"/>
                    </a:lnTo>
                    <a:lnTo>
                      <a:pt x="2680" y="3047"/>
                    </a:lnTo>
                    <a:lnTo>
                      <a:pt x="2680" y="3050"/>
                    </a:lnTo>
                    <a:lnTo>
                      <a:pt x="2682" y="3052"/>
                    </a:lnTo>
                    <a:lnTo>
                      <a:pt x="2687" y="3050"/>
                    </a:lnTo>
                    <a:lnTo>
                      <a:pt x="2687" y="3047"/>
                    </a:lnTo>
                    <a:lnTo>
                      <a:pt x="2689" y="3047"/>
                    </a:lnTo>
                    <a:lnTo>
                      <a:pt x="2687" y="3045"/>
                    </a:lnTo>
                    <a:lnTo>
                      <a:pt x="2682" y="3040"/>
                    </a:lnTo>
                    <a:lnTo>
                      <a:pt x="2680" y="3036"/>
                    </a:lnTo>
                    <a:lnTo>
                      <a:pt x="2675" y="3033"/>
                    </a:lnTo>
                    <a:lnTo>
                      <a:pt x="2675" y="3026"/>
                    </a:lnTo>
                    <a:lnTo>
                      <a:pt x="2673" y="3026"/>
                    </a:lnTo>
                    <a:lnTo>
                      <a:pt x="2670" y="3024"/>
                    </a:lnTo>
                    <a:lnTo>
                      <a:pt x="2668" y="3019"/>
                    </a:lnTo>
                    <a:lnTo>
                      <a:pt x="2665" y="3017"/>
                    </a:lnTo>
                    <a:lnTo>
                      <a:pt x="2663" y="3017"/>
                    </a:lnTo>
                    <a:lnTo>
                      <a:pt x="2661" y="3017"/>
                    </a:lnTo>
                    <a:lnTo>
                      <a:pt x="2658" y="3017"/>
                    </a:lnTo>
                    <a:lnTo>
                      <a:pt x="2656" y="3012"/>
                    </a:lnTo>
                    <a:lnTo>
                      <a:pt x="2654" y="3010"/>
                    </a:lnTo>
                    <a:lnTo>
                      <a:pt x="2649" y="3005"/>
                    </a:lnTo>
                    <a:close/>
                    <a:moveTo>
                      <a:pt x="2649" y="2991"/>
                    </a:moveTo>
                    <a:lnTo>
                      <a:pt x="2647" y="2993"/>
                    </a:lnTo>
                    <a:lnTo>
                      <a:pt x="2647" y="2995"/>
                    </a:lnTo>
                    <a:lnTo>
                      <a:pt x="2647" y="2998"/>
                    </a:lnTo>
                    <a:lnTo>
                      <a:pt x="2644" y="2998"/>
                    </a:lnTo>
                    <a:lnTo>
                      <a:pt x="2644" y="2998"/>
                    </a:lnTo>
                    <a:lnTo>
                      <a:pt x="2647" y="3000"/>
                    </a:lnTo>
                    <a:lnTo>
                      <a:pt x="2651" y="3000"/>
                    </a:lnTo>
                    <a:lnTo>
                      <a:pt x="2658" y="3007"/>
                    </a:lnTo>
                    <a:lnTo>
                      <a:pt x="2661" y="3005"/>
                    </a:lnTo>
                    <a:lnTo>
                      <a:pt x="2656" y="3002"/>
                    </a:lnTo>
                    <a:lnTo>
                      <a:pt x="2651" y="2995"/>
                    </a:lnTo>
                    <a:lnTo>
                      <a:pt x="2651" y="2993"/>
                    </a:lnTo>
                    <a:lnTo>
                      <a:pt x="2649" y="2991"/>
                    </a:lnTo>
                    <a:close/>
                    <a:moveTo>
                      <a:pt x="2620" y="2955"/>
                    </a:moveTo>
                    <a:lnTo>
                      <a:pt x="2618" y="2955"/>
                    </a:lnTo>
                    <a:lnTo>
                      <a:pt x="2616" y="2962"/>
                    </a:lnTo>
                    <a:lnTo>
                      <a:pt x="2618" y="2967"/>
                    </a:lnTo>
                    <a:lnTo>
                      <a:pt x="2620" y="2969"/>
                    </a:lnTo>
                    <a:lnTo>
                      <a:pt x="2623" y="2974"/>
                    </a:lnTo>
                    <a:lnTo>
                      <a:pt x="2625" y="2979"/>
                    </a:lnTo>
                    <a:lnTo>
                      <a:pt x="2625" y="2984"/>
                    </a:lnTo>
                    <a:lnTo>
                      <a:pt x="2625" y="2986"/>
                    </a:lnTo>
                    <a:lnTo>
                      <a:pt x="2620" y="2984"/>
                    </a:lnTo>
                    <a:lnTo>
                      <a:pt x="2620" y="2981"/>
                    </a:lnTo>
                    <a:lnTo>
                      <a:pt x="2618" y="2981"/>
                    </a:lnTo>
                    <a:lnTo>
                      <a:pt x="2618" y="2986"/>
                    </a:lnTo>
                    <a:lnTo>
                      <a:pt x="2623" y="2993"/>
                    </a:lnTo>
                    <a:lnTo>
                      <a:pt x="2623" y="3000"/>
                    </a:lnTo>
                    <a:lnTo>
                      <a:pt x="2625" y="3005"/>
                    </a:lnTo>
                    <a:lnTo>
                      <a:pt x="2625" y="3007"/>
                    </a:lnTo>
                    <a:lnTo>
                      <a:pt x="2630" y="3014"/>
                    </a:lnTo>
                    <a:lnTo>
                      <a:pt x="2632" y="3017"/>
                    </a:lnTo>
                    <a:lnTo>
                      <a:pt x="2635" y="3014"/>
                    </a:lnTo>
                    <a:lnTo>
                      <a:pt x="2635" y="3010"/>
                    </a:lnTo>
                    <a:lnTo>
                      <a:pt x="2632" y="3005"/>
                    </a:lnTo>
                    <a:lnTo>
                      <a:pt x="2632" y="3000"/>
                    </a:lnTo>
                    <a:lnTo>
                      <a:pt x="2632" y="2995"/>
                    </a:lnTo>
                    <a:lnTo>
                      <a:pt x="2630" y="2988"/>
                    </a:lnTo>
                    <a:lnTo>
                      <a:pt x="2630" y="2981"/>
                    </a:lnTo>
                    <a:lnTo>
                      <a:pt x="2632" y="2981"/>
                    </a:lnTo>
                    <a:lnTo>
                      <a:pt x="2632" y="2979"/>
                    </a:lnTo>
                    <a:lnTo>
                      <a:pt x="2632" y="2976"/>
                    </a:lnTo>
                    <a:lnTo>
                      <a:pt x="2628" y="2976"/>
                    </a:lnTo>
                    <a:lnTo>
                      <a:pt x="2625" y="2972"/>
                    </a:lnTo>
                    <a:lnTo>
                      <a:pt x="2623" y="2965"/>
                    </a:lnTo>
                    <a:lnTo>
                      <a:pt x="2623" y="2960"/>
                    </a:lnTo>
                    <a:lnTo>
                      <a:pt x="2623" y="2957"/>
                    </a:lnTo>
                    <a:lnTo>
                      <a:pt x="2620" y="2955"/>
                    </a:lnTo>
                    <a:close/>
                    <a:moveTo>
                      <a:pt x="4139" y="2688"/>
                    </a:moveTo>
                    <a:lnTo>
                      <a:pt x="4134" y="2688"/>
                    </a:lnTo>
                    <a:lnTo>
                      <a:pt x="4137" y="2692"/>
                    </a:lnTo>
                    <a:lnTo>
                      <a:pt x="4134" y="2695"/>
                    </a:lnTo>
                    <a:lnTo>
                      <a:pt x="4134" y="2692"/>
                    </a:lnTo>
                    <a:lnTo>
                      <a:pt x="4127" y="2695"/>
                    </a:lnTo>
                    <a:lnTo>
                      <a:pt x="4132" y="2700"/>
                    </a:lnTo>
                    <a:lnTo>
                      <a:pt x="4137" y="2700"/>
                    </a:lnTo>
                    <a:lnTo>
                      <a:pt x="4137" y="2697"/>
                    </a:lnTo>
                    <a:lnTo>
                      <a:pt x="4139" y="2697"/>
                    </a:lnTo>
                    <a:lnTo>
                      <a:pt x="4144" y="2709"/>
                    </a:lnTo>
                    <a:lnTo>
                      <a:pt x="4146" y="2714"/>
                    </a:lnTo>
                    <a:lnTo>
                      <a:pt x="4144" y="2718"/>
                    </a:lnTo>
                    <a:lnTo>
                      <a:pt x="4144" y="2718"/>
                    </a:lnTo>
                    <a:lnTo>
                      <a:pt x="4146" y="2718"/>
                    </a:lnTo>
                    <a:lnTo>
                      <a:pt x="4146" y="2716"/>
                    </a:lnTo>
                    <a:lnTo>
                      <a:pt x="4151" y="2716"/>
                    </a:lnTo>
                    <a:lnTo>
                      <a:pt x="4144" y="2704"/>
                    </a:lnTo>
                    <a:lnTo>
                      <a:pt x="4139" y="2688"/>
                    </a:lnTo>
                    <a:close/>
                    <a:moveTo>
                      <a:pt x="4163" y="2674"/>
                    </a:moveTo>
                    <a:lnTo>
                      <a:pt x="4156" y="2681"/>
                    </a:lnTo>
                    <a:lnTo>
                      <a:pt x="4151" y="2688"/>
                    </a:lnTo>
                    <a:lnTo>
                      <a:pt x="4151" y="2690"/>
                    </a:lnTo>
                    <a:lnTo>
                      <a:pt x="4158" y="2683"/>
                    </a:lnTo>
                    <a:lnTo>
                      <a:pt x="4163" y="2678"/>
                    </a:lnTo>
                    <a:lnTo>
                      <a:pt x="4163" y="2674"/>
                    </a:lnTo>
                    <a:close/>
                    <a:moveTo>
                      <a:pt x="1587" y="2226"/>
                    </a:moveTo>
                    <a:lnTo>
                      <a:pt x="1582" y="2226"/>
                    </a:lnTo>
                    <a:lnTo>
                      <a:pt x="1580" y="2229"/>
                    </a:lnTo>
                    <a:lnTo>
                      <a:pt x="1575" y="2229"/>
                    </a:lnTo>
                    <a:lnTo>
                      <a:pt x="1573" y="2229"/>
                    </a:lnTo>
                    <a:lnTo>
                      <a:pt x="1568" y="2229"/>
                    </a:lnTo>
                    <a:lnTo>
                      <a:pt x="1566" y="2231"/>
                    </a:lnTo>
                    <a:lnTo>
                      <a:pt x="1563" y="2233"/>
                    </a:lnTo>
                    <a:lnTo>
                      <a:pt x="1568" y="2233"/>
                    </a:lnTo>
                    <a:lnTo>
                      <a:pt x="1570" y="2236"/>
                    </a:lnTo>
                    <a:lnTo>
                      <a:pt x="1575" y="2241"/>
                    </a:lnTo>
                    <a:lnTo>
                      <a:pt x="1580" y="2248"/>
                    </a:lnTo>
                    <a:lnTo>
                      <a:pt x="1584" y="2248"/>
                    </a:lnTo>
                    <a:lnTo>
                      <a:pt x="1587" y="2248"/>
                    </a:lnTo>
                    <a:lnTo>
                      <a:pt x="1589" y="2245"/>
                    </a:lnTo>
                    <a:lnTo>
                      <a:pt x="1589" y="2243"/>
                    </a:lnTo>
                    <a:lnTo>
                      <a:pt x="1592" y="2241"/>
                    </a:lnTo>
                    <a:lnTo>
                      <a:pt x="1594" y="2241"/>
                    </a:lnTo>
                    <a:lnTo>
                      <a:pt x="1596" y="2241"/>
                    </a:lnTo>
                    <a:lnTo>
                      <a:pt x="1599" y="2238"/>
                    </a:lnTo>
                    <a:lnTo>
                      <a:pt x="1596" y="2233"/>
                    </a:lnTo>
                    <a:lnTo>
                      <a:pt x="1594" y="2233"/>
                    </a:lnTo>
                    <a:lnTo>
                      <a:pt x="1589" y="2231"/>
                    </a:lnTo>
                    <a:lnTo>
                      <a:pt x="1587" y="2229"/>
                    </a:lnTo>
                    <a:lnTo>
                      <a:pt x="1587" y="2226"/>
                    </a:lnTo>
                    <a:close/>
                    <a:moveTo>
                      <a:pt x="2036" y="2054"/>
                    </a:moveTo>
                    <a:lnTo>
                      <a:pt x="2034" y="2054"/>
                    </a:lnTo>
                    <a:lnTo>
                      <a:pt x="2029" y="2058"/>
                    </a:lnTo>
                    <a:lnTo>
                      <a:pt x="2024" y="2063"/>
                    </a:lnTo>
                    <a:lnTo>
                      <a:pt x="2022" y="2068"/>
                    </a:lnTo>
                    <a:lnTo>
                      <a:pt x="2022" y="2068"/>
                    </a:lnTo>
                    <a:lnTo>
                      <a:pt x="2022" y="2070"/>
                    </a:lnTo>
                    <a:lnTo>
                      <a:pt x="2032" y="2068"/>
                    </a:lnTo>
                    <a:lnTo>
                      <a:pt x="2036" y="2063"/>
                    </a:lnTo>
                    <a:lnTo>
                      <a:pt x="2039" y="2058"/>
                    </a:lnTo>
                    <a:lnTo>
                      <a:pt x="2036" y="2054"/>
                    </a:lnTo>
                    <a:close/>
                    <a:moveTo>
                      <a:pt x="2081" y="2030"/>
                    </a:moveTo>
                    <a:lnTo>
                      <a:pt x="2076" y="2030"/>
                    </a:lnTo>
                    <a:lnTo>
                      <a:pt x="2069" y="2030"/>
                    </a:lnTo>
                    <a:lnTo>
                      <a:pt x="2060" y="2032"/>
                    </a:lnTo>
                    <a:lnTo>
                      <a:pt x="2058" y="2035"/>
                    </a:lnTo>
                    <a:lnTo>
                      <a:pt x="2058" y="2037"/>
                    </a:lnTo>
                    <a:lnTo>
                      <a:pt x="2060" y="2037"/>
                    </a:lnTo>
                    <a:lnTo>
                      <a:pt x="2062" y="2035"/>
                    </a:lnTo>
                    <a:lnTo>
                      <a:pt x="2069" y="2035"/>
                    </a:lnTo>
                    <a:lnTo>
                      <a:pt x="2072" y="2032"/>
                    </a:lnTo>
                    <a:lnTo>
                      <a:pt x="2079" y="2032"/>
                    </a:lnTo>
                    <a:lnTo>
                      <a:pt x="2081" y="2030"/>
                    </a:lnTo>
                    <a:lnTo>
                      <a:pt x="2084" y="2030"/>
                    </a:lnTo>
                    <a:lnTo>
                      <a:pt x="2081" y="2030"/>
                    </a:lnTo>
                    <a:close/>
                    <a:moveTo>
                      <a:pt x="1930" y="30"/>
                    </a:moveTo>
                    <a:lnTo>
                      <a:pt x="1930" y="33"/>
                    </a:lnTo>
                    <a:lnTo>
                      <a:pt x="1923" y="33"/>
                    </a:lnTo>
                    <a:lnTo>
                      <a:pt x="1920" y="30"/>
                    </a:lnTo>
                    <a:lnTo>
                      <a:pt x="1918" y="33"/>
                    </a:lnTo>
                    <a:lnTo>
                      <a:pt x="1918" y="35"/>
                    </a:lnTo>
                    <a:lnTo>
                      <a:pt x="1916" y="35"/>
                    </a:lnTo>
                    <a:lnTo>
                      <a:pt x="1911" y="40"/>
                    </a:lnTo>
                    <a:lnTo>
                      <a:pt x="1906" y="40"/>
                    </a:lnTo>
                    <a:lnTo>
                      <a:pt x="1901" y="40"/>
                    </a:lnTo>
                    <a:lnTo>
                      <a:pt x="1899" y="40"/>
                    </a:lnTo>
                    <a:lnTo>
                      <a:pt x="1897" y="42"/>
                    </a:lnTo>
                    <a:lnTo>
                      <a:pt x="1894" y="40"/>
                    </a:lnTo>
                    <a:lnTo>
                      <a:pt x="1890" y="42"/>
                    </a:lnTo>
                    <a:lnTo>
                      <a:pt x="1887" y="45"/>
                    </a:lnTo>
                    <a:lnTo>
                      <a:pt x="1885" y="45"/>
                    </a:lnTo>
                    <a:lnTo>
                      <a:pt x="1885" y="49"/>
                    </a:lnTo>
                    <a:lnTo>
                      <a:pt x="1887" y="52"/>
                    </a:lnTo>
                    <a:lnTo>
                      <a:pt x="1890" y="49"/>
                    </a:lnTo>
                    <a:lnTo>
                      <a:pt x="1890" y="49"/>
                    </a:lnTo>
                    <a:lnTo>
                      <a:pt x="1892" y="49"/>
                    </a:lnTo>
                    <a:lnTo>
                      <a:pt x="1894" y="45"/>
                    </a:lnTo>
                    <a:lnTo>
                      <a:pt x="1897" y="45"/>
                    </a:lnTo>
                    <a:lnTo>
                      <a:pt x="1899" y="45"/>
                    </a:lnTo>
                    <a:lnTo>
                      <a:pt x="1901" y="42"/>
                    </a:lnTo>
                    <a:lnTo>
                      <a:pt x="1906" y="42"/>
                    </a:lnTo>
                    <a:lnTo>
                      <a:pt x="1911" y="45"/>
                    </a:lnTo>
                    <a:lnTo>
                      <a:pt x="1920" y="45"/>
                    </a:lnTo>
                    <a:lnTo>
                      <a:pt x="1925" y="45"/>
                    </a:lnTo>
                    <a:lnTo>
                      <a:pt x="1927" y="45"/>
                    </a:lnTo>
                    <a:lnTo>
                      <a:pt x="1930" y="38"/>
                    </a:lnTo>
                    <a:lnTo>
                      <a:pt x="1935" y="35"/>
                    </a:lnTo>
                    <a:lnTo>
                      <a:pt x="1935" y="33"/>
                    </a:lnTo>
                    <a:lnTo>
                      <a:pt x="1930" y="30"/>
                    </a:lnTo>
                    <a:close/>
                    <a:moveTo>
                      <a:pt x="2609" y="1999"/>
                    </a:moveTo>
                    <a:lnTo>
                      <a:pt x="2606" y="1999"/>
                    </a:lnTo>
                    <a:lnTo>
                      <a:pt x="2604" y="1999"/>
                    </a:lnTo>
                    <a:lnTo>
                      <a:pt x="2604" y="2002"/>
                    </a:lnTo>
                    <a:lnTo>
                      <a:pt x="2606" y="2006"/>
                    </a:lnTo>
                    <a:lnTo>
                      <a:pt x="2609" y="2009"/>
                    </a:lnTo>
                    <a:lnTo>
                      <a:pt x="2606" y="2013"/>
                    </a:lnTo>
                    <a:lnTo>
                      <a:pt x="2606" y="2016"/>
                    </a:lnTo>
                    <a:lnTo>
                      <a:pt x="2609" y="2013"/>
                    </a:lnTo>
                    <a:lnTo>
                      <a:pt x="2611" y="2013"/>
                    </a:lnTo>
                    <a:lnTo>
                      <a:pt x="2611" y="2018"/>
                    </a:lnTo>
                    <a:lnTo>
                      <a:pt x="2613" y="2018"/>
                    </a:lnTo>
                    <a:lnTo>
                      <a:pt x="2613" y="2016"/>
                    </a:lnTo>
                    <a:lnTo>
                      <a:pt x="2616" y="2016"/>
                    </a:lnTo>
                    <a:lnTo>
                      <a:pt x="2613" y="2013"/>
                    </a:lnTo>
                    <a:lnTo>
                      <a:pt x="2616" y="2011"/>
                    </a:lnTo>
                    <a:lnTo>
                      <a:pt x="2618" y="2013"/>
                    </a:lnTo>
                    <a:lnTo>
                      <a:pt x="2620" y="2016"/>
                    </a:lnTo>
                    <a:lnTo>
                      <a:pt x="2623" y="2018"/>
                    </a:lnTo>
                    <a:lnTo>
                      <a:pt x="2623" y="2020"/>
                    </a:lnTo>
                    <a:lnTo>
                      <a:pt x="2620" y="2023"/>
                    </a:lnTo>
                    <a:lnTo>
                      <a:pt x="2618" y="2023"/>
                    </a:lnTo>
                    <a:lnTo>
                      <a:pt x="2618" y="2020"/>
                    </a:lnTo>
                    <a:lnTo>
                      <a:pt x="2616" y="2018"/>
                    </a:lnTo>
                    <a:lnTo>
                      <a:pt x="2613" y="2020"/>
                    </a:lnTo>
                    <a:lnTo>
                      <a:pt x="2613" y="2020"/>
                    </a:lnTo>
                    <a:lnTo>
                      <a:pt x="2616" y="2020"/>
                    </a:lnTo>
                    <a:lnTo>
                      <a:pt x="2616" y="2025"/>
                    </a:lnTo>
                    <a:lnTo>
                      <a:pt x="2616" y="2028"/>
                    </a:lnTo>
                    <a:lnTo>
                      <a:pt x="2613" y="2030"/>
                    </a:lnTo>
                    <a:lnTo>
                      <a:pt x="2611" y="2030"/>
                    </a:lnTo>
                    <a:lnTo>
                      <a:pt x="2609" y="2032"/>
                    </a:lnTo>
                    <a:lnTo>
                      <a:pt x="2611" y="2035"/>
                    </a:lnTo>
                    <a:lnTo>
                      <a:pt x="2618" y="2032"/>
                    </a:lnTo>
                    <a:lnTo>
                      <a:pt x="2620" y="2030"/>
                    </a:lnTo>
                    <a:lnTo>
                      <a:pt x="2628" y="2030"/>
                    </a:lnTo>
                    <a:lnTo>
                      <a:pt x="2635" y="2032"/>
                    </a:lnTo>
                    <a:lnTo>
                      <a:pt x="2637" y="2037"/>
                    </a:lnTo>
                    <a:lnTo>
                      <a:pt x="2639" y="2037"/>
                    </a:lnTo>
                    <a:lnTo>
                      <a:pt x="2637" y="2032"/>
                    </a:lnTo>
                    <a:lnTo>
                      <a:pt x="2635" y="2028"/>
                    </a:lnTo>
                    <a:lnTo>
                      <a:pt x="2637" y="2028"/>
                    </a:lnTo>
                    <a:lnTo>
                      <a:pt x="2635" y="2028"/>
                    </a:lnTo>
                    <a:lnTo>
                      <a:pt x="2630" y="2023"/>
                    </a:lnTo>
                    <a:lnTo>
                      <a:pt x="2628" y="2018"/>
                    </a:lnTo>
                    <a:lnTo>
                      <a:pt x="2623" y="2016"/>
                    </a:lnTo>
                    <a:lnTo>
                      <a:pt x="2620" y="2013"/>
                    </a:lnTo>
                    <a:lnTo>
                      <a:pt x="2618" y="2011"/>
                    </a:lnTo>
                    <a:lnTo>
                      <a:pt x="2616" y="2011"/>
                    </a:lnTo>
                    <a:lnTo>
                      <a:pt x="2611" y="2006"/>
                    </a:lnTo>
                    <a:lnTo>
                      <a:pt x="2609" y="2004"/>
                    </a:lnTo>
                    <a:lnTo>
                      <a:pt x="2609" y="2002"/>
                    </a:lnTo>
                    <a:lnTo>
                      <a:pt x="2609" y="1999"/>
                    </a:lnTo>
                    <a:close/>
                    <a:moveTo>
                      <a:pt x="2294" y="1938"/>
                    </a:moveTo>
                    <a:lnTo>
                      <a:pt x="2289" y="1938"/>
                    </a:lnTo>
                    <a:lnTo>
                      <a:pt x="2287" y="1940"/>
                    </a:lnTo>
                    <a:lnTo>
                      <a:pt x="2287" y="1942"/>
                    </a:lnTo>
                    <a:lnTo>
                      <a:pt x="2289" y="1945"/>
                    </a:lnTo>
                    <a:lnTo>
                      <a:pt x="2292" y="1942"/>
                    </a:lnTo>
                    <a:lnTo>
                      <a:pt x="2294" y="1940"/>
                    </a:lnTo>
                    <a:lnTo>
                      <a:pt x="2294" y="1938"/>
                    </a:lnTo>
                    <a:close/>
                    <a:moveTo>
                      <a:pt x="2587" y="1945"/>
                    </a:moveTo>
                    <a:lnTo>
                      <a:pt x="2580" y="1945"/>
                    </a:lnTo>
                    <a:lnTo>
                      <a:pt x="2576" y="1949"/>
                    </a:lnTo>
                    <a:lnTo>
                      <a:pt x="2571" y="1954"/>
                    </a:lnTo>
                    <a:lnTo>
                      <a:pt x="2568" y="1959"/>
                    </a:lnTo>
                    <a:lnTo>
                      <a:pt x="2568" y="1964"/>
                    </a:lnTo>
                    <a:lnTo>
                      <a:pt x="2566" y="1968"/>
                    </a:lnTo>
                    <a:lnTo>
                      <a:pt x="2571" y="1971"/>
                    </a:lnTo>
                    <a:lnTo>
                      <a:pt x="2573" y="1973"/>
                    </a:lnTo>
                    <a:lnTo>
                      <a:pt x="2573" y="1975"/>
                    </a:lnTo>
                    <a:lnTo>
                      <a:pt x="2568" y="1975"/>
                    </a:lnTo>
                    <a:lnTo>
                      <a:pt x="2568" y="1983"/>
                    </a:lnTo>
                    <a:lnTo>
                      <a:pt x="2578" y="1990"/>
                    </a:lnTo>
                    <a:lnTo>
                      <a:pt x="2583" y="1992"/>
                    </a:lnTo>
                    <a:lnTo>
                      <a:pt x="2585" y="1990"/>
                    </a:lnTo>
                    <a:lnTo>
                      <a:pt x="2585" y="1985"/>
                    </a:lnTo>
                    <a:lnTo>
                      <a:pt x="2590" y="1980"/>
                    </a:lnTo>
                    <a:lnTo>
                      <a:pt x="2597" y="1980"/>
                    </a:lnTo>
                    <a:lnTo>
                      <a:pt x="2602" y="1985"/>
                    </a:lnTo>
                    <a:lnTo>
                      <a:pt x="2606" y="1983"/>
                    </a:lnTo>
                    <a:lnTo>
                      <a:pt x="2606" y="1980"/>
                    </a:lnTo>
                    <a:lnTo>
                      <a:pt x="2602" y="1975"/>
                    </a:lnTo>
                    <a:lnTo>
                      <a:pt x="2599" y="1973"/>
                    </a:lnTo>
                    <a:lnTo>
                      <a:pt x="2594" y="1968"/>
                    </a:lnTo>
                    <a:lnTo>
                      <a:pt x="2597" y="1964"/>
                    </a:lnTo>
                    <a:lnTo>
                      <a:pt x="2602" y="1959"/>
                    </a:lnTo>
                    <a:lnTo>
                      <a:pt x="2602" y="1959"/>
                    </a:lnTo>
                    <a:lnTo>
                      <a:pt x="2602" y="1957"/>
                    </a:lnTo>
                    <a:lnTo>
                      <a:pt x="2587" y="1957"/>
                    </a:lnTo>
                    <a:lnTo>
                      <a:pt x="2585" y="1954"/>
                    </a:lnTo>
                    <a:lnTo>
                      <a:pt x="2583" y="1949"/>
                    </a:lnTo>
                    <a:lnTo>
                      <a:pt x="2587" y="1947"/>
                    </a:lnTo>
                    <a:lnTo>
                      <a:pt x="2587" y="1945"/>
                    </a:lnTo>
                    <a:close/>
                    <a:moveTo>
                      <a:pt x="2486" y="1909"/>
                    </a:moveTo>
                    <a:lnTo>
                      <a:pt x="2483" y="1914"/>
                    </a:lnTo>
                    <a:lnTo>
                      <a:pt x="2488" y="1923"/>
                    </a:lnTo>
                    <a:lnTo>
                      <a:pt x="2493" y="1931"/>
                    </a:lnTo>
                    <a:lnTo>
                      <a:pt x="2493" y="1942"/>
                    </a:lnTo>
                    <a:lnTo>
                      <a:pt x="2493" y="1952"/>
                    </a:lnTo>
                    <a:lnTo>
                      <a:pt x="2497" y="1952"/>
                    </a:lnTo>
                    <a:lnTo>
                      <a:pt x="2500" y="1935"/>
                    </a:lnTo>
                    <a:lnTo>
                      <a:pt x="2512" y="1926"/>
                    </a:lnTo>
                    <a:lnTo>
                      <a:pt x="2505" y="1919"/>
                    </a:lnTo>
                    <a:lnTo>
                      <a:pt x="2493" y="1912"/>
                    </a:lnTo>
                    <a:lnTo>
                      <a:pt x="2486" y="1909"/>
                    </a:lnTo>
                    <a:close/>
                    <a:moveTo>
                      <a:pt x="2519" y="1900"/>
                    </a:moveTo>
                    <a:lnTo>
                      <a:pt x="2516" y="1902"/>
                    </a:lnTo>
                    <a:lnTo>
                      <a:pt x="2516" y="1907"/>
                    </a:lnTo>
                    <a:lnTo>
                      <a:pt x="2516" y="1909"/>
                    </a:lnTo>
                    <a:lnTo>
                      <a:pt x="2509" y="1912"/>
                    </a:lnTo>
                    <a:lnTo>
                      <a:pt x="2507" y="1916"/>
                    </a:lnTo>
                    <a:lnTo>
                      <a:pt x="2512" y="1921"/>
                    </a:lnTo>
                    <a:lnTo>
                      <a:pt x="2514" y="1916"/>
                    </a:lnTo>
                    <a:lnTo>
                      <a:pt x="2519" y="1912"/>
                    </a:lnTo>
                    <a:lnTo>
                      <a:pt x="2526" y="1912"/>
                    </a:lnTo>
                    <a:lnTo>
                      <a:pt x="2531" y="1914"/>
                    </a:lnTo>
                    <a:lnTo>
                      <a:pt x="2533" y="1914"/>
                    </a:lnTo>
                    <a:lnTo>
                      <a:pt x="2533" y="1909"/>
                    </a:lnTo>
                    <a:lnTo>
                      <a:pt x="2531" y="1907"/>
                    </a:lnTo>
                    <a:lnTo>
                      <a:pt x="2528" y="1905"/>
                    </a:lnTo>
                    <a:lnTo>
                      <a:pt x="2521" y="1905"/>
                    </a:lnTo>
                    <a:lnTo>
                      <a:pt x="2519" y="1900"/>
                    </a:lnTo>
                    <a:close/>
                    <a:moveTo>
                      <a:pt x="2292" y="1867"/>
                    </a:moveTo>
                    <a:lnTo>
                      <a:pt x="2289" y="1867"/>
                    </a:lnTo>
                    <a:lnTo>
                      <a:pt x="2289" y="1869"/>
                    </a:lnTo>
                    <a:lnTo>
                      <a:pt x="2287" y="1874"/>
                    </a:lnTo>
                    <a:lnTo>
                      <a:pt x="2287" y="1876"/>
                    </a:lnTo>
                    <a:lnTo>
                      <a:pt x="2287" y="1881"/>
                    </a:lnTo>
                    <a:lnTo>
                      <a:pt x="2289" y="1881"/>
                    </a:lnTo>
                    <a:lnTo>
                      <a:pt x="2289" y="1883"/>
                    </a:lnTo>
                    <a:lnTo>
                      <a:pt x="2292" y="1881"/>
                    </a:lnTo>
                    <a:lnTo>
                      <a:pt x="2294" y="1881"/>
                    </a:lnTo>
                    <a:lnTo>
                      <a:pt x="2292" y="1876"/>
                    </a:lnTo>
                    <a:lnTo>
                      <a:pt x="2292" y="1874"/>
                    </a:lnTo>
                    <a:lnTo>
                      <a:pt x="2294" y="1871"/>
                    </a:lnTo>
                    <a:lnTo>
                      <a:pt x="2296" y="1869"/>
                    </a:lnTo>
                    <a:lnTo>
                      <a:pt x="2292" y="1867"/>
                    </a:lnTo>
                    <a:close/>
                    <a:moveTo>
                      <a:pt x="2405" y="1834"/>
                    </a:moveTo>
                    <a:lnTo>
                      <a:pt x="2391" y="1838"/>
                    </a:lnTo>
                    <a:lnTo>
                      <a:pt x="2379" y="1841"/>
                    </a:lnTo>
                    <a:lnTo>
                      <a:pt x="2375" y="1838"/>
                    </a:lnTo>
                    <a:lnTo>
                      <a:pt x="2367" y="1841"/>
                    </a:lnTo>
                    <a:lnTo>
                      <a:pt x="2375" y="1860"/>
                    </a:lnTo>
                    <a:lnTo>
                      <a:pt x="2375" y="1874"/>
                    </a:lnTo>
                    <a:lnTo>
                      <a:pt x="2386" y="1878"/>
                    </a:lnTo>
                    <a:lnTo>
                      <a:pt x="2386" y="1886"/>
                    </a:lnTo>
                    <a:lnTo>
                      <a:pt x="2391" y="1890"/>
                    </a:lnTo>
                    <a:lnTo>
                      <a:pt x="2405" y="1897"/>
                    </a:lnTo>
                    <a:lnTo>
                      <a:pt x="2410" y="1900"/>
                    </a:lnTo>
                    <a:lnTo>
                      <a:pt x="2417" y="1902"/>
                    </a:lnTo>
                    <a:lnTo>
                      <a:pt x="2427" y="1890"/>
                    </a:lnTo>
                    <a:lnTo>
                      <a:pt x="2429" y="1876"/>
                    </a:lnTo>
                    <a:lnTo>
                      <a:pt x="2431" y="1867"/>
                    </a:lnTo>
                    <a:lnTo>
                      <a:pt x="2424" y="1855"/>
                    </a:lnTo>
                    <a:lnTo>
                      <a:pt x="2427" y="1850"/>
                    </a:lnTo>
                    <a:lnTo>
                      <a:pt x="2424" y="1838"/>
                    </a:lnTo>
                    <a:lnTo>
                      <a:pt x="2422" y="1843"/>
                    </a:lnTo>
                    <a:lnTo>
                      <a:pt x="2417" y="1845"/>
                    </a:lnTo>
                    <a:lnTo>
                      <a:pt x="2405" y="1834"/>
                    </a:lnTo>
                    <a:close/>
                    <a:moveTo>
                      <a:pt x="2287" y="1838"/>
                    </a:moveTo>
                    <a:lnTo>
                      <a:pt x="2285" y="1838"/>
                    </a:lnTo>
                    <a:lnTo>
                      <a:pt x="2282" y="1838"/>
                    </a:lnTo>
                    <a:lnTo>
                      <a:pt x="2282" y="1841"/>
                    </a:lnTo>
                    <a:lnTo>
                      <a:pt x="2285" y="1843"/>
                    </a:lnTo>
                    <a:lnTo>
                      <a:pt x="2287" y="1852"/>
                    </a:lnTo>
                    <a:lnTo>
                      <a:pt x="2289" y="1852"/>
                    </a:lnTo>
                    <a:lnTo>
                      <a:pt x="2289" y="1850"/>
                    </a:lnTo>
                    <a:lnTo>
                      <a:pt x="2289" y="1848"/>
                    </a:lnTo>
                    <a:lnTo>
                      <a:pt x="2289" y="1845"/>
                    </a:lnTo>
                    <a:lnTo>
                      <a:pt x="2289" y="1843"/>
                    </a:lnTo>
                    <a:lnTo>
                      <a:pt x="2287" y="1843"/>
                    </a:lnTo>
                    <a:lnTo>
                      <a:pt x="2287" y="1841"/>
                    </a:lnTo>
                    <a:lnTo>
                      <a:pt x="2287" y="1838"/>
                    </a:lnTo>
                    <a:close/>
                    <a:moveTo>
                      <a:pt x="1490" y="1791"/>
                    </a:moveTo>
                    <a:lnTo>
                      <a:pt x="1485" y="1791"/>
                    </a:lnTo>
                    <a:lnTo>
                      <a:pt x="1478" y="1796"/>
                    </a:lnTo>
                    <a:lnTo>
                      <a:pt x="1471" y="1803"/>
                    </a:lnTo>
                    <a:lnTo>
                      <a:pt x="1466" y="1805"/>
                    </a:lnTo>
                    <a:lnTo>
                      <a:pt x="1466" y="1807"/>
                    </a:lnTo>
                    <a:lnTo>
                      <a:pt x="1459" y="1817"/>
                    </a:lnTo>
                    <a:lnTo>
                      <a:pt x="1457" y="1824"/>
                    </a:lnTo>
                    <a:lnTo>
                      <a:pt x="1462" y="1822"/>
                    </a:lnTo>
                    <a:lnTo>
                      <a:pt x="1462" y="1824"/>
                    </a:lnTo>
                    <a:lnTo>
                      <a:pt x="1476" y="1819"/>
                    </a:lnTo>
                    <a:lnTo>
                      <a:pt x="1480" y="1817"/>
                    </a:lnTo>
                    <a:lnTo>
                      <a:pt x="1483" y="1812"/>
                    </a:lnTo>
                    <a:lnTo>
                      <a:pt x="1490" y="1805"/>
                    </a:lnTo>
                    <a:lnTo>
                      <a:pt x="1492" y="1803"/>
                    </a:lnTo>
                    <a:lnTo>
                      <a:pt x="1490" y="1803"/>
                    </a:lnTo>
                    <a:lnTo>
                      <a:pt x="1488" y="1798"/>
                    </a:lnTo>
                    <a:lnTo>
                      <a:pt x="1492" y="1793"/>
                    </a:lnTo>
                    <a:lnTo>
                      <a:pt x="1490" y="1791"/>
                    </a:lnTo>
                    <a:close/>
                    <a:moveTo>
                      <a:pt x="2422" y="1793"/>
                    </a:moveTo>
                    <a:lnTo>
                      <a:pt x="2419" y="1798"/>
                    </a:lnTo>
                    <a:lnTo>
                      <a:pt x="2419" y="1807"/>
                    </a:lnTo>
                    <a:lnTo>
                      <a:pt x="2417" y="1815"/>
                    </a:lnTo>
                    <a:lnTo>
                      <a:pt x="2419" y="1817"/>
                    </a:lnTo>
                    <a:lnTo>
                      <a:pt x="2424" y="1819"/>
                    </a:lnTo>
                    <a:lnTo>
                      <a:pt x="2427" y="1807"/>
                    </a:lnTo>
                    <a:lnTo>
                      <a:pt x="2427" y="1803"/>
                    </a:lnTo>
                    <a:lnTo>
                      <a:pt x="2422" y="1793"/>
                    </a:lnTo>
                    <a:close/>
                    <a:moveTo>
                      <a:pt x="2332" y="1684"/>
                    </a:moveTo>
                    <a:lnTo>
                      <a:pt x="2330" y="1687"/>
                    </a:lnTo>
                    <a:lnTo>
                      <a:pt x="2325" y="1689"/>
                    </a:lnTo>
                    <a:lnTo>
                      <a:pt x="2318" y="1692"/>
                    </a:lnTo>
                    <a:lnTo>
                      <a:pt x="2315" y="1699"/>
                    </a:lnTo>
                    <a:lnTo>
                      <a:pt x="2311" y="1701"/>
                    </a:lnTo>
                    <a:lnTo>
                      <a:pt x="2311" y="1706"/>
                    </a:lnTo>
                    <a:lnTo>
                      <a:pt x="2313" y="1713"/>
                    </a:lnTo>
                    <a:lnTo>
                      <a:pt x="2322" y="1708"/>
                    </a:lnTo>
                    <a:lnTo>
                      <a:pt x="2327" y="1703"/>
                    </a:lnTo>
                    <a:lnTo>
                      <a:pt x="2330" y="1699"/>
                    </a:lnTo>
                    <a:lnTo>
                      <a:pt x="2330" y="1694"/>
                    </a:lnTo>
                    <a:lnTo>
                      <a:pt x="2334" y="1687"/>
                    </a:lnTo>
                    <a:lnTo>
                      <a:pt x="2332" y="1684"/>
                    </a:lnTo>
                    <a:close/>
                    <a:moveTo>
                      <a:pt x="2807" y="1661"/>
                    </a:moveTo>
                    <a:lnTo>
                      <a:pt x="2803" y="1663"/>
                    </a:lnTo>
                    <a:lnTo>
                      <a:pt x="2798" y="1677"/>
                    </a:lnTo>
                    <a:lnTo>
                      <a:pt x="2791" y="1699"/>
                    </a:lnTo>
                    <a:lnTo>
                      <a:pt x="2788" y="1710"/>
                    </a:lnTo>
                    <a:lnTo>
                      <a:pt x="2784" y="1713"/>
                    </a:lnTo>
                    <a:lnTo>
                      <a:pt x="2774" y="1729"/>
                    </a:lnTo>
                    <a:lnTo>
                      <a:pt x="2767" y="1748"/>
                    </a:lnTo>
                    <a:lnTo>
                      <a:pt x="2767" y="1760"/>
                    </a:lnTo>
                    <a:lnTo>
                      <a:pt x="2770" y="1770"/>
                    </a:lnTo>
                    <a:lnTo>
                      <a:pt x="2770" y="1779"/>
                    </a:lnTo>
                    <a:lnTo>
                      <a:pt x="2770" y="1784"/>
                    </a:lnTo>
                    <a:lnTo>
                      <a:pt x="2774" y="1781"/>
                    </a:lnTo>
                    <a:lnTo>
                      <a:pt x="2784" y="1767"/>
                    </a:lnTo>
                    <a:lnTo>
                      <a:pt x="2788" y="1732"/>
                    </a:lnTo>
                    <a:lnTo>
                      <a:pt x="2796" y="1715"/>
                    </a:lnTo>
                    <a:lnTo>
                      <a:pt x="2800" y="1694"/>
                    </a:lnTo>
                    <a:lnTo>
                      <a:pt x="2807" y="1682"/>
                    </a:lnTo>
                    <a:lnTo>
                      <a:pt x="2812" y="1666"/>
                    </a:lnTo>
                    <a:lnTo>
                      <a:pt x="2807" y="1661"/>
                    </a:lnTo>
                    <a:close/>
                    <a:moveTo>
                      <a:pt x="1348" y="1635"/>
                    </a:moveTo>
                    <a:lnTo>
                      <a:pt x="1341" y="1642"/>
                    </a:lnTo>
                    <a:lnTo>
                      <a:pt x="1334" y="1644"/>
                    </a:lnTo>
                    <a:lnTo>
                      <a:pt x="1322" y="1642"/>
                    </a:lnTo>
                    <a:lnTo>
                      <a:pt x="1312" y="1644"/>
                    </a:lnTo>
                    <a:lnTo>
                      <a:pt x="1305" y="1642"/>
                    </a:lnTo>
                    <a:lnTo>
                      <a:pt x="1296" y="1642"/>
                    </a:lnTo>
                    <a:lnTo>
                      <a:pt x="1286" y="1639"/>
                    </a:lnTo>
                    <a:lnTo>
                      <a:pt x="1277" y="1644"/>
                    </a:lnTo>
                    <a:lnTo>
                      <a:pt x="1272" y="1651"/>
                    </a:lnTo>
                    <a:lnTo>
                      <a:pt x="1265" y="1661"/>
                    </a:lnTo>
                    <a:lnTo>
                      <a:pt x="1260" y="1666"/>
                    </a:lnTo>
                    <a:lnTo>
                      <a:pt x="1251" y="1670"/>
                    </a:lnTo>
                    <a:lnTo>
                      <a:pt x="1242" y="1670"/>
                    </a:lnTo>
                    <a:lnTo>
                      <a:pt x="1234" y="1675"/>
                    </a:lnTo>
                    <a:lnTo>
                      <a:pt x="1239" y="1682"/>
                    </a:lnTo>
                    <a:lnTo>
                      <a:pt x="1246" y="1689"/>
                    </a:lnTo>
                    <a:lnTo>
                      <a:pt x="1256" y="1689"/>
                    </a:lnTo>
                    <a:lnTo>
                      <a:pt x="1263" y="1692"/>
                    </a:lnTo>
                    <a:lnTo>
                      <a:pt x="1272" y="1694"/>
                    </a:lnTo>
                    <a:lnTo>
                      <a:pt x="1268" y="1701"/>
                    </a:lnTo>
                    <a:lnTo>
                      <a:pt x="1260" y="1706"/>
                    </a:lnTo>
                    <a:lnTo>
                      <a:pt x="1253" y="1708"/>
                    </a:lnTo>
                    <a:lnTo>
                      <a:pt x="1246" y="1710"/>
                    </a:lnTo>
                    <a:lnTo>
                      <a:pt x="1232" y="1710"/>
                    </a:lnTo>
                    <a:lnTo>
                      <a:pt x="1223" y="1720"/>
                    </a:lnTo>
                    <a:lnTo>
                      <a:pt x="1216" y="1718"/>
                    </a:lnTo>
                    <a:lnTo>
                      <a:pt x="1206" y="1710"/>
                    </a:lnTo>
                    <a:lnTo>
                      <a:pt x="1197" y="1718"/>
                    </a:lnTo>
                    <a:lnTo>
                      <a:pt x="1194" y="1713"/>
                    </a:lnTo>
                    <a:lnTo>
                      <a:pt x="1192" y="1701"/>
                    </a:lnTo>
                    <a:lnTo>
                      <a:pt x="1182" y="1699"/>
                    </a:lnTo>
                    <a:lnTo>
                      <a:pt x="1175" y="1696"/>
                    </a:lnTo>
                    <a:lnTo>
                      <a:pt x="1168" y="1692"/>
                    </a:lnTo>
                    <a:lnTo>
                      <a:pt x="1161" y="1689"/>
                    </a:lnTo>
                    <a:lnTo>
                      <a:pt x="1149" y="1687"/>
                    </a:lnTo>
                    <a:lnTo>
                      <a:pt x="1142" y="1689"/>
                    </a:lnTo>
                    <a:lnTo>
                      <a:pt x="1140" y="1696"/>
                    </a:lnTo>
                    <a:lnTo>
                      <a:pt x="1137" y="1706"/>
                    </a:lnTo>
                    <a:lnTo>
                      <a:pt x="1142" y="1713"/>
                    </a:lnTo>
                    <a:lnTo>
                      <a:pt x="1142" y="1722"/>
                    </a:lnTo>
                    <a:lnTo>
                      <a:pt x="1140" y="1729"/>
                    </a:lnTo>
                    <a:lnTo>
                      <a:pt x="1142" y="1737"/>
                    </a:lnTo>
                    <a:lnTo>
                      <a:pt x="1149" y="1737"/>
                    </a:lnTo>
                    <a:lnTo>
                      <a:pt x="1152" y="1744"/>
                    </a:lnTo>
                    <a:lnTo>
                      <a:pt x="1145" y="1748"/>
                    </a:lnTo>
                    <a:lnTo>
                      <a:pt x="1137" y="1746"/>
                    </a:lnTo>
                    <a:lnTo>
                      <a:pt x="1130" y="1748"/>
                    </a:lnTo>
                    <a:lnTo>
                      <a:pt x="1121" y="1758"/>
                    </a:lnTo>
                    <a:lnTo>
                      <a:pt x="1109" y="1765"/>
                    </a:lnTo>
                    <a:lnTo>
                      <a:pt x="1107" y="1772"/>
                    </a:lnTo>
                    <a:lnTo>
                      <a:pt x="1111" y="1781"/>
                    </a:lnTo>
                    <a:lnTo>
                      <a:pt x="1116" y="1789"/>
                    </a:lnTo>
                    <a:lnTo>
                      <a:pt x="1123" y="1796"/>
                    </a:lnTo>
                    <a:lnTo>
                      <a:pt x="1128" y="1803"/>
                    </a:lnTo>
                    <a:lnTo>
                      <a:pt x="1133" y="1807"/>
                    </a:lnTo>
                    <a:lnTo>
                      <a:pt x="1142" y="1810"/>
                    </a:lnTo>
                    <a:lnTo>
                      <a:pt x="1149" y="1812"/>
                    </a:lnTo>
                    <a:lnTo>
                      <a:pt x="1159" y="1815"/>
                    </a:lnTo>
                    <a:lnTo>
                      <a:pt x="1166" y="1819"/>
                    </a:lnTo>
                    <a:lnTo>
                      <a:pt x="1161" y="1826"/>
                    </a:lnTo>
                    <a:lnTo>
                      <a:pt x="1154" y="1826"/>
                    </a:lnTo>
                    <a:lnTo>
                      <a:pt x="1145" y="1826"/>
                    </a:lnTo>
                    <a:lnTo>
                      <a:pt x="1137" y="1831"/>
                    </a:lnTo>
                    <a:lnTo>
                      <a:pt x="1130" y="1838"/>
                    </a:lnTo>
                    <a:lnTo>
                      <a:pt x="1128" y="1848"/>
                    </a:lnTo>
                    <a:lnTo>
                      <a:pt x="1119" y="1850"/>
                    </a:lnTo>
                    <a:lnTo>
                      <a:pt x="1111" y="1857"/>
                    </a:lnTo>
                    <a:lnTo>
                      <a:pt x="1107" y="1860"/>
                    </a:lnTo>
                    <a:lnTo>
                      <a:pt x="1097" y="1864"/>
                    </a:lnTo>
                    <a:lnTo>
                      <a:pt x="1088" y="1867"/>
                    </a:lnTo>
                    <a:lnTo>
                      <a:pt x="1097" y="1871"/>
                    </a:lnTo>
                    <a:lnTo>
                      <a:pt x="1104" y="1869"/>
                    </a:lnTo>
                    <a:lnTo>
                      <a:pt x="1111" y="1869"/>
                    </a:lnTo>
                    <a:lnTo>
                      <a:pt x="1137" y="1881"/>
                    </a:lnTo>
                    <a:lnTo>
                      <a:pt x="1097" y="1878"/>
                    </a:lnTo>
                    <a:lnTo>
                      <a:pt x="1078" y="1883"/>
                    </a:lnTo>
                    <a:lnTo>
                      <a:pt x="1081" y="1893"/>
                    </a:lnTo>
                    <a:lnTo>
                      <a:pt x="1083" y="1902"/>
                    </a:lnTo>
                    <a:lnTo>
                      <a:pt x="1069" y="1897"/>
                    </a:lnTo>
                    <a:lnTo>
                      <a:pt x="1057" y="1893"/>
                    </a:lnTo>
                    <a:lnTo>
                      <a:pt x="1050" y="1888"/>
                    </a:lnTo>
                    <a:lnTo>
                      <a:pt x="1043" y="1890"/>
                    </a:lnTo>
                    <a:lnTo>
                      <a:pt x="1036" y="1893"/>
                    </a:lnTo>
                    <a:lnTo>
                      <a:pt x="1033" y="1902"/>
                    </a:lnTo>
                    <a:lnTo>
                      <a:pt x="1040" y="1902"/>
                    </a:lnTo>
                    <a:lnTo>
                      <a:pt x="1048" y="1907"/>
                    </a:lnTo>
                    <a:lnTo>
                      <a:pt x="1055" y="1909"/>
                    </a:lnTo>
                    <a:lnTo>
                      <a:pt x="1062" y="1909"/>
                    </a:lnTo>
                    <a:lnTo>
                      <a:pt x="1069" y="1914"/>
                    </a:lnTo>
                    <a:lnTo>
                      <a:pt x="1062" y="1916"/>
                    </a:lnTo>
                    <a:lnTo>
                      <a:pt x="1052" y="1919"/>
                    </a:lnTo>
                    <a:lnTo>
                      <a:pt x="1045" y="1919"/>
                    </a:lnTo>
                    <a:lnTo>
                      <a:pt x="1036" y="1921"/>
                    </a:lnTo>
                    <a:lnTo>
                      <a:pt x="1029" y="1926"/>
                    </a:lnTo>
                    <a:lnTo>
                      <a:pt x="1031" y="1933"/>
                    </a:lnTo>
                    <a:lnTo>
                      <a:pt x="1036" y="1940"/>
                    </a:lnTo>
                    <a:lnTo>
                      <a:pt x="1040" y="1945"/>
                    </a:lnTo>
                    <a:lnTo>
                      <a:pt x="1052" y="1945"/>
                    </a:lnTo>
                    <a:lnTo>
                      <a:pt x="1038" y="1959"/>
                    </a:lnTo>
                    <a:lnTo>
                      <a:pt x="1043" y="1964"/>
                    </a:lnTo>
                    <a:lnTo>
                      <a:pt x="1076" y="1961"/>
                    </a:lnTo>
                    <a:lnTo>
                      <a:pt x="1076" y="1968"/>
                    </a:lnTo>
                    <a:lnTo>
                      <a:pt x="1050" y="1987"/>
                    </a:lnTo>
                    <a:lnTo>
                      <a:pt x="1069" y="1987"/>
                    </a:lnTo>
                    <a:lnTo>
                      <a:pt x="1074" y="1992"/>
                    </a:lnTo>
                    <a:lnTo>
                      <a:pt x="1085" y="1994"/>
                    </a:lnTo>
                    <a:lnTo>
                      <a:pt x="1095" y="1994"/>
                    </a:lnTo>
                    <a:lnTo>
                      <a:pt x="1102" y="1994"/>
                    </a:lnTo>
                    <a:lnTo>
                      <a:pt x="1109" y="1997"/>
                    </a:lnTo>
                    <a:lnTo>
                      <a:pt x="1119" y="1994"/>
                    </a:lnTo>
                    <a:lnTo>
                      <a:pt x="1137" y="1992"/>
                    </a:lnTo>
                    <a:lnTo>
                      <a:pt x="1159" y="1985"/>
                    </a:lnTo>
                    <a:lnTo>
                      <a:pt x="1185" y="1985"/>
                    </a:lnTo>
                    <a:lnTo>
                      <a:pt x="1208" y="1983"/>
                    </a:lnTo>
                    <a:lnTo>
                      <a:pt x="1216" y="1975"/>
                    </a:lnTo>
                    <a:lnTo>
                      <a:pt x="1230" y="1971"/>
                    </a:lnTo>
                    <a:lnTo>
                      <a:pt x="1237" y="1971"/>
                    </a:lnTo>
                    <a:lnTo>
                      <a:pt x="1246" y="1978"/>
                    </a:lnTo>
                    <a:lnTo>
                      <a:pt x="1253" y="1978"/>
                    </a:lnTo>
                    <a:lnTo>
                      <a:pt x="1260" y="1978"/>
                    </a:lnTo>
                    <a:lnTo>
                      <a:pt x="1270" y="1975"/>
                    </a:lnTo>
                    <a:lnTo>
                      <a:pt x="1277" y="1978"/>
                    </a:lnTo>
                    <a:lnTo>
                      <a:pt x="1282" y="1983"/>
                    </a:lnTo>
                    <a:lnTo>
                      <a:pt x="1289" y="1983"/>
                    </a:lnTo>
                    <a:lnTo>
                      <a:pt x="1296" y="1987"/>
                    </a:lnTo>
                    <a:lnTo>
                      <a:pt x="1298" y="1983"/>
                    </a:lnTo>
                    <a:lnTo>
                      <a:pt x="1298" y="1973"/>
                    </a:lnTo>
                    <a:lnTo>
                      <a:pt x="1303" y="1966"/>
                    </a:lnTo>
                    <a:lnTo>
                      <a:pt x="1305" y="1961"/>
                    </a:lnTo>
                    <a:lnTo>
                      <a:pt x="1317" y="1954"/>
                    </a:lnTo>
                    <a:lnTo>
                      <a:pt x="1320" y="1942"/>
                    </a:lnTo>
                    <a:lnTo>
                      <a:pt x="1329" y="1928"/>
                    </a:lnTo>
                    <a:lnTo>
                      <a:pt x="1334" y="1923"/>
                    </a:lnTo>
                    <a:lnTo>
                      <a:pt x="1341" y="1916"/>
                    </a:lnTo>
                    <a:lnTo>
                      <a:pt x="1343" y="1912"/>
                    </a:lnTo>
                    <a:lnTo>
                      <a:pt x="1346" y="1902"/>
                    </a:lnTo>
                    <a:lnTo>
                      <a:pt x="1346" y="1893"/>
                    </a:lnTo>
                    <a:lnTo>
                      <a:pt x="1346" y="1886"/>
                    </a:lnTo>
                    <a:lnTo>
                      <a:pt x="1346" y="1874"/>
                    </a:lnTo>
                    <a:lnTo>
                      <a:pt x="1346" y="1867"/>
                    </a:lnTo>
                    <a:lnTo>
                      <a:pt x="1350" y="1860"/>
                    </a:lnTo>
                    <a:lnTo>
                      <a:pt x="1360" y="1852"/>
                    </a:lnTo>
                    <a:lnTo>
                      <a:pt x="1355" y="1843"/>
                    </a:lnTo>
                    <a:lnTo>
                      <a:pt x="1353" y="1834"/>
                    </a:lnTo>
                    <a:lnTo>
                      <a:pt x="1357" y="1815"/>
                    </a:lnTo>
                    <a:lnTo>
                      <a:pt x="1353" y="1810"/>
                    </a:lnTo>
                    <a:lnTo>
                      <a:pt x="1357" y="1798"/>
                    </a:lnTo>
                    <a:lnTo>
                      <a:pt x="1369" y="1805"/>
                    </a:lnTo>
                    <a:lnTo>
                      <a:pt x="1365" y="1793"/>
                    </a:lnTo>
                    <a:lnTo>
                      <a:pt x="1365" y="1789"/>
                    </a:lnTo>
                    <a:lnTo>
                      <a:pt x="1369" y="1796"/>
                    </a:lnTo>
                    <a:lnTo>
                      <a:pt x="1376" y="1800"/>
                    </a:lnTo>
                    <a:lnTo>
                      <a:pt x="1379" y="1803"/>
                    </a:lnTo>
                    <a:lnTo>
                      <a:pt x="1383" y="1800"/>
                    </a:lnTo>
                    <a:lnTo>
                      <a:pt x="1391" y="1796"/>
                    </a:lnTo>
                    <a:lnTo>
                      <a:pt x="1393" y="1789"/>
                    </a:lnTo>
                    <a:lnTo>
                      <a:pt x="1400" y="1784"/>
                    </a:lnTo>
                    <a:lnTo>
                      <a:pt x="1407" y="1786"/>
                    </a:lnTo>
                    <a:lnTo>
                      <a:pt x="1414" y="1786"/>
                    </a:lnTo>
                    <a:lnTo>
                      <a:pt x="1419" y="1779"/>
                    </a:lnTo>
                    <a:lnTo>
                      <a:pt x="1424" y="1774"/>
                    </a:lnTo>
                    <a:lnTo>
                      <a:pt x="1428" y="1770"/>
                    </a:lnTo>
                    <a:lnTo>
                      <a:pt x="1428" y="1763"/>
                    </a:lnTo>
                    <a:lnTo>
                      <a:pt x="1428" y="1755"/>
                    </a:lnTo>
                    <a:lnTo>
                      <a:pt x="1428" y="1746"/>
                    </a:lnTo>
                    <a:lnTo>
                      <a:pt x="1426" y="1741"/>
                    </a:lnTo>
                    <a:lnTo>
                      <a:pt x="1417" y="1741"/>
                    </a:lnTo>
                    <a:lnTo>
                      <a:pt x="1424" y="1727"/>
                    </a:lnTo>
                    <a:lnTo>
                      <a:pt x="1421" y="1718"/>
                    </a:lnTo>
                    <a:lnTo>
                      <a:pt x="1421" y="1713"/>
                    </a:lnTo>
                    <a:lnTo>
                      <a:pt x="1417" y="1708"/>
                    </a:lnTo>
                    <a:lnTo>
                      <a:pt x="1414" y="1696"/>
                    </a:lnTo>
                    <a:lnTo>
                      <a:pt x="1414" y="1689"/>
                    </a:lnTo>
                    <a:lnTo>
                      <a:pt x="1417" y="1680"/>
                    </a:lnTo>
                    <a:lnTo>
                      <a:pt x="1409" y="1670"/>
                    </a:lnTo>
                    <a:lnTo>
                      <a:pt x="1400" y="1670"/>
                    </a:lnTo>
                    <a:lnTo>
                      <a:pt x="1395" y="1668"/>
                    </a:lnTo>
                    <a:lnTo>
                      <a:pt x="1388" y="1668"/>
                    </a:lnTo>
                    <a:lnTo>
                      <a:pt x="1381" y="1668"/>
                    </a:lnTo>
                    <a:lnTo>
                      <a:pt x="1372" y="1668"/>
                    </a:lnTo>
                    <a:lnTo>
                      <a:pt x="1365" y="1666"/>
                    </a:lnTo>
                    <a:lnTo>
                      <a:pt x="1357" y="1670"/>
                    </a:lnTo>
                    <a:lnTo>
                      <a:pt x="1350" y="1675"/>
                    </a:lnTo>
                    <a:lnTo>
                      <a:pt x="1343" y="1673"/>
                    </a:lnTo>
                    <a:lnTo>
                      <a:pt x="1339" y="1670"/>
                    </a:lnTo>
                    <a:lnTo>
                      <a:pt x="1346" y="1666"/>
                    </a:lnTo>
                    <a:lnTo>
                      <a:pt x="1355" y="1663"/>
                    </a:lnTo>
                    <a:lnTo>
                      <a:pt x="1357" y="1649"/>
                    </a:lnTo>
                    <a:lnTo>
                      <a:pt x="1350" y="1639"/>
                    </a:lnTo>
                    <a:lnTo>
                      <a:pt x="1348" y="1635"/>
                    </a:lnTo>
                    <a:close/>
                    <a:moveTo>
                      <a:pt x="1438" y="1604"/>
                    </a:moveTo>
                    <a:lnTo>
                      <a:pt x="1435" y="1604"/>
                    </a:lnTo>
                    <a:lnTo>
                      <a:pt x="1433" y="1602"/>
                    </a:lnTo>
                    <a:lnTo>
                      <a:pt x="1426" y="1604"/>
                    </a:lnTo>
                    <a:lnTo>
                      <a:pt x="1421" y="1609"/>
                    </a:lnTo>
                    <a:lnTo>
                      <a:pt x="1424" y="1604"/>
                    </a:lnTo>
                    <a:lnTo>
                      <a:pt x="1424" y="1602"/>
                    </a:lnTo>
                    <a:lnTo>
                      <a:pt x="1414" y="1604"/>
                    </a:lnTo>
                    <a:lnTo>
                      <a:pt x="1412" y="1613"/>
                    </a:lnTo>
                    <a:lnTo>
                      <a:pt x="1407" y="1621"/>
                    </a:lnTo>
                    <a:lnTo>
                      <a:pt x="1407" y="1623"/>
                    </a:lnTo>
                    <a:lnTo>
                      <a:pt x="1409" y="1623"/>
                    </a:lnTo>
                    <a:lnTo>
                      <a:pt x="1414" y="1621"/>
                    </a:lnTo>
                    <a:lnTo>
                      <a:pt x="1419" y="1613"/>
                    </a:lnTo>
                    <a:lnTo>
                      <a:pt x="1421" y="1613"/>
                    </a:lnTo>
                    <a:lnTo>
                      <a:pt x="1424" y="1616"/>
                    </a:lnTo>
                    <a:lnTo>
                      <a:pt x="1419" y="1618"/>
                    </a:lnTo>
                    <a:lnTo>
                      <a:pt x="1417" y="1621"/>
                    </a:lnTo>
                    <a:lnTo>
                      <a:pt x="1419" y="1625"/>
                    </a:lnTo>
                    <a:lnTo>
                      <a:pt x="1419" y="1628"/>
                    </a:lnTo>
                    <a:lnTo>
                      <a:pt x="1417" y="1630"/>
                    </a:lnTo>
                    <a:lnTo>
                      <a:pt x="1414" y="1632"/>
                    </a:lnTo>
                    <a:lnTo>
                      <a:pt x="1412" y="1635"/>
                    </a:lnTo>
                    <a:lnTo>
                      <a:pt x="1414" y="1637"/>
                    </a:lnTo>
                    <a:lnTo>
                      <a:pt x="1417" y="1637"/>
                    </a:lnTo>
                    <a:lnTo>
                      <a:pt x="1421" y="1632"/>
                    </a:lnTo>
                    <a:lnTo>
                      <a:pt x="1426" y="1635"/>
                    </a:lnTo>
                    <a:lnTo>
                      <a:pt x="1433" y="1632"/>
                    </a:lnTo>
                    <a:lnTo>
                      <a:pt x="1435" y="1625"/>
                    </a:lnTo>
                    <a:lnTo>
                      <a:pt x="1435" y="1618"/>
                    </a:lnTo>
                    <a:lnTo>
                      <a:pt x="1433" y="1616"/>
                    </a:lnTo>
                    <a:lnTo>
                      <a:pt x="1435" y="1606"/>
                    </a:lnTo>
                    <a:lnTo>
                      <a:pt x="1438" y="1604"/>
                    </a:lnTo>
                    <a:close/>
                    <a:moveTo>
                      <a:pt x="2928" y="1590"/>
                    </a:moveTo>
                    <a:lnTo>
                      <a:pt x="2914" y="1599"/>
                    </a:lnTo>
                    <a:lnTo>
                      <a:pt x="2900" y="1597"/>
                    </a:lnTo>
                    <a:lnTo>
                      <a:pt x="2885" y="1609"/>
                    </a:lnTo>
                    <a:lnTo>
                      <a:pt x="2876" y="1628"/>
                    </a:lnTo>
                    <a:lnTo>
                      <a:pt x="2869" y="1637"/>
                    </a:lnTo>
                    <a:lnTo>
                      <a:pt x="2862" y="1642"/>
                    </a:lnTo>
                    <a:lnTo>
                      <a:pt x="2871" y="1656"/>
                    </a:lnTo>
                    <a:lnTo>
                      <a:pt x="2866" y="1670"/>
                    </a:lnTo>
                    <a:lnTo>
                      <a:pt x="2871" y="1689"/>
                    </a:lnTo>
                    <a:lnTo>
                      <a:pt x="2871" y="1696"/>
                    </a:lnTo>
                    <a:lnTo>
                      <a:pt x="2869" y="1703"/>
                    </a:lnTo>
                    <a:lnTo>
                      <a:pt x="2869" y="1706"/>
                    </a:lnTo>
                    <a:lnTo>
                      <a:pt x="2876" y="1703"/>
                    </a:lnTo>
                    <a:lnTo>
                      <a:pt x="2883" y="1699"/>
                    </a:lnTo>
                    <a:lnTo>
                      <a:pt x="2885" y="1684"/>
                    </a:lnTo>
                    <a:lnTo>
                      <a:pt x="2902" y="1670"/>
                    </a:lnTo>
                    <a:lnTo>
                      <a:pt x="2902" y="1658"/>
                    </a:lnTo>
                    <a:lnTo>
                      <a:pt x="2916" y="1651"/>
                    </a:lnTo>
                    <a:lnTo>
                      <a:pt x="2904" y="1644"/>
                    </a:lnTo>
                    <a:lnTo>
                      <a:pt x="2904" y="1632"/>
                    </a:lnTo>
                    <a:lnTo>
                      <a:pt x="2907" y="1621"/>
                    </a:lnTo>
                    <a:lnTo>
                      <a:pt x="2916" y="1616"/>
                    </a:lnTo>
                    <a:lnTo>
                      <a:pt x="2921" y="1606"/>
                    </a:lnTo>
                    <a:lnTo>
                      <a:pt x="2923" y="1602"/>
                    </a:lnTo>
                    <a:lnTo>
                      <a:pt x="2933" y="1595"/>
                    </a:lnTo>
                    <a:lnTo>
                      <a:pt x="2928" y="1590"/>
                    </a:lnTo>
                    <a:close/>
                    <a:moveTo>
                      <a:pt x="2505" y="1554"/>
                    </a:moveTo>
                    <a:lnTo>
                      <a:pt x="2497" y="1561"/>
                    </a:lnTo>
                    <a:lnTo>
                      <a:pt x="2490" y="1566"/>
                    </a:lnTo>
                    <a:lnTo>
                      <a:pt x="2486" y="1571"/>
                    </a:lnTo>
                    <a:lnTo>
                      <a:pt x="2488" y="1576"/>
                    </a:lnTo>
                    <a:lnTo>
                      <a:pt x="2490" y="1583"/>
                    </a:lnTo>
                    <a:lnTo>
                      <a:pt x="2493" y="1587"/>
                    </a:lnTo>
                    <a:lnTo>
                      <a:pt x="2495" y="1592"/>
                    </a:lnTo>
                    <a:lnTo>
                      <a:pt x="2500" y="1590"/>
                    </a:lnTo>
                    <a:lnTo>
                      <a:pt x="2505" y="1583"/>
                    </a:lnTo>
                    <a:lnTo>
                      <a:pt x="2505" y="1576"/>
                    </a:lnTo>
                    <a:lnTo>
                      <a:pt x="2509" y="1564"/>
                    </a:lnTo>
                    <a:lnTo>
                      <a:pt x="2509" y="1557"/>
                    </a:lnTo>
                    <a:lnTo>
                      <a:pt x="2505" y="1554"/>
                    </a:lnTo>
                    <a:close/>
                    <a:moveTo>
                      <a:pt x="3129" y="1507"/>
                    </a:moveTo>
                    <a:lnTo>
                      <a:pt x="3124" y="1507"/>
                    </a:lnTo>
                    <a:lnTo>
                      <a:pt x="3120" y="1512"/>
                    </a:lnTo>
                    <a:lnTo>
                      <a:pt x="3112" y="1512"/>
                    </a:lnTo>
                    <a:lnTo>
                      <a:pt x="3105" y="1509"/>
                    </a:lnTo>
                    <a:lnTo>
                      <a:pt x="3103" y="1514"/>
                    </a:lnTo>
                    <a:lnTo>
                      <a:pt x="3094" y="1519"/>
                    </a:lnTo>
                    <a:lnTo>
                      <a:pt x="3086" y="1528"/>
                    </a:lnTo>
                    <a:lnTo>
                      <a:pt x="3086" y="1533"/>
                    </a:lnTo>
                    <a:lnTo>
                      <a:pt x="3084" y="1533"/>
                    </a:lnTo>
                    <a:lnTo>
                      <a:pt x="3082" y="1526"/>
                    </a:lnTo>
                    <a:lnTo>
                      <a:pt x="3075" y="1524"/>
                    </a:lnTo>
                    <a:lnTo>
                      <a:pt x="3070" y="1528"/>
                    </a:lnTo>
                    <a:lnTo>
                      <a:pt x="3077" y="1535"/>
                    </a:lnTo>
                    <a:lnTo>
                      <a:pt x="3079" y="1538"/>
                    </a:lnTo>
                    <a:lnTo>
                      <a:pt x="3072" y="1547"/>
                    </a:lnTo>
                    <a:lnTo>
                      <a:pt x="3079" y="1552"/>
                    </a:lnTo>
                    <a:lnTo>
                      <a:pt x="3084" y="1557"/>
                    </a:lnTo>
                    <a:lnTo>
                      <a:pt x="3089" y="1559"/>
                    </a:lnTo>
                    <a:lnTo>
                      <a:pt x="3089" y="1568"/>
                    </a:lnTo>
                    <a:lnTo>
                      <a:pt x="3084" y="1578"/>
                    </a:lnTo>
                    <a:lnTo>
                      <a:pt x="3082" y="1583"/>
                    </a:lnTo>
                    <a:lnTo>
                      <a:pt x="3084" y="1587"/>
                    </a:lnTo>
                    <a:lnTo>
                      <a:pt x="3089" y="1585"/>
                    </a:lnTo>
                    <a:lnTo>
                      <a:pt x="3094" y="1578"/>
                    </a:lnTo>
                    <a:lnTo>
                      <a:pt x="3096" y="1561"/>
                    </a:lnTo>
                    <a:lnTo>
                      <a:pt x="3101" y="1552"/>
                    </a:lnTo>
                    <a:lnTo>
                      <a:pt x="3112" y="1550"/>
                    </a:lnTo>
                    <a:lnTo>
                      <a:pt x="3120" y="1550"/>
                    </a:lnTo>
                    <a:lnTo>
                      <a:pt x="3131" y="1542"/>
                    </a:lnTo>
                    <a:lnTo>
                      <a:pt x="3138" y="1533"/>
                    </a:lnTo>
                    <a:lnTo>
                      <a:pt x="3143" y="1528"/>
                    </a:lnTo>
                    <a:lnTo>
                      <a:pt x="3146" y="1524"/>
                    </a:lnTo>
                    <a:lnTo>
                      <a:pt x="3153" y="1521"/>
                    </a:lnTo>
                    <a:lnTo>
                      <a:pt x="3148" y="1516"/>
                    </a:lnTo>
                    <a:lnTo>
                      <a:pt x="3143" y="1516"/>
                    </a:lnTo>
                    <a:lnTo>
                      <a:pt x="3136" y="1509"/>
                    </a:lnTo>
                    <a:lnTo>
                      <a:pt x="3129" y="1507"/>
                    </a:lnTo>
                    <a:close/>
                    <a:moveTo>
                      <a:pt x="3143" y="1500"/>
                    </a:moveTo>
                    <a:lnTo>
                      <a:pt x="3141" y="1500"/>
                    </a:lnTo>
                    <a:lnTo>
                      <a:pt x="3138" y="1505"/>
                    </a:lnTo>
                    <a:lnTo>
                      <a:pt x="3138" y="1509"/>
                    </a:lnTo>
                    <a:lnTo>
                      <a:pt x="3148" y="1512"/>
                    </a:lnTo>
                    <a:lnTo>
                      <a:pt x="3150" y="1512"/>
                    </a:lnTo>
                    <a:lnTo>
                      <a:pt x="3155" y="1512"/>
                    </a:lnTo>
                    <a:lnTo>
                      <a:pt x="3153" y="1507"/>
                    </a:lnTo>
                    <a:lnTo>
                      <a:pt x="3153" y="1502"/>
                    </a:lnTo>
                    <a:lnTo>
                      <a:pt x="3143" y="1500"/>
                    </a:lnTo>
                    <a:close/>
                    <a:moveTo>
                      <a:pt x="2467" y="1462"/>
                    </a:moveTo>
                    <a:lnTo>
                      <a:pt x="2462" y="1462"/>
                    </a:lnTo>
                    <a:lnTo>
                      <a:pt x="2462" y="1464"/>
                    </a:lnTo>
                    <a:lnTo>
                      <a:pt x="2462" y="1467"/>
                    </a:lnTo>
                    <a:lnTo>
                      <a:pt x="2464" y="1469"/>
                    </a:lnTo>
                    <a:lnTo>
                      <a:pt x="2467" y="1474"/>
                    </a:lnTo>
                    <a:lnTo>
                      <a:pt x="2469" y="1474"/>
                    </a:lnTo>
                    <a:lnTo>
                      <a:pt x="2471" y="1474"/>
                    </a:lnTo>
                    <a:lnTo>
                      <a:pt x="2474" y="1474"/>
                    </a:lnTo>
                    <a:lnTo>
                      <a:pt x="2476" y="1469"/>
                    </a:lnTo>
                    <a:lnTo>
                      <a:pt x="2476" y="1467"/>
                    </a:lnTo>
                    <a:lnTo>
                      <a:pt x="2474" y="1467"/>
                    </a:lnTo>
                    <a:lnTo>
                      <a:pt x="2469" y="1467"/>
                    </a:lnTo>
                    <a:lnTo>
                      <a:pt x="2469" y="1464"/>
                    </a:lnTo>
                    <a:lnTo>
                      <a:pt x="2467" y="1462"/>
                    </a:lnTo>
                    <a:close/>
                    <a:moveTo>
                      <a:pt x="1402" y="1462"/>
                    </a:moveTo>
                    <a:lnTo>
                      <a:pt x="1395" y="1469"/>
                    </a:lnTo>
                    <a:lnTo>
                      <a:pt x="1393" y="1474"/>
                    </a:lnTo>
                    <a:lnTo>
                      <a:pt x="1393" y="1476"/>
                    </a:lnTo>
                    <a:lnTo>
                      <a:pt x="1398" y="1474"/>
                    </a:lnTo>
                    <a:lnTo>
                      <a:pt x="1402" y="1469"/>
                    </a:lnTo>
                    <a:lnTo>
                      <a:pt x="1402" y="1462"/>
                    </a:lnTo>
                    <a:close/>
                    <a:moveTo>
                      <a:pt x="3105" y="1457"/>
                    </a:moveTo>
                    <a:lnTo>
                      <a:pt x="3101" y="1467"/>
                    </a:lnTo>
                    <a:lnTo>
                      <a:pt x="3098" y="1474"/>
                    </a:lnTo>
                    <a:lnTo>
                      <a:pt x="3091" y="1476"/>
                    </a:lnTo>
                    <a:lnTo>
                      <a:pt x="3084" y="1479"/>
                    </a:lnTo>
                    <a:lnTo>
                      <a:pt x="3079" y="1479"/>
                    </a:lnTo>
                    <a:lnTo>
                      <a:pt x="3079" y="1481"/>
                    </a:lnTo>
                    <a:lnTo>
                      <a:pt x="3084" y="1481"/>
                    </a:lnTo>
                    <a:lnTo>
                      <a:pt x="3094" y="1483"/>
                    </a:lnTo>
                    <a:lnTo>
                      <a:pt x="3101" y="1486"/>
                    </a:lnTo>
                    <a:lnTo>
                      <a:pt x="3101" y="1490"/>
                    </a:lnTo>
                    <a:lnTo>
                      <a:pt x="3103" y="1500"/>
                    </a:lnTo>
                    <a:lnTo>
                      <a:pt x="3110" y="1500"/>
                    </a:lnTo>
                    <a:lnTo>
                      <a:pt x="3112" y="1498"/>
                    </a:lnTo>
                    <a:lnTo>
                      <a:pt x="3115" y="1490"/>
                    </a:lnTo>
                    <a:lnTo>
                      <a:pt x="3122" y="1490"/>
                    </a:lnTo>
                    <a:lnTo>
                      <a:pt x="3124" y="1486"/>
                    </a:lnTo>
                    <a:lnTo>
                      <a:pt x="3129" y="1483"/>
                    </a:lnTo>
                    <a:lnTo>
                      <a:pt x="3134" y="1483"/>
                    </a:lnTo>
                    <a:lnTo>
                      <a:pt x="3131" y="1474"/>
                    </a:lnTo>
                    <a:lnTo>
                      <a:pt x="3122" y="1469"/>
                    </a:lnTo>
                    <a:lnTo>
                      <a:pt x="3120" y="1467"/>
                    </a:lnTo>
                    <a:lnTo>
                      <a:pt x="3112" y="1467"/>
                    </a:lnTo>
                    <a:lnTo>
                      <a:pt x="3110" y="1460"/>
                    </a:lnTo>
                    <a:lnTo>
                      <a:pt x="3105" y="1457"/>
                    </a:lnTo>
                    <a:close/>
                    <a:moveTo>
                      <a:pt x="1424" y="1422"/>
                    </a:moveTo>
                    <a:lnTo>
                      <a:pt x="1421" y="1422"/>
                    </a:lnTo>
                    <a:lnTo>
                      <a:pt x="1419" y="1422"/>
                    </a:lnTo>
                    <a:lnTo>
                      <a:pt x="1419" y="1427"/>
                    </a:lnTo>
                    <a:lnTo>
                      <a:pt x="1421" y="1429"/>
                    </a:lnTo>
                    <a:lnTo>
                      <a:pt x="1426" y="1431"/>
                    </a:lnTo>
                    <a:lnTo>
                      <a:pt x="1428" y="1429"/>
                    </a:lnTo>
                    <a:lnTo>
                      <a:pt x="1428" y="1424"/>
                    </a:lnTo>
                    <a:lnTo>
                      <a:pt x="1424" y="1422"/>
                    </a:lnTo>
                    <a:close/>
                    <a:moveTo>
                      <a:pt x="1485" y="1417"/>
                    </a:moveTo>
                    <a:lnTo>
                      <a:pt x="1480" y="1422"/>
                    </a:lnTo>
                    <a:lnTo>
                      <a:pt x="1478" y="1431"/>
                    </a:lnTo>
                    <a:lnTo>
                      <a:pt x="1476" y="1436"/>
                    </a:lnTo>
                    <a:lnTo>
                      <a:pt x="1473" y="1436"/>
                    </a:lnTo>
                    <a:lnTo>
                      <a:pt x="1469" y="1429"/>
                    </a:lnTo>
                    <a:lnTo>
                      <a:pt x="1469" y="1422"/>
                    </a:lnTo>
                    <a:lnTo>
                      <a:pt x="1464" y="1431"/>
                    </a:lnTo>
                    <a:lnTo>
                      <a:pt x="1459" y="1431"/>
                    </a:lnTo>
                    <a:lnTo>
                      <a:pt x="1457" y="1434"/>
                    </a:lnTo>
                    <a:lnTo>
                      <a:pt x="1454" y="1436"/>
                    </a:lnTo>
                    <a:lnTo>
                      <a:pt x="1452" y="1438"/>
                    </a:lnTo>
                    <a:lnTo>
                      <a:pt x="1457" y="1443"/>
                    </a:lnTo>
                    <a:lnTo>
                      <a:pt x="1462" y="1450"/>
                    </a:lnTo>
                    <a:lnTo>
                      <a:pt x="1464" y="1445"/>
                    </a:lnTo>
                    <a:lnTo>
                      <a:pt x="1466" y="1448"/>
                    </a:lnTo>
                    <a:lnTo>
                      <a:pt x="1469" y="1450"/>
                    </a:lnTo>
                    <a:lnTo>
                      <a:pt x="1464" y="1455"/>
                    </a:lnTo>
                    <a:lnTo>
                      <a:pt x="1464" y="1457"/>
                    </a:lnTo>
                    <a:lnTo>
                      <a:pt x="1466" y="1467"/>
                    </a:lnTo>
                    <a:lnTo>
                      <a:pt x="1469" y="1469"/>
                    </a:lnTo>
                    <a:lnTo>
                      <a:pt x="1471" y="1471"/>
                    </a:lnTo>
                    <a:lnTo>
                      <a:pt x="1473" y="1471"/>
                    </a:lnTo>
                    <a:lnTo>
                      <a:pt x="1478" y="1476"/>
                    </a:lnTo>
                    <a:lnTo>
                      <a:pt x="1480" y="1481"/>
                    </a:lnTo>
                    <a:lnTo>
                      <a:pt x="1485" y="1479"/>
                    </a:lnTo>
                    <a:lnTo>
                      <a:pt x="1488" y="1479"/>
                    </a:lnTo>
                    <a:lnTo>
                      <a:pt x="1490" y="1481"/>
                    </a:lnTo>
                    <a:lnTo>
                      <a:pt x="1485" y="1483"/>
                    </a:lnTo>
                    <a:lnTo>
                      <a:pt x="1480" y="1490"/>
                    </a:lnTo>
                    <a:lnTo>
                      <a:pt x="1480" y="1495"/>
                    </a:lnTo>
                    <a:lnTo>
                      <a:pt x="1485" y="1495"/>
                    </a:lnTo>
                    <a:lnTo>
                      <a:pt x="1490" y="1493"/>
                    </a:lnTo>
                    <a:lnTo>
                      <a:pt x="1499" y="1483"/>
                    </a:lnTo>
                    <a:lnTo>
                      <a:pt x="1506" y="1481"/>
                    </a:lnTo>
                    <a:lnTo>
                      <a:pt x="1511" y="1474"/>
                    </a:lnTo>
                    <a:lnTo>
                      <a:pt x="1506" y="1471"/>
                    </a:lnTo>
                    <a:lnTo>
                      <a:pt x="1497" y="1471"/>
                    </a:lnTo>
                    <a:lnTo>
                      <a:pt x="1492" y="1467"/>
                    </a:lnTo>
                    <a:lnTo>
                      <a:pt x="1488" y="1460"/>
                    </a:lnTo>
                    <a:lnTo>
                      <a:pt x="1488" y="1450"/>
                    </a:lnTo>
                    <a:lnTo>
                      <a:pt x="1490" y="1445"/>
                    </a:lnTo>
                    <a:lnTo>
                      <a:pt x="1495" y="1434"/>
                    </a:lnTo>
                    <a:lnTo>
                      <a:pt x="1490" y="1422"/>
                    </a:lnTo>
                    <a:lnTo>
                      <a:pt x="1485" y="1417"/>
                    </a:lnTo>
                    <a:close/>
                    <a:moveTo>
                      <a:pt x="2192" y="1427"/>
                    </a:moveTo>
                    <a:lnTo>
                      <a:pt x="2190" y="1427"/>
                    </a:lnTo>
                    <a:lnTo>
                      <a:pt x="2188" y="1429"/>
                    </a:lnTo>
                    <a:lnTo>
                      <a:pt x="2188" y="1431"/>
                    </a:lnTo>
                    <a:lnTo>
                      <a:pt x="2190" y="1431"/>
                    </a:lnTo>
                    <a:lnTo>
                      <a:pt x="2192" y="1429"/>
                    </a:lnTo>
                    <a:lnTo>
                      <a:pt x="2192" y="1427"/>
                    </a:lnTo>
                    <a:close/>
                    <a:moveTo>
                      <a:pt x="2207" y="1424"/>
                    </a:moveTo>
                    <a:lnTo>
                      <a:pt x="2204" y="1424"/>
                    </a:lnTo>
                    <a:lnTo>
                      <a:pt x="2199" y="1424"/>
                    </a:lnTo>
                    <a:lnTo>
                      <a:pt x="2199" y="1427"/>
                    </a:lnTo>
                    <a:lnTo>
                      <a:pt x="2199" y="1429"/>
                    </a:lnTo>
                    <a:lnTo>
                      <a:pt x="2202" y="1429"/>
                    </a:lnTo>
                    <a:lnTo>
                      <a:pt x="2204" y="1427"/>
                    </a:lnTo>
                    <a:lnTo>
                      <a:pt x="2207" y="1424"/>
                    </a:lnTo>
                    <a:close/>
                    <a:moveTo>
                      <a:pt x="1433" y="1398"/>
                    </a:moveTo>
                    <a:lnTo>
                      <a:pt x="1424" y="1400"/>
                    </a:lnTo>
                    <a:lnTo>
                      <a:pt x="1419" y="1398"/>
                    </a:lnTo>
                    <a:lnTo>
                      <a:pt x="1419" y="1408"/>
                    </a:lnTo>
                    <a:lnTo>
                      <a:pt x="1424" y="1415"/>
                    </a:lnTo>
                    <a:lnTo>
                      <a:pt x="1421" y="1417"/>
                    </a:lnTo>
                    <a:lnTo>
                      <a:pt x="1433" y="1422"/>
                    </a:lnTo>
                    <a:lnTo>
                      <a:pt x="1438" y="1417"/>
                    </a:lnTo>
                    <a:lnTo>
                      <a:pt x="1447" y="1408"/>
                    </a:lnTo>
                    <a:lnTo>
                      <a:pt x="1440" y="1403"/>
                    </a:lnTo>
                    <a:lnTo>
                      <a:pt x="1433" y="1398"/>
                    </a:lnTo>
                    <a:close/>
                    <a:moveTo>
                      <a:pt x="2162" y="1398"/>
                    </a:moveTo>
                    <a:lnTo>
                      <a:pt x="2159" y="1398"/>
                    </a:lnTo>
                    <a:lnTo>
                      <a:pt x="2159" y="1403"/>
                    </a:lnTo>
                    <a:lnTo>
                      <a:pt x="2157" y="1405"/>
                    </a:lnTo>
                    <a:lnTo>
                      <a:pt x="2157" y="1410"/>
                    </a:lnTo>
                    <a:lnTo>
                      <a:pt x="2157" y="1412"/>
                    </a:lnTo>
                    <a:lnTo>
                      <a:pt x="2155" y="1419"/>
                    </a:lnTo>
                    <a:lnTo>
                      <a:pt x="2152" y="1424"/>
                    </a:lnTo>
                    <a:lnTo>
                      <a:pt x="2157" y="1427"/>
                    </a:lnTo>
                    <a:lnTo>
                      <a:pt x="2159" y="1427"/>
                    </a:lnTo>
                    <a:lnTo>
                      <a:pt x="2162" y="1422"/>
                    </a:lnTo>
                    <a:lnTo>
                      <a:pt x="2164" y="1415"/>
                    </a:lnTo>
                    <a:lnTo>
                      <a:pt x="2162" y="1410"/>
                    </a:lnTo>
                    <a:lnTo>
                      <a:pt x="2162" y="1405"/>
                    </a:lnTo>
                    <a:lnTo>
                      <a:pt x="2162" y="1403"/>
                    </a:lnTo>
                    <a:lnTo>
                      <a:pt x="2162" y="1398"/>
                    </a:lnTo>
                    <a:close/>
                    <a:moveTo>
                      <a:pt x="1712" y="1356"/>
                    </a:moveTo>
                    <a:lnTo>
                      <a:pt x="1707" y="1356"/>
                    </a:lnTo>
                    <a:lnTo>
                      <a:pt x="1703" y="1358"/>
                    </a:lnTo>
                    <a:lnTo>
                      <a:pt x="1703" y="1365"/>
                    </a:lnTo>
                    <a:lnTo>
                      <a:pt x="1705" y="1367"/>
                    </a:lnTo>
                    <a:lnTo>
                      <a:pt x="1707" y="1370"/>
                    </a:lnTo>
                    <a:lnTo>
                      <a:pt x="1710" y="1363"/>
                    </a:lnTo>
                    <a:lnTo>
                      <a:pt x="1715" y="1358"/>
                    </a:lnTo>
                    <a:lnTo>
                      <a:pt x="1712" y="1356"/>
                    </a:lnTo>
                    <a:close/>
                    <a:moveTo>
                      <a:pt x="1592" y="1346"/>
                    </a:moveTo>
                    <a:lnTo>
                      <a:pt x="1584" y="1356"/>
                    </a:lnTo>
                    <a:lnTo>
                      <a:pt x="1580" y="1360"/>
                    </a:lnTo>
                    <a:lnTo>
                      <a:pt x="1573" y="1367"/>
                    </a:lnTo>
                    <a:lnTo>
                      <a:pt x="1573" y="1382"/>
                    </a:lnTo>
                    <a:lnTo>
                      <a:pt x="1561" y="1379"/>
                    </a:lnTo>
                    <a:lnTo>
                      <a:pt x="1558" y="1389"/>
                    </a:lnTo>
                    <a:lnTo>
                      <a:pt x="1558" y="1396"/>
                    </a:lnTo>
                    <a:lnTo>
                      <a:pt x="1554" y="1398"/>
                    </a:lnTo>
                    <a:lnTo>
                      <a:pt x="1549" y="1393"/>
                    </a:lnTo>
                    <a:lnTo>
                      <a:pt x="1547" y="1396"/>
                    </a:lnTo>
                    <a:lnTo>
                      <a:pt x="1549" y="1403"/>
                    </a:lnTo>
                    <a:lnTo>
                      <a:pt x="1558" y="1412"/>
                    </a:lnTo>
                    <a:lnTo>
                      <a:pt x="1551" y="1415"/>
                    </a:lnTo>
                    <a:lnTo>
                      <a:pt x="1549" y="1410"/>
                    </a:lnTo>
                    <a:lnTo>
                      <a:pt x="1544" y="1410"/>
                    </a:lnTo>
                    <a:lnTo>
                      <a:pt x="1540" y="1415"/>
                    </a:lnTo>
                    <a:lnTo>
                      <a:pt x="1535" y="1415"/>
                    </a:lnTo>
                    <a:lnTo>
                      <a:pt x="1537" y="1410"/>
                    </a:lnTo>
                    <a:lnTo>
                      <a:pt x="1535" y="1408"/>
                    </a:lnTo>
                    <a:lnTo>
                      <a:pt x="1530" y="1412"/>
                    </a:lnTo>
                    <a:lnTo>
                      <a:pt x="1523" y="1410"/>
                    </a:lnTo>
                    <a:lnTo>
                      <a:pt x="1521" y="1417"/>
                    </a:lnTo>
                    <a:lnTo>
                      <a:pt x="1516" y="1429"/>
                    </a:lnTo>
                    <a:lnTo>
                      <a:pt x="1514" y="1438"/>
                    </a:lnTo>
                    <a:lnTo>
                      <a:pt x="1506" y="1448"/>
                    </a:lnTo>
                    <a:lnTo>
                      <a:pt x="1506" y="1453"/>
                    </a:lnTo>
                    <a:lnTo>
                      <a:pt x="1502" y="1462"/>
                    </a:lnTo>
                    <a:lnTo>
                      <a:pt x="1514" y="1462"/>
                    </a:lnTo>
                    <a:lnTo>
                      <a:pt x="1518" y="1467"/>
                    </a:lnTo>
                    <a:lnTo>
                      <a:pt x="1525" y="1462"/>
                    </a:lnTo>
                    <a:lnTo>
                      <a:pt x="1521" y="1474"/>
                    </a:lnTo>
                    <a:lnTo>
                      <a:pt x="1518" y="1481"/>
                    </a:lnTo>
                    <a:lnTo>
                      <a:pt x="1509" y="1481"/>
                    </a:lnTo>
                    <a:lnTo>
                      <a:pt x="1509" y="1490"/>
                    </a:lnTo>
                    <a:lnTo>
                      <a:pt x="1502" y="1498"/>
                    </a:lnTo>
                    <a:lnTo>
                      <a:pt x="1490" y="1505"/>
                    </a:lnTo>
                    <a:lnTo>
                      <a:pt x="1495" y="1512"/>
                    </a:lnTo>
                    <a:lnTo>
                      <a:pt x="1483" y="1519"/>
                    </a:lnTo>
                    <a:lnTo>
                      <a:pt x="1476" y="1519"/>
                    </a:lnTo>
                    <a:lnTo>
                      <a:pt x="1466" y="1516"/>
                    </a:lnTo>
                    <a:lnTo>
                      <a:pt x="1459" y="1519"/>
                    </a:lnTo>
                    <a:lnTo>
                      <a:pt x="1464" y="1526"/>
                    </a:lnTo>
                    <a:lnTo>
                      <a:pt x="1471" y="1531"/>
                    </a:lnTo>
                    <a:lnTo>
                      <a:pt x="1471" y="1540"/>
                    </a:lnTo>
                    <a:lnTo>
                      <a:pt x="1476" y="1547"/>
                    </a:lnTo>
                    <a:lnTo>
                      <a:pt x="1483" y="1554"/>
                    </a:lnTo>
                    <a:lnTo>
                      <a:pt x="1495" y="1545"/>
                    </a:lnTo>
                    <a:lnTo>
                      <a:pt x="1509" y="1535"/>
                    </a:lnTo>
                    <a:lnTo>
                      <a:pt x="1523" y="1531"/>
                    </a:lnTo>
                    <a:lnTo>
                      <a:pt x="1516" y="1542"/>
                    </a:lnTo>
                    <a:lnTo>
                      <a:pt x="1502" y="1550"/>
                    </a:lnTo>
                    <a:lnTo>
                      <a:pt x="1497" y="1561"/>
                    </a:lnTo>
                    <a:lnTo>
                      <a:pt x="1490" y="1564"/>
                    </a:lnTo>
                    <a:lnTo>
                      <a:pt x="1478" y="1580"/>
                    </a:lnTo>
                    <a:lnTo>
                      <a:pt x="1483" y="1583"/>
                    </a:lnTo>
                    <a:lnTo>
                      <a:pt x="1476" y="1592"/>
                    </a:lnTo>
                    <a:lnTo>
                      <a:pt x="1471" y="1604"/>
                    </a:lnTo>
                    <a:lnTo>
                      <a:pt x="1464" y="1609"/>
                    </a:lnTo>
                    <a:lnTo>
                      <a:pt x="1466" y="1616"/>
                    </a:lnTo>
                    <a:lnTo>
                      <a:pt x="1462" y="1623"/>
                    </a:lnTo>
                    <a:lnTo>
                      <a:pt x="1462" y="1630"/>
                    </a:lnTo>
                    <a:lnTo>
                      <a:pt x="1457" y="1639"/>
                    </a:lnTo>
                    <a:lnTo>
                      <a:pt x="1450" y="1649"/>
                    </a:lnTo>
                    <a:lnTo>
                      <a:pt x="1447" y="1658"/>
                    </a:lnTo>
                    <a:lnTo>
                      <a:pt x="1440" y="1663"/>
                    </a:lnTo>
                    <a:lnTo>
                      <a:pt x="1435" y="1675"/>
                    </a:lnTo>
                    <a:lnTo>
                      <a:pt x="1443" y="1675"/>
                    </a:lnTo>
                    <a:lnTo>
                      <a:pt x="1450" y="1675"/>
                    </a:lnTo>
                    <a:lnTo>
                      <a:pt x="1452" y="1670"/>
                    </a:lnTo>
                    <a:lnTo>
                      <a:pt x="1454" y="1663"/>
                    </a:lnTo>
                    <a:lnTo>
                      <a:pt x="1459" y="1656"/>
                    </a:lnTo>
                    <a:lnTo>
                      <a:pt x="1464" y="1647"/>
                    </a:lnTo>
                    <a:lnTo>
                      <a:pt x="1469" y="1639"/>
                    </a:lnTo>
                    <a:lnTo>
                      <a:pt x="1478" y="1632"/>
                    </a:lnTo>
                    <a:lnTo>
                      <a:pt x="1476" y="1621"/>
                    </a:lnTo>
                    <a:lnTo>
                      <a:pt x="1478" y="1609"/>
                    </a:lnTo>
                    <a:lnTo>
                      <a:pt x="1490" y="1604"/>
                    </a:lnTo>
                    <a:lnTo>
                      <a:pt x="1488" y="1609"/>
                    </a:lnTo>
                    <a:lnTo>
                      <a:pt x="1483" y="1618"/>
                    </a:lnTo>
                    <a:lnTo>
                      <a:pt x="1483" y="1625"/>
                    </a:lnTo>
                    <a:lnTo>
                      <a:pt x="1488" y="1637"/>
                    </a:lnTo>
                    <a:lnTo>
                      <a:pt x="1497" y="1632"/>
                    </a:lnTo>
                    <a:lnTo>
                      <a:pt x="1497" y="1625"/>
                    </a:lnTo>
                    <a:lnTo>
                      <a:pt x="1504" y="1628"/>
                    </a:lnTo>
                    <a:lnTo>
                      <a:pt x="1509" y="1621"/>
                    </a:lnTo>
                    <a:lnTo>
                      <a:pt x="1511" y="1613"/>
                    </a:lnTo>
                    <a:lnTo>
                      <a:pt x="1518" y="1621"/>
                    </a:lnTo>
                    <a:lnTo>
                      <a:pt x="1509" y="1628"/>
                    </a:lnTo>
                    <a:lnTo>
                      <a:pt x="1504" y="1639"/>
                    </a:lnTo>
                    <a:lnTo>
                      <a:pt x="1499" y="1649"/>
                    </a:lnTo>
                    <a:lnTo>
                      <a:pt x="1504" y="1654"/>
                    </a:lnTo>
                    <a:lnTo>
                      <a:pt x="1509" y="1666"/>
                    </a:lnTo>
                    <a:lnTo>
                      <a:pt x="1509" y="1677"/>
                    </a:lnTo>
                    <a:lnTo>
                      <a:pt x="1504" y="1682"/>
                    </a:lnTo>
                    <a:lnTo>
                      <a:pt x="1499" y="1682"/>
                    </a:lnTo>
                    <a:lnTo>
                      <a:pt x="1495" y="1689"/>
                    </a:lnTo>
                    <a:lnTo>
                      <a:pt x="1492" y="1694"/>
                    </a:lnTo>
                    <a:lnTo>
                      <a:pt x="1480" y="1706"/>
                    </a:lnTo>
                    <a:lnTo>
                      <a:pt x="1471" y="1722"/>
                    </a:lnTo>
                    <a:lnTo>
                      <a:pt x="1462" y="1720"/>
                    </a:lnTo>
                    <a:lnTo>
                      <a:pt x="1459" y="1734"/>
                    </a:lnTo>
                    <a:lnTo>
                      <a:pt x="1464" y="1741"/>
                    </a:lnTo>
                    <a:lnTo>
                      <a:pt x="1464" y="1753"/>
                    </a:lnTo>
                    <a:lnTo>
                      <a:pt x="1469" y="1753"/>
                    </a:lnTo>
                    <a:lnTo>
                      <a:pt x="1471" y="1741"/>
                    </a:lnTo>
                    <a:lnTo>
                      <a:pt x="1480" y="1739"/>
                    </a:lnTo>
                    <a:lnTo>
                      <a:pt x="1485" y="1746"/>
                    </a:lnTo>
                    <a:lnTo>
                      <a:pt x="1488" y="1755"/>
                    </a:lnTo>
                    <a:lnTo>
                      <a:pt x="1497" y="1765"/>
                    </a:lnTo>
                    <a:lnTo>
                      <a:pt x="1502" y="1763"/>
                    </a:lnTo>
                    <a:lnTo>
                      <a:pt x="1502" y="1746"/>
                    </a:lnTo>
                    <a:lnTo>
                      <a:pt x="1506" y="1746"/>
                    </a:lnTo>
                    <a:lnTo>
                      <a:pt x="1514" y="1755"/>
                    </a:lnTo>
                    <a:lnTo>
                      <a:pt x="1518" y="1760"/>
                    </a:lnTo>
                    <a:lnTo>
                      <a:pt x="1528" y="1763"/>
                    </a:lnTo>
                    <a:lnTo>
                      <a:pt x="1537" y="1758"/>
                    </a:lnTo>
                    <a:lnTo>
                      <a:pt x="1544" y="1755"/>
                    </a:lnTo>
                    <a:lnTo>
                      <a:pt x="1551" y="1758"/>
                    </a:lnTo>
                    <a:lnTo>
                      <a:pt x="1556" y="1751"/>
                    </a:lnTo>
                    <a:lnTo>
                      <a:pt x="1561" y="1753"/>
                    </a:lnTo>
                    <a:lnTo>
                      <a:pt x="1566" y="1751"/>
                    </a:lnTo>
                    <a:lnTo>
                      <a:pt x="1568" y="1753"/>
                    </a:lnTo>
                    <a:lnTo>
                      <a:pt x="1582" y="1758"/>
                    </a:lnTo>
                    <a:lnTo>
                      <a:pt x="1589" y="1758"/>
                    </a:lnTo>
                    <a:lnTo>
                      <a:pt x="1587" y="1760"/>
                    </a:lnTo>
                    <a:lnTo>
                      <a:pt x="1587" y="1763"/>
                    </a:lnTo>
                    <a:lnTo>
                      <a:pt x="1584" y="1763"/>
                    </a:lnTo>
                    <a:lnTo>
                      <a:pt x="1582" y="1760"/>
                    </a:lnTo>
                    <a:lnTo>
                      <a:pt x="1580" y="1758"/>
                    </a:lnTo>
                    <a:lnTo>
                      <a:pt x="1573" y="1758"/>
                    </a:lnTo>
                    <a:lnTo>
                      <a:pt x="1570" y="1758"/>
                    </a:lnTo>
                    <a:lnTo>
                      <a:pt x="1573" y="1760"/>
                    </a:lnTo>
                    <a:lnTo>
                      <a:pt x="1570" y="1763"/>
                    </a:lnTo>
                    <a:lnTo>
                      <a:pt x="1568" y="1760"/>
                    </a:lnTo>
                    <a:lnTo>
                      <a:pt x="1566" y="1760"/>
                    </a:lnTo>
                    <a:lnTo>
                      <a:pt x="1558" y="1770"/>
                    </a:lnTo>
                    <a:lnTo>
                      <a:pt x="1554" y="1777"/>
                    </a:lnTo>
                    <a:lnTo>
                      <a:pt x="1537" y="1796"/>
                    </a:lnTo>
                    <a:lnTo>
                      <a:pt x="1547" y="1819"/>
                    </a:lnTo>
                    <a:lnTo>
                      <a:pt x="1547" y="1831"/>
                    </a:lnTo>
                    <a:lnTo>
                      <a:pt x="1554" y="1836"/>
                    </a:lnTo>
                    <a:lnTo>
                      <a:pt x="1551" y="1848"/>
                    </a:lnTo>
                    <a:lnTo>
                      <a:pt x="1551" y="1852"/>
                    </a:lnTo>
                    <a:lnTo>
                      <a:pt x="1566" y="1843"/>
                    </a:lnTo>
                    <a:lnTo>
                      <a:pt x="1575" y="1841"/>
                    </a:lnTo>
                    <a:lnTo>
                      <a:pt x="1575" y="1850"/>
                    </a:lnTo>
                    <a:lnTo>
                      <a:pt x="1568" y="1864"/>
                    </a:lnTo>
                    <a:lnTo>
                      <a:pt x="1558" y="1867"/>
                    </a:lnTo>
                    <a:lnTo>
                      <a:pt x="1551" y="1883"/>
                    </a:lnTo>
                    <a:lnTo>
                      <a:pt x="1558" y="1888"/>
                    </a:lnTo>
                    <a:lnTo>
                      <a:pt x="1544" y="1905"/>
                    </a:lnTo>
                    <a:lnTo>
                      <a:pt x="1547" y="1919"/>
                    </a:lnTo>
                    <a:lnTo>
                      <a:pt x="1540" y="1919"/>
                    </a:lnTo>
                    <a:lnTo>
                      <a:pt x="1532" y="1921"/>
                    </a:lnTo>
                    <a:lnTo>
                      <a:pt x="1535" y="1935"/>
                    </a:lnTo>
                    <a:lnTo>
                      <a:pt x="1537" y="1935"/>
                    </a:lnTo>
                    <a:lnTo>
                      <a:pt x="1535" y="1938"/>
                    </a:lnTo>
                    <a:lnTo>
                      <a:pt x="1532" y="1931"/>
                    </a:lnTo>
                    <a:lnTo>
                      <a:pt x="1525" y="1926"/>
                    </a:lnTo>
                    <a:lnTo>
                      <a:pt x="1525" y="1921"/>
                    </a:lnTo>
                    <a:lnTo>
                      <a:pt x="1516" y="1921"/>
                    </a:lnTo>
                    <a:lnTo>
                      <a:pt x="1509" y="1921"/>
                    </a:lnTo>
                    <a:lnTo>
                      <a:pt x="1499" y="1921"/>
                    </a:lnTo>
                    <a:lnTo>
                      <a:pt x="1495" y="1916"/>
                    </a:lnTo>
                    <a:lnTo>
                      <a:pt x="1490" y="1914"/>
                    </a:lnTo>
                    <a:lnTo>
                      <a:pt x="1488" y="1919"/>
                    </a:lnTo>
                    <a:lnTo>
                      <a:pt x="1480" y="1921"/>
                    </a:lnTo>
                    <a:lnTo>
                      <a:pt x="1471" y="1919"/>
                    </a:lnTo>
                    <a:lnTo>
                      <a:pt x="1478" y="1914"/>
                    </a:lnTo>
                    <a:lnTo>
                      <a:pt x="1473" y="1912"/>
                    </a:lnTo>
                    <a:lnTo>
                      <a:pt x="1471" y="1912"/>
                    </a:lnTo>
                    <a:lnTo>
                      <a:pt x="1469" y="1909"/>
                    </a:lnTo>
                    <a:lnTo>
                      <a:pt x="1466" y="1902"/>
                    </a:lnTo>
                    <a:lnTo>
                      <a:pt x="1466" y="1897"/>
                    </a:lnTo>
                    <a:lnTo>
                      <a:pt x="1462" y="1895"/>
                    </a:lnTo>
                    <a:lnTo>
                      <a:pt x="1457" y="1895"/>
                    </a:lnTo>
                    <a:lnTo>
                      <a:pt x="1454" y="1893"/>
                    </a:lnTo>
                    <a:lnTo>
                      <a:pt x="1447" y="1893"/>
                    </a:lnTo>
                    <a:lnTo>
                      <a:pt x="1447" y="1895"/>
                    </a:lnTo>
                    <a:lnTo>
                      <a:pt x="1443" y="1900"/>
                    </a:lnTo>
                    <a:lnTo>
                      <a:pt x="1443" y="1907"/>
                    </a:lnTo>
                    <a:lnTo>
                      <a:pt x="1445" y="1914"/>
                    </a:lnTo>
                    <a:lnTo>
                      <a:pt x="1447" y="1921"/>
                    </a:lnTo>
                    <a:lnTo>
                      <a:pt x="1454" y="1928"/>
                    </a:lnTo>
                    <a:lnTo>
                      <a:pt x="1450" y="1935"/>
                    </a:lnTo>
                    <a:lnTo>
                      <a:pt x="1443" y="1940"/>
                    </a:lnTo>
                    <a:lnTo>
                      <a:pt x="1435" y="1945"/>
                    </a:lnTo>
                    <a:lnTo>
                      <a:pt x="1428" y="1945"/>
                    </a:lnTo>
                    <a:lnTo>
                      <a:pt x="1424" y="1947"/>
                    </a:lnTo>
                    <a:lnTo>
                      <a:pt x="1417" y="1954"/>
                    </a:lnTo>
                    <a:lnTo>
                      <a:pt x="1419" y="1954"/>
                    </a:lnTo>
                    <a:lnTo>
                      <a:pt x="1424" y="1957"/>
                    </a:lnTo>
                    <a:lnTo>
                      <a:pt x="1428" y="1954"/>
                    </a:lnTo>
                    <a:lnTo>
                      <a:pt x="1431" y="1959"/>
                    </a:lnTo>
                    <a:lnTo>
                      <a:pt x="1435" y="1954"/>
                    </a:lnTo>
                    <a:lnTo>
                      <a:pt x="1443" y="1949"/>
                    </a:lnTo>
                    <a:lnTo>
                      <a:pt x="1452" y="1952"/>
                    </a:lnTo>
                    <a:lnTo>
                      <a:pt x="1459" y="1954"/>
                    </a:lnTo>
                    <a:lnTo>
                      <a:pt x="1457" y="1964"/>
                    </a:lnTo>
                    <a:lnTo>
                      <a:pt x="1459" y="1971"/>
                    </a:lnTo>
                    <a:lnTo>
                      <a:pt x="1459" y="1975"/>
                    </a:lnTo>
                    <a:lnTo>
                      <a:pt x="1457" y="1980"/>
                    </a:lnTo>
                    <a:lnTo>
                      <a:pt x="1452" y="1985"/>
                    </a:lnTo>
                    <a:lnTo>
                      <a:pt x="1452" y="1994"/>
                    </a:lnTo>
                    <a:lnTo>
                      <a:pt x="1452" y="2002"/>
                    </a:lnTo>
                    <a:lnTo>
                      <a:pt x="1447" y="2006"/>
                    </a:lnTo>
                    <a:lnTo>
                      <a:pt x="1443" y="2013"/>
                    </a:lnTo>
                    <a:lnTo>
                      <a:pt x="1435" y="2020"/>
                    </a:lnTo>
                    <a:lnTo>
                      <a:pt x="1426" y="2023"/>
                    </a:lnTo>
                    <a:lnTo>
                      <a:pt x="1419" y="2025"/>
                    </a:lnTo>
                    <a:lnTo>
                      <a:pt x="1412" y="2028"/>
                    </a:lnTo>
                    <a:lnTo>
                      <a:pt x="1402" y="2025"/>
                    </a:lnTo>
                    <a:lnTo>
                      <a:pt x="1398" y="2028"/>
                    </a:lnTo>
                    <a:lnTo>
                      <a:pt x="1393" y="2032"/>
                    </a:lnTo>
                    <a:lnTo>
                      <a:pt x="1381" y="2035"/>
                    </a:lnTo>
                    <a:lnTo>
                      <a:pt x="1374" y="2030"/>
                    </a:lnTo>
                    <a:lnTo>
                      <a:pt x="1372" y="2032"/>
                    </a:lnTo>
                    <a:lnTo>
                      <a:pt x="1362" y="2035"/>
                    </a:lnTo>
                    <a:lnTo>
                      <a:pt x="1355" y="2035"/>
                    </a:lnTo>
                    <a:lnTo>
                      <a:pt x="1350" y="2037"/>
                    </a:lnTo>
                    <a:lnTo>
                      <a:pt x="1360" y="2042"/>
                    </a:lnTo>
                    <a:lnTo>
                      <a:pt x="1365" y="2046"/>
                    </a:lnTo>
                    <a:lnTo>
                      <a:pt x="1365" y="2049"/>
                    </a:lnTo>
                    <a:lnTo>
                      <a:pt x="1362" y="2054"/>
                    </a:lnTo>
                    <a:lnTo>
                      <a:pt x="1357" y="2054"/>
                    </a:lnTo>
                    <a:lnTo>
                      <a:pt x="1355" y="2056"/>
                    </a:lnTo>
                    <a:lnTo>
                      <a:pt x="1360" y="2063"/>
                    </a:lnTo>
                    <a:lnTo>
                      <a:pt x="1365" y="2073"/>
                    </a:lnTo>
                    <a:lnTo>
                      <a:pt x="1374" y="2073"/>
                    </a:lnTo>
                    <a:lnTo>
                      <a:pt x="1386" y="2075"/>
                    </a:lnTo>
                    <a:lnTo>
                      <a:pt x="1388" y="2068"/>
                    </a:lnTo>
                    <a:lnTo>
                      <a:pt x="1395" y="2068"/>
                    </a:lnTo>
                    <a:lnTo>
                      <a:pt x="1407" y="2070"/>
                    </a:lnTo>
                    <a:lnTo>
                      <a:pt x="1412" y="2080"/>
                    </a:lnTo>
                    <a:lnTo>
                      <a:pt x="1417" y="2080"/>
                    </a:lnTo>
                    <a:lnTo>
                      <a:pt x="1421" y="2084"/>
                    </a:lnTo>
                    <a:lnTo>
                      <a:pt x="1419" y="2087"/>
                    </a:lnTo>
                    <a:lnTo>
                      <a:pt x="1414" y="2087"/>
                    </a:lnTo>
                    <a:lnTo>
                      <a:pt x="1407" y="2091"/>
                    </a:lnTo>
                    <a:lnTo>
                      <a:pt x="1414" y="2096"/>
                    </a:lnTo>
                    <a:lnTo>
                      <a:pt x="1421" y="2096"/>
                    </a:lnTo>
                    <a:lnTo>
                      <a:pt x="1431" y="2099"/>
                    </a:lnTo>
                    <a:lnTo>
                      <a:pt x="1433" y="2094"/>
                    </a:lnTo>
                    <a:lnTo>
                      <a:pt x="1438" y="2096"/>
                    </a:lnTo>
                    <a:lnTo>
                      <a:pt x="1443" y="2108"/>
                    </a:lnTo>
                    <a:lnTo>
                      <a:pt x="1447" y="2115"/>
                    </a:lnTo>
                    <a:lnTo>
                      <a:pt x="1452" y="2120"/>
                    </a:lnTo>
                    <a:lnTo>
                      <a:pt x="1457" y="2125"/>
                    </a:lnTo>
                    <a:lnTo>
                      <a:pt x="1466" y="2127"/>
                    </a:lnTo>
                    <a:lnTo>
                      <a:pt x="1473" y="2127"/>
                    </a:lnTo>
                    <a:lnTo>
                      <a:pt x="1480" y="2129"/>
                    </a:lnTo>
                    <a:lnTo>
                      <a:pt x="1485" y="2122"/>
                    </a:lnTo>
                    <a:lnTo>
                      <a:pt x="1495" y="2117"/>
                    </a:lnTo>
                    <a:lnTo>
                      <a:pt x="1499" y="2120"/>
                    </a:lnTo>
                    <a:lnTo>
                      <a:pt x="1509" y="2117"/>
                    </a:lnTo>
                    <a:lnTo>
                      <a:pt x="1516" y="2117"/>
                    </a:lnTo>
                    <a:lnTo>
                      <a:pt x="1509" y="2127"/>
                    </a:lnTo>
                    <a:lnTo>
                      <a:pt x="1499" y="2129"/>
                    </a:lnTo>
                    <a:lnTo>
                      <a:pt x="1492" y="2132"/>
                    </a:lnTo>
                    <a:lnTo>
                      <a:pt x="1488" y="2136"/>
                    </a:lnTo>
                    <a:lnTo>
                      <a:pt x="1483" y="2146"/>
                    </a:lnTo>
                    <a:lnTo>
                      <a:pt x="1480" y="2151"/>
                    </a:lnTo>
                    <a:lnTo>
                      <a:pt x="1478" y="2151"/>
                    </a:lnTo>
                    <a:lnTo>
                      <a:pt x="1473" y="2151"/>
                    </a:lnTo>
                    <a:lnTo>
                      <a:pt x="1464" y="2148"/>
                    </a:lnTo>
                    <a:lnTo>
                      <a:pt x="1457" y="2146"/>
                    </a:lnTo>
                    <a:lnTo>
                      <a:pt x="1450" y="2139"/>
                    </a:lnTo>
                    <a:lnTo>
                      <a:pt x="1443" y="2134"/>
                    </a:lnTo>
                    <a:lnTo>
                      <a:pt x="1433" y="2134"/>
                    </a:lnTo>
                    <a:lnTo>
                      <a:pt x="1426" y="2134"/>
                    </a:lnTo>
                    <a:lnTo>
                      <a:pt x="1421" y="2134"/>
                    </a:lnTo>
                    <a:lnTo>
                      <a:pt x="1412" y="2132"/>
                    </a:lnTo>
                    <a:lnTo>
                      <a:pt x="1405" y="2132"/>
                    </a:lnTo>
                    <a:lnTo>
                      <a:pt x="1400" y="2139"/>
                    </a:lnTo>
                    <a:lnTo>
                      <a:pt x="1395" y="2148"/>
                    </a:lnTo>
                    <a:lnTo>
                      <a:pt x="1388" y="2151"/>
                    </a:lnTo>
                    <a:lnTo>
                      <a:pt x="1381" y="2146"/>
                    </a:lnTo>
                    <a:lnTo>
                      <a:pt x="1376" y="2143"/>
                    </a:lnTo>
                    <a:lnTo>
                      <a:pt x="1374" y="2151"/>
                    </a:lnTo>
                    <a:lnTo>
                      <a:pt x="1369" y="2155"/>
                    </a:lnTo>
                    <a:lnTo>
                      <a:pt x="1369" y="2165"/>
                    </a:lnTo>
                    <a:lnTo>
                      <a:pt x="1367" y="2167"/>
                    </a:lnTo>
                    <a:lnTo>
                      <a:pt x="1362" y="2170"/>
                    </a:lnTo>
                    <a:lnTo>
                      <a:pt x="1357" y="2174"/>
                    </a:lnTo>
                    <a:lnTo>
                      <a:pt x="1353" y="2177"/>
                    </a:lnTo>
                    <a:lnTo>
                      <a:pt x="1348" y="2184"/>
                    </a:lnTo>
                    <a:lnTo>
                      <a:pt x="1346" y="2184"/>
                    </a:lnTo>
                    <a:lnTo>
                      <a:pt x="1339" y="2184"/>
                    </a:lnTo>
                    <a:lnTo>
                      <a:pt x="1329" y="2184"/>
                    </a:lnTo>
                    <a:lnTo>
                      <a:pt x="1327" y="2193"/>
                    </a:lnTo>
                    <a:lnTo>
                      <a:pt x="1320" y="2196"/>
                    </a:lnTo>
                    <a:lnTo>
                      <a:pt x="1315" y="2200"/>
                    </a:lnTo>
                    <a:lnTo>
                      <a:pt x="1308" y="2207"/>
                    </a:lnTo>
                    <a:lnTo>
                      <a:pt x="1301" y="2210"/>
                    </a:lnTo>
                    <a:lnTo>
                      <a:pt x="1291" y="2212"/>
                    </a:lnTo>
                    <a:lnTo>
                      <a:pt x="1286" y="2207"/>
                    </a:lnTo>
                    <a:lnTo>
                      <a:pt x="1279" y="2212"/>
                    </a:lnTo>
                    <a:lnTo>
                      <a:pt x="1275" y="2212"/>
                    </a:lnTo>
                    <a:lnTo>
                      <a:pt x="1272" y="2217"/>
                    </a:lnTo>
                    <a:lnTo>
                      <a:pt x="1270" y="2224"/>
                    </a:lnTo>
                    <a:lnTo>
                      <a:pt x="1279" y="2226"/>
                    </a:lnTo>
                    <a:lnTo>
                      <a:pt x="1286" y="2219"/>
                    </a:lnTo>
                    <a:lnTo>
                      <a:pt x="1289" y="2226"/>
                    </a:lnTo>
                    <a:lnTo>
                      <a:pt x="1298" y="2231"/>
                    </a:lnTo>
                    <a:lnTo>
                      <a:pt x="1298" y="2243"/>
                    </a:lnTo>
                    <a:lnTo>
                      <a:pt x="1305" y="2238"/>
                    </a:lnTo>
                    <a:lnTo>
                      <a:pt x="1312" y="2233"/>
                    </a:lnTo>
                    <a:lnTo>
                      <a:pt x="1317" y="2226"/>
                    </a:lnTo>
                    <a:lnTo>
                      <a:pt x="1327" y="2222"/>
                    </a:lnTo>
                    <a:lnTo>
                      <a:pt x="1334" y="2222"/>
                    </a:lnTo>
                    <a:lnTo>
                      <a:pt x="1341" y="2214"/>
                    </a:lnTo>
                    <a:lnTo>
                      <a:pt x="1348" y="2214"/>
                    </a:lnTo>
                    <a:lnTo>
                      <a:pt x="1355" y="2217"/>
                    </a:lnTo>
                    <a:lnTo>
                      <a:pt x="1362" y="2214"/>
                    </a:lnTo>
                    <a:lnTo>
                      <a:pt x="1372" y="2217"/>
                    </a:lnTo>
                    <a:lnTo>
                      <a:pt x="1376" y="2222"/>
                    </a:lnTo>
                    <a:lnTo>
                      <a:pt x="1383" y="2224"/>
                    </a:lnTo>
                    <a:lnTo>
                      <a:pt x="1393" y="2229"/>
                    </a:lnTo>
                    <a:lnTo>
                      <a:pt x="1398" y="2231"/>
                    </a:lnTo>
                    <a:lnTo>
                      <a:pt x="1400" y="2241"/>
                    </a:lnTo>
                    <a:lnTo>
                      <a:pt x="1407" y="2243"/>
                    </a:lnTo>
                    <a:lnTo>
                      <a:pt x="1412" y="2243"/>
                    </a:lnTo>
                    <a:lnTo>
                      <a:pt x="1417" y="2236"/>
                    </a:lnTo>
                    <a:lnTo>
                      <a:pt x="1424" y="2233"/>
                    </a:lnTo>
                    <a:lnTo>
                      <a:pt x="1428" y="2226"/>
                    </a:lnTo>
                    <a:lnTo>
                      <a:pt x="1428" y="2222"/>
                    </a:lnTo>
                    <a:lnTo>
                      <a:pt x="1433" y="2214"/>
                    </a:lnTo>
                    <a:lnTo>
                      <a:pt x="1438" y="2207"/>
                    </a:lnTo>
                    <a:lnTo>
                      <a:pt x="1447" y="2207"/>
                    </a:lnTo>
                    <a:lnTo>
                      <a:pt x="1454" y="2203"/>
                    </a:lnTo>
                    <a:lnTo>
                      <a:pt x="1462" y="2205"/>
                    </a:lnTo>
                    <a:lnTo>
                      <a:pt x="1471" y="2205"/>
                    </a:lnTo>
                    <a:lnTo>
                      <a:pt x="1480" y="2205"/>
                    </a:lnTo>
                    <a:lnTo>
                      <a:pt x="1485" y="2207"/>
                    </a:lnTo>
                    <a:lnTo>
                      <a:pt x="1490" y="2212"/>
                    </a:lnTo>
                    <a:lnTo>
                      <a:pt x="1497" y="2219"/>
                    </a:lnTo>
                    <a:lnTo>
                      <a:pt x="1502" y="2226"/>
                    </a:lnTo>
                    <a:lnTo>
                      <a:pt x="1509" y="2222"/>
                    </a:lnTo>
                    <a:lnTo>
                      <a:pt x="1516" y="2226"/>
                    </a:lnTo>
                    <a:lnTo>
                      <a:pt x="1525" y="2231"/>
                    </a:lnTo>
                    <a:lnTo>
                      <a:pt x="1532" y="2233"/>
                    </a:lnTo>
                    <a:lnTo>
                      <a:pt x="1540" y="2231"/>
                    </a:lnTo>
                    <a:lnTo>
                      <a:pt x="1540" y="2224"/>
                    </a:lnTo>
                    <a:lnTo>
                      <a:pt x="1544" y="2222"/>
                    </a:lnTo>
                    <a:lnTo>
                      <a:pt x="1556" y="2224"/>
                    </a:lnTo>
                    <a:lnTo>
                      <a:pt x="1566" y="2229"/>
                    </a:lnTo>
                    <a:lnTo>
                      <a:pt x="1568" y="2224"/>
                    </a:lnTo>
                    <a:lnTo>
                      <a:pt x="1580" y="2224"/>
                    </a:lnTo>
                    <a:lnTo>
                      <a:pt x="1584" y="2219"/>
                    </a:lnTo>
                    <a:lnTo>
                      <a:pt x="1592" y="2226"/>
                    </a:lnTo>
                    <a:lnTo>
                      <a:pt x="1599" y="2229"/>
                    </a:lnTo>
                    <a:lnTo>
                      <a:pt x="1608" y="2231"/>
                    </a:lnTo>
                    <a:lnTo>
                      <a:pt x="1615" y="2236"/>
                    </a:lnTo>
                    <a:lnTo>
                      <a:pt x="1618" y="2238"/>
                    </a:lnTo>
                    <a:lnTo>
                      <a:pt x="1622" y="2233"/>
                    </a:lnTo>
                    <a:lnTo>
                      <a:pt x="1629" y="2233"/>
                    </a:lnTo>
                    <a:lnTo>
                      <a:pt x="1639" y="2236"/>
                    </a:lnTo>
                    <a:lnTo>
                      <a:pt x="1644" y="2236"/>
                    </a:lnTo>
                    <a:lnTo>
                      <a:pt x="1651" y="2238"/>
                    </a:lnTo>
                    <a:lnTo>
                      <a:pt x="1660" y="2238"/>
                    </a:lnTo>
                    <a:lnTo>
                      <a:pt x="1667" y="2243"/>
                    </a:lnTo>
                    <a:lnTo>
                      <a:pt x="1674" y="2245"/>
                    </a:lnTo>
                    <a:lnTo>
                      <a:pt x="1679" y="2250"/>
                    </a:lnTo>
                    <a:lnTo>
                      <a:pt x="1686" y="2252"/>
                    </a:lnTo>
                    <a:lnTo>
                      <a:pt x="1693" y="2250"/>
                    </a:lnTo>
                    <a:lnTo>
                      <a:pt x="1700" y="2248"/>
                    </a:lnTo>
                    <a:lnTo>
                      <a:pt x="1707" y="2248"/>
                    </a:lnTo>
                    <a:lnTo>
                      <a:pt x="1715" y="2248"/>
                    </a:lnTo>
                    <a:lnTo>
                      <a:pt x="1724" y="2243"/>
                    </a:lnTo>
                    <a:lnTo>
                      <a:pt x="1729" y="2243"/>
                    </a:lnTo>
                    <a:lnTo>
                      <a:pt x="1734" y="2245"/>
                    </a:lnTo>
                    <a:lnTo>
                      <a:pt x="1738" y="2245"/>
                    </a:lnTo>
                    <a:lnTo>
                      <a:pt x="1741" y="2238"/>
                    </a:lnTo>
                    <a:lnTo>
                      <a:pt x="1743" y="2233"/>
                    </a:lnTo>
                    <a:lnTo>
                      <a:pt x="1745" y="2233"/>
                    </a:lnTo>
                    <a:lnTo>
                      <a:pt x="1752" y="2231"/>
                    </a:lnTo>
                    <a:lnTo>
                      <a:pt x="1760" y="2229"/>
                    </a:lnTo>
                    <a:lnTo>
                      <a:pt x="1769" y="2229"/>
                    </a:lnTo>
                    <a:lnTo>
                      <a:pt x="1774" y="2222"/>
                    </a:lnTo>
                    <a:lnTo>
                      <a:pt x="1774" y="2217"/>
                    </a:lnTo>
                    <a:lnTo>
                      <a:pt x="1774" y="2210"/>
                    </a:lnTo>
                    <a:lnTo>
                      <a:pt x="1776" y="2207"/>
                    </a:lnTo>
                    <a:lnTo>
                      <a:pt x="1781" y="2203"/>
                    </a:lnTo>
                    <a:lnTo>
                      <a:pt x="1774" y="2200"/>
                    </a:lnTo>
                    <a:lnTo>
                      <a:pt x="1764" y="2200"/>
                    </a:lnTo>
                    <a:lnTo>
                      <a:pt x="1757" y="2200"/>
                    </a:lnTo>
                    <a:lnTo>
                      <a:pt x="1750" y="2200"/>
                    </a:lnTo>
                    <a:lnTo>
                      <a:pt x="1745" y="2200"/>
                    </a:lnTo>
                    <a:lnTo>
                      <a:pt x="1745" y="2196"/>
                    </a:lnTo>
                    <a:lnTo>
                      <a:pt x="1745" y="2191"/>
                    </a:lnTo>
                    <a:lnTo>
                      <a:pt x="1736" y="2186"/>
                    </a:lnTo>
                    <a:lnTo>
                      <a:pt x="1734" y="2184"/>
                    </a:lnTo>
                    <a:lnTo>
                      <a:pt x="1719" y="2177"/>
                    </a:lnTo>
                    <a:lnTo>
                      <a:pt x="1731" y="2174"/>
                    </a:lnTo>
                    <a:lnTo>
                      <a:pt x="1741" y="2179"/>
                    </a:lnTo>
                    <a:lnTo>
                      <a:pt x="1748" y="2177"/>
                    </a:lnTo>
                    <a:lnTo>
                      <a:pt x="1752" y="2170"/>
                    </a:lnTo>
                    <a:lnTo>
                      <a:pt x="1757" y="2158"/>
                    </a:lnTo>
                    <a:lnTo>
                      <a:pt x="1755" y="2155"/>
                    </a:lnTo>
                    <a:lnTo>
                      <a:pt x="1760" y="2153"/>
                    </a:lnTo>
                    <a:lnTo>
                      <a:pt x="1762" y="2158"/>
                    </a:lnTo>
                    <a:lnTo>
                      <a:pt x="1774" y="2155"/>
                    </a:lnTo>
                    <a:lnTo>
                      <a:pt x="1781" y="2151"/>
                    </a:lnTo>
                    <a:lnTo>
                      <a:pt x="1778" y="2146"/>
                    </a:lnTo>
                    <a:lnTo>
                      <a:pt x="1783" y="2141"/>
                    </a:lnTo>
                    <a:lnTo>
                      <a:pt x="1793" y="2136"/>
                    </a:lnTo>
                    <a:lnTo>
                      <a:pt x="1797" y="2132"/>
                    </a:lnTo>
                    <a:lnTo>
                      <a:pt x="1804" y="2129"/>
                    </a:lnTo>
                    <a:lnTo>
                      <a:pt x="1809" y="2120"/>
                    </a:lnTo>
                    <a:lnTo>
                      <a:pt x="1812" y="2110"/>
                    </a:lnTo>
                    <a:lnTo>
                      <a:pt x="1819" y="2103"/>
                    </a:lnTo>
                    <a:lnTo>
                      <a:pt x="1821" y="2096"/>
                    </a:lnTo>
                    <a:lnTo>
                      <a:pt x="1826" y="2084"/>
                    </a:lnTo>
                    <a:lnTo>
                      <a:pt x="1828" y="2075"/>
                    </a:lnTo>
                    <a:lnTo>
                      <a:pt x="1826" y="2063"/>
                    </a:lnTo>
                    <a:lnTo>
                      <a:pt x="1816" y="2051"/>
                    </a:lnTo>
                    <a:lnTo>
                      <a:pt x="1812" y="2044"/>
                    </a:lnTo>
                    <a:lnTo>
                      <a:pt x="1802" y="2037"/>
                    </a:lnTo>
                    <a:lnTo>
                      <a:pt x="1795" y="2035"/>
                    </a:lnTo>
                    <a:lnTo>
                      <a:pt x="1790" y="2030"/>
                    </a:lnTo>
                    <a:lnTo>
                      <a:pt x="1781" y="2030"/>
                    </a:lnTo>
                    <a:lnTo>
                      <a:pt x="1774" y="2025"/>
                    </a:lnTo>
                    <a:lnTo>
                      <a:pt x="1767" y="2025"/>
                    </a:lnTo>
                    <a:lnTo>
                      <a:pt x="1757" y="2023"/>
                    </a:lnTo>
                    <a:lnTo>
                      <a:pt x="1752" y="2025"/>
                    </a:lnTo>
                    <a:lnTo>
                      <a:pt x="1745" y="2035"/>
                    </a:lnTo>
                    <a:lnTo>
                      <a:pt x="1743" y="2039"/>
                    </a:lnTo>
                    <a:lnTo>
                      <a:pt x="1738" y="2037"/>
                    </a:lnTo>
                    <a:lnTo>
                      <a:pt x="1734" y="2035"/>
                    </a:lnTo>
                    <a:lnTo>
                      <a:pt x="1731" y="2028"/>
                    </a:lnTo>
                    <a:lnTo>
                      <a:pt x="1724" y="2023"/>
                    </a:lnTo>
                    <a:lnTo>
                      <a:pt x="1726" y="2020"/>
                    </a:lnTo>
                    <a:lnTo>
                      <a:pt x="1734" y="2013"/>
                    </a:lnTo>
                    <a:lnTo>
                      <a:pt x="1741" y="2011"/>
                    </a:lnTo>
                    <a:lnTo>
                      <a:pt x="1748" y="2006"/>
                    </a:lnTo>
                    <a:lnTo>
                      <a:pt x="1750" y="1997"/>
                    </a:lnTo>
                    <a:lnTo>
                      <a:pt x="1752" y="1987"/>
                    </a:lnTo>
                    <a:lnTo>
                      <a:pt x="1750" y="1973"/>
                    </a:lnTo>
                    <a:lnTo>
                      <a:pt x="1745" y="1964"/>
                    </a:lnTo>
                    <a:lnTo>
                      <a:pt x="1738" y="1959"/>
                    </a:lnTo>
                    <a:lnTo>
                      <a:pt x="1734" y="1949"/>
                    </a:lnTo>
                    <a:lnTo>
                      <a:pt x="1734" y="1947"/>
                    </a:lnTo>
                    <a:lnTo>
                      <a:pt x="1741" y="1949"/>
                    </a:lnTo>
                    <a:lnTo>
                      <a:pt x="1748" y="1949"/>
                    </a:lnTo>
                    <a:lnTo>
                      <a:pt x="1748" y="1942"/>
                    </a:lnTo>
                    <a:lnTo>
                      <a:pt x="1743" y="1938"/>
                    </a:lnTo>
                    <a:lnTo>
                      <a:pt x="1741" y="1928"/>
                    </a:lnTo>
                    <a:lnTo>
                      <a:pt x="1738" y="1923"/>
                    </a:lnTo>
                    <a:lnTo>
                      <a:pt x="1736" y="1916"/>
                    </a:lnTo>
                    <a:lnTo>
                      <a:pt x="1734" y="1905"/>
                    </a:lnTo>
                    <a:lnTo>
                      <a:pt x="1736" y="1897"/>
                    </a:lnTo>
                    <a:lnTo>
                      <a:pt x="1743" y="1890"/>
                    </a:lnTo>
                    <a:lnTo>
                      <a:pt x="1738" y="1888"/>
                    </a:lnTo>
                    <a:lnTo>
                      <a:pt x="1734" y="1878"/>
                    </a:lnTo>
                    <a:lnTo>
                      <a:pt x="1731" y="1871"/>
                    </a:lnTo>
                    <a:lnTo>
                      <a:pt x="1731" y="1864"/>
                    </a:lnTo>
                    <a:lnTo>
                      <a:pt x="1729" y="1857"/>
                    </a:lnTo>
                    <a:lnTo>
                      <a:pt x="1724" y="1850"/>
                    </a:lnTo>
                    <a:lnTo>
                      <a:pt x="1719" y="1845"/>
                    </a:lnTo>
                    <a:lnTo>
                      <a:pt x="1715" y="1838"/>
                    </a:lnTo>
                    <a:lnTo>
                      <a:pt x="1707" y="1834"/>
                    </a:lnTo>
                    <a:lnTo>
                      <a:pt x="1698" y="1829"/>
                    </a:lnTo>
                    <a:lnTo>
                      <a:pt x="1693" y="1824"/>
                    </a:lnTo>
                    <a:lnTo>
                      <a:pt x="1691" y="1815"/>
                    </a:lnTo>
                    <a:lnTo>
                      <a:pt x="1689" y="1810"/>
                    </a:lnTo>
                    <a:lnTo>
                      <a:pt x="1689" y="1798"/>
                    </a:lnTo>
                    <a:lnTo>
                      <a:pt x="1689" y="1793"/>
                    </a:lnTo>
                    <a:lnTo>
                      <a:pt x="1689" y="1786"/>
                    </a:lnTo>
                    <a:lnTo>
                      <a:pt x="1689" y="1779"/>
                    </a:lnTo>
                    <a:lnTo>
                      <a:pt x="1686" y="1770"/>
                    </a:lnTo>
                    <a:lnTo>
                      <a:pt x="1684" y="1763"/>
                    </a:lnTo>
                    <a:lnTo>
                      <a:pt x="1686" y="1753"/>
                    </a:lnTo>
                    <a:lnTo>
                      <a:pt x="1686" y="1744"/>
                    </a:lnTo>
                    <a:lnTo>
                      <a:pt x="1684" y="1739"/>
                    </a:lnTo>
                    <a:lnTo>
                      <a:pt x="1689" y="1732"/>
                    </a:lnTo>
                    <a:lnTo>
                      <a:pt x="1689" y="1722"/>
                    </a:lnTo>
                    <a:lnTo>
                      <a:pt x="1686" y="1715"/>
                    </a:lnTo>
                    <a:lnTo>
                      <a:pt x="1681" y="1713"/>
                    </a:lnTo>
                    <a:lnTo>
                      <a:pt x="1674" y="1699"/>
                    </a:lnTo>
                    <a:lnTo>
                      <a:pt x="1672" y="1689"/>
                    </a:lnTo>
                    <a:lnTo>
                      <a:pt x="1672" y="1687"/>
                    </a:lnTo>
                    <a:lnTo>
                      <a:pt x="1672" y="1680"/>
                    </a:lnTo>
                    <a:lnTo>
                      <a:pt x="1665" y="1673"/>
                    </a:lnTo>
                    <a:lnTo>
                      <a:pt x="1658" y="1670"/>
                    </a:lnTo>
                    <a:lnTo>
                      <a:pt x="1653" y="1663"/>
                    </a:lnTo>
                    <a:lnTo>
                      <a:pt x="1646" y="1658"/>
                    </a:lnTo>
                    <a:lnTo>
                      <a:pt x="1641" y="1651"/>
                    </a:lnTo>
                    <a:lnTo>
                      <a:pt x="1632" y="1649"/>
                    </a:lnTo>
                    <a:lnTo>
                      <a:pt x="1625" y="1656"/>
                    </a:lnTo>
                    <a:lnTo>
                      <a:pt x="1618" y="1656"/>
                    </a:lnTo>
                    <a:lnTo>
                      <a:pt x="1611" y="1654"/>
                    </a:lnTo>
                    <a:lnTo>
                      <a:pt x="1603" y="1651"/>
                    </a:lnTo>
                    <a:lnTo>
                      <a:pt x="1584" y="1642"/>
                    </a:lnTo>
                    <a:lnTo>
                      <a:pt x="1592" y="1642"/>
                    </a:lnTo>
                    <a:lnTo>
                      <a:pt x="1601" y="1644"/>
                    </a:lnTo>
                    <a:lnTo>
                      <a:pt x="1608" y="1642"/>
                    </a:lnTo>
                    <a:lnTo>
                      <a:pt x="1615" y="1637"/>
                    </a:lnTo>
                    <a:lnTo>
                      <a:pt x="1622" y="1635"/>
                    </a:lnTo>
                    <a:lnTo>
                      <a:pt x="1632" y="1630"/>
                    </a:lnTo>
                    <a:lnTo>
                      <a:pt x="1637" y="1637"/>
                    </a:lnTo>
                    <a:lnTo>
                      <a:pt x="1653" y="1630"/>
                    </a:lnTo>
                    <a:lnTo>
                      <a:pt x="1648" y="1623"/>
                    </a:lnTo>
                    <a:lnTo>
                      <a:pt x="1641" y="1618"/>
                    </a:lnTo>
                    <a:lnTo>
                      <a:pt x="1644" y="1611"/>
                    </a:lnTo>
                    <a:lnTo>
                      <a:pt x="1653" y="1606"/>
                    </a:lnTo>
                    <a:lnTo>
                      <a:pt x="1665" y="1602"/>
                    </a:lnTo>
                    <a:lnTo>
                      <a:pt x="1667" y="1595"/>
                    </a:lnTo>
                    <a:lnTo>
                      <a:pt x="1674" y="1583"/>
                    </a:lnTo>
                    <a:lnTo>
                      <a:pt x="1686" y="1578"/>
                    </a:lnTo>
                    <a:lnTo>
                      <a:pt x="1696" y="1568"/>
                    </a:lnTo>
                    <a:lnTo>
                      <a:pt x="1698" y="1561"/>
                    </a:lnTo>
                    <a:lnTo>
                      <a:pt x="1705" y="1554"/>
                    </a:lnTo>
                    <a:lnTo>
                      <a:pt x="1707" y="1547"/>
                    </a:lnTo>
                    <a:lnTo>
                      <a:pt x="1710" y="1540"/>
                    </a:lnTo>
                    <a:lnTo>
                      <a:pt x="1717" y="1533"/>
                    </a:lnTo>
                    <a:lnTo>
                      <a:pt x="1724" y="1526"/>
                    </a:lnTo>
                    <a:lnTo>
                      <a:pt x="1729" y="1521"/>
                    </a:lnTo>
                    <a:lnTo>
                      <a:pt x="1734" y="1516"/>
                    </a:lnTo>
                    <a:lnTo>
                      <a:pt x="1734" y="1509"/>
                    </a:lnTo>
                    <a:lnTo>
                      <a:pt x="1731" y="1500"/>
                    </a:lnTo>
                    <a:lnTo>
                      <a:pt x="1729" y="1493"/>
                    </a:lnTo>
                    <a:lnTo>
                      <a:pt x="1722" y="1488"/>
                    </a:lnTo>
                    <a:lnTo>
                      <a:pt x="1712" y="1488"/>
                    </a:lnTo>
                    <a:lnTo>
                      <a:pt x="1703" y="1488"/>
                    </a:lnTo>
                    <a:lnTo>
                      <a:pt x="1696" y="1486"/>
                    </a:lnTo>
                    <a:lnTo>
                      <a:pt x="1689" y="1483"/>
                    </a:lnTo>
                    <a:lnTo>
                      <a:pt x="1679" y="1476"/>
                    </a:lnTo>
                    <a:lnTo>
                      <a:pt x="1670" y="1479"/>
                    </a:lnTo>
                    <a:lnTo>
                      <a:pt x="1655" y="1469"/>
                    </a:lnTo>
                    <a:lnTo>
                      <a:pt x="1648" y="1467"/>
                    </a:lnTo>
                    <a:lnTo>
                      <a:pt x="1641" y="1471"/>
                    </a:lnTo>
                    <a:lnTo>
                      <a:pt x="1629" y="1469"/>
                    </a:lnTo>
                    <a:lnTo>
                      <a:pt x="1625" y="1471"/>
                    </a:lnTo>
                    <a:lnTo>
                      <a:pt x="1615" y="1471"/>
                    </a:lnTo>
                    <a:lnTo>
                      <a:pt x="1606" y="1474"/>
                    </a:lnTo>
                    <a:lnTo>
                      <a:pt x="1599" y="1479"/>
                    </a:lnTo>
                    <a:lnTo>
                      <a:pt x="1589" y="1476"/>
                    </a:lnTo>
                    <a:lnTo>
                      <a:pt x="1582" y="1476"/>
                    </a:lnTo>
                    <a:lnTo>
                      <a:pt x="1587" y="1474"/>
                    </a:lnTo>
                    <a:lnTo>
                      <a:pt x="1599" y="1474"/>
                    </a:lnTo>
                    <a:lnTo>
                      <a:pt x="1606" y="1469"/>
                    </a:lnTo>
                    <a:lnTo>
                      <a:pt x="1618" y="1460"/>
                    </a:lnTo>
                    <a:lnTo>
                      <a:pt x="1629" y="1453"/>
                    </a:lnTo>
                    <a:lnTo>
                      <a:pt x="1625" y="1445"/>
                    </a:lnTo>
                    <a:lnTo>
                      <a:pt x="1615" y="1443"/>
                    </a:lnTo>
                    <a:lnTo>
                      <a:pt x="1622" y="1438"/>
                    </a:lnTo>
                    <a:lnTo>
                      <a:pt x="1627" y="1434"/>
                    </a:lnTo>
                    <a:lnTo>
                      <a:pt x="1634" y="1431"/>
                    </a:lnTo>
                    <a:lnTo>
                      <a:pt x="1639" y="1427"/>
                    </a:lnTo>
                    <a:lnTo>
                      <a:pt x="1646" y="1424"/>
                    </a:lnTo>
                    <a:lnTo>
                      <a:pt x="1653" y="1419"/>
                    </a:lnTo>
                    <a:lnTo>
                      <a:pt x="1658" y="1417"/>
                    </a:lnTo>
                    <a:lnTo>
                      <a:pt x="1665" y="1410"/>
                    </a:lnTo>
                    <a:lnTo>
                      <a:pt x="1674" y="1408"/>
                    </a:lnTo>
                    <a:lnTo>
                      <a:pt x="1684" y="1405"/>
                    </a:lnTo>
                    <a:lnTo>
                      <a:pt x="1689" y="1398"/>
                    </a:lnTo>
                    <a:lnTo>
                      <a:pt x="1693" y="1396"/>
                    </a:lnTo>
                    <a:lnTo>
                      <a:pt x="1691" y="1389"/>
                    </a:lnTo>
                    <a:lnTo>
                      <a:pt x="1696" y="1382"/>
                    </a:lnTo>
                    <a:lnTo>
                      <a:pt x="1696" y="1372"/>
                    </a:lnTo>
                    <a:lnTo>
                      <a:pt x="1689" y="1374"/>
                    </a:lnTo>
                    <a:lnTo>
                      <a:pt x="1679" y="1374"/>
                    </a:lnTo>
                    <a:lnTo>
                      <a:pt x="1670" y="1372"/>
                    </a:lnTo>
                    <a:lnTo>
                      <a:pt x="1660" y="1372"/>
                    </a:lnTo>
                    <a:lnTo>
                      <a:pt x="1655" y="1372"/>
                    </a:lnTo>
                    <a:lnTo>
                      <a:pt x="1648" y="1372"/>
                    </a:lnTo>
                    <a:lnTo>
                      <a:pt x="1641" y="1370"/>
                    </a:lnTo>
                    <a:lnTo>
                      <a:pt x="1632" y="1370"/>
                    </a:lnTo>
                    <a:lnTo>
                      <a:pt x="1618" y="1367"/>
                    </a:lnTo>
                    <a:lnTo>
                      <a:pt x="1615" y="1360"/>
                    </a:lnTo>
                    <a:lnTo>
                      <a:pt x="1606" y="1363"/>
                    </a:lnTo>
                    <a:lnTo>
                      <a:pt x="1603" y="1353"/>
                    </a:lnTo>
                    <a:lnTo>
                      <a:pt x="1592" y="1346"/>
                    </a:lnTo>
                    <a:close/>
                    <a:moveTo>
                      <a:pt x="1691" y="1341"/>
                    </a:moveTo>
                    <a:lnTo>
                      <a:pt x="1686" y="1341"/>
                    </a:lnTo>
                    <a:lnTo>
                      <a:pt x="1681" y="1346"/>
                    </a:lnTo>
                    <a:lnTo>
                      <a:pt x="1689" y="1358"/>
                    </a:lnTo>
                    <a:lnTo>
                      <a:pt x="1691" y="1360"/>
                    </a:lnTo>
                    <a:lnTo>
                      <a:pt x="1696" y="1360"/>
                    </a:lnTo>
                    <a:lnTo>
                      <a:pt x="1696" y="1356"/>
                    </a:lnTo>
                    <a:lnTo>
                      <a:pt x="1693" y="1346"/>
                    </a:lnTo>
                    <a:lnTo>
                      <a:pt x="1691" y="1341"/>
                    </a:lnTo>
                    <a:close/>
                    <a:moveTo>
                      <a:pt x="1518" y="1337"/>
                    </a:moveTo>
                    <a:lnTo>
                      <a:pt x="1511" y="1339"/>
                    </a:lnTo>
                    <a:lnTo>
                      <a:pt x="1504" y="1339"/>
                    </a:lnTo>
                    <a:lnTo>
                      <a:pt x="1499" y="1344"/>
                    </a:lnTo>
                    <a:lnTo>
                      <a:pt x="1492" y="1344"/>
                    </a:lnTo>
                    <a:lnTo>
                      <a:pt x="1485" y="1346"/>
                    </a:lnTo>
                    <a:lnTo>
                      <a:pt x="1478" y="1348"/>
                    </a:lnTo>
                    <a:lnTo>
                      <a:pt x="1469" y="1348"/>
                    </a:lnTo>
                    <a:lnTo>
                      <a:pt x="1464" y="1353"/>
                    </a:lnTo>
                    <a:lnTo>
                      <a:pt x="1459" y="1360"/>
                    </a:lnTo>
                    <a:lnTo>
                      <a:pt x="1454" y="1367"/>
                    </a:lnTo>
                    <a:lnTo>
                      <a:pt x="1459" y="1374"/>
                    </a:lnTo>
                    <a:lnTo>
                      <a:pt x="1462" y="1384"/>
                    </a:lnTo>
                    <a:lnTo>
                      <a:pt x="1447" y="1389"/>
                    </a:lnTo>
                    <a:lnTo>
                      <a:pt x="1450" y="1396"/>
                    </a:lnTo>
                    <a:lnTo>
                      <a:pt x="1452" y="1403"/>
                    </a:lnTo>
                    <a:lnTo>
                      <a:pt x="1466" y="1396"/>
                    </a:lnTo>
                    <a:lnTo>
                      <a:pt x="1473" y="1393"/>
                    </a:lnTo>
                    <a:lnTo>
                      <a:pt x="1478" y="1389"/>
                    </a:lnTo>
                    <a:lnTo>
                      <a:pt x="1483" y="1391"/>
                    </a:lnTo>
                    <a:lnTo>
                      <a:pt x="1492" y="1389"/>
                    </a:lnTo>
                    <a:lnTo>
                      <a:pt x="1497" y="1384"/>
                    </a:lnTo>
                    <a:lnTo>
                      <a:pt x="1499" y="1372"/>
                    </a:lnTo>
                    <a:lnTo>
                      <a:pt x="1506" y="1365"/>
                    </a:lnTo>
                    <a:lnTo>
                      <a:pt x="1514" y="1363"/>
                    </a:lnTo>
                    <a:lnTo>
                      <a:pt x="1514" y="1356"/>
                    </a:lnTo>
                    <a:lnTo>
                      <a:pt x="1521" y="1351"/>
                    </a:lnTo>
                    <a:lnTo>
                      <a:pt x="1523" y="1341"/>
                    </a:lnTo>
                    <a:lnTo>
                      <a:pt x="1518" y="1337"/>
                    </a:lnTo>
                    <a:close/>
                    <a:moveTo>
                      <a:pt x="1703" y="1322"/>
                    </a:moveTo>
                    <a:lnTo>
                      <a:pt x="1696" y="1322"/>
                    </a:lnTo>
                    <a:lnTo>
                      <a:pt x="1693" y="1332"/>
                    </a:lnTo>
                    <a:lnTo>
                      <a:pt x="1691" y="1339"/>
                    </a:lnTo>
                    <a:lnTo>
                      <a:pt x="1696" y="1341"/>
                    </a:lnTo>
                    <a:lnTo>
                      <a:pt x="1698" y="1346"/>
                    </a:lnTo>
                    <a:lnTo>
                      <a:pt x="1710" y="1346"/>
                    </a:lnTo>
                    <a:lnTo>
                      <a:pt x="1712" y="1353"/>
                    </a:lnTo>
                    <a:lnTo>
                      <a:pt x="1717" y="1353"/>
                    </a:lnTo>
                    <a:lnTo>
                      <a:pt x="1719" y="1353"/>
                    </a:lnTo>
                    <a:lnTo>
                      <a:pt x="1722" y="1353"/>
                    </a:lnTo>
                    <a:lnTo>
                      <a:pt x="1724" y="1348"/>
                    </a:lnTo>
                    <a:lnTo>
                      <a:pt x="1719" y="1348"/>
                    </a:lnTo>
                    <a:lnTo>
                      <a:pt x="1715" y="1344"/>
                    </a:lnTo>
                    <a:lnTo>
                      <a:pt x="1707" y="1339"/>
                    </a:lnTo>
                    <a:lnTo>
                      <a:pt x="1712" y="1334"/>
                    </a:lnTo>
                    <a:lnTo>
                      <a:pt x="1712" y="1332"/>
                    </a:lnTo>
                    <a:lnTo>
                      <a:pt x="1710" y="1330"/>
                    </a:lnTo>
                    <a:lnTo>
                      <a:pt x="1703" y="1322"/>
                    </a:lnTo>
                    <a:close/>
                    <a:moveTo>
                      <a:pt x="2176" y="1337"/>
                    </a:moveTo>
                    <a:lnTo>
                      <a:pt x="2176" y="1339"/>
                    </a:lnTo>
                    <a:lnTo>
                      <a:pt x="2173" y="1344"/>
                    </a:lnTo>
                    <a:lnTo>
                      <a:pt x="2173" y="1348"/>
                    </a:lnTo>
                    <a:lnTo>
                      <a:pt x="2173" y="1356"/>
                    </a:lnTo>
                    <a:lnTo>
                      <a:pt x="2173" y="1360"/>
                    </a:lnTo>
                    <a:lnTo>
                      <a:pt x="2176" y="1363"/>
                    </a:lnTo>
                    <a:lnTo>
                      <a:pt x="2178" y="1365"/>
                    </a:lnTo>
                    <a:lnTo>
                      <a:pt x="2181" y="1363"/>
                    </a:lnTo>
                    <a:lnTo>
                      <a:pt x="2183" y="1360"/>
                    </a:lnTo>
                    <a:lnTo>
                      <a:pt x="2185" y="1353"/>
                    </a:lnTo>
                    <a:lnTo>
                      <a:pt x="2183" y="1351"/>
                    </a:lnTo>
                    <a:lnTo>
                      <a:pt x="2183" y="1346"/>
                    </a:lnTo>
                    <a:lnTo>
                      <a:pt x="2181" y="1344"/>
                    </a:lnTo>
                    <a:lnTo>
                      <a:pt x="2178" y="1339"/>
                    </a:lnTo>
                    <a:lnTo>
                      <a:pt x="2176" y="1337"/>
                    </a:lnTo>
                    <a:close/>
                    <a:moveTo>
                      <a:pt x="2173" y="1320"/>
                    </a:moveTo>
                    <a:lnTo>
                      <a:pt x="2173" y="1322"/>
                    </a:lnTo>
                    <a:lnTo>
                      <a:pt x="2173" y="1327"/>
                    </a:lnTo>
                    <a:lnTo>
                      <a:pt x="2171" y="1330"/>
                    </a:lnTo>
                    <a:lnTo>
                      <a:pt x="2171" y="1332"/>
                    </a:lnTo>
                    <a:lnTo>
                      <a:pt x="2169" y="1332"/>
                    </a:lnTo>
                    <a:lnTo>
                      <a:pt x="2166" y="1334"/>
                    </a:lnTo>
                    <a:lnTo>
                      <a:pt x="2164" y="1332"/>
                    </a:lnTo>
                    <a:lnTo>
                      <a:pt x="2162" y="1334"/>
                    </a:lnTo>
                    <a:lnTo>
                      <a:pt x="2164" y="1334"/>
                    </a:lnTo>
                    <a:lnTo>
                      <a:pt x="2166" y="1337"/>
                    </a:lnTo>
                    <a:lnTo>
                      <a:pt x="2171" y="1337"/>
                    </a:lnTo>
                    <a:lnTo>
                      <a:pt x="2176" y="1334"/>
                    </a:lnTo>
                    <a:lnTo>
                      <a:pt x="2176" y="1332"/>
                    </a:lnTo>
                    <a:lnTo>
                      <a:pt x="2178" y="1327"/>
                    </a:lnTo>
                    <a:lnTo>
                      <a:pt x="2176" y="1325"/>
                    </a:lnTo>
                    <a:lnTo>
                      <a:pt x="2176" y="1322"/>
                    </a:lnTo>
                    <a:lnTo>
                      <a:pt x="2173" y="1320"/>
                    </a:lnTo>
                    <a:close/>
                    <a:moveTo>
                      <a:pt x="2947" y="1327"/>
                    </a:moveTo>
                    <a:lnTo>
                      <a:pt x="2942" y="1332"/>
                    </a:lnTo>
                    <a:lnTo>
                      <a:pt x="2942" y="1339"/>
                    </a:lnTo>
                    <a:lnTo>
                      <a:pt x="2933" y="1344"/>
                    </a:lnTo>
                    <a:lnTo>
                      <a:pt x="2928" y="1348"/>
                    </a:lnTo>
                    <a:lnTo>
                      <a:pt x="2930" y="1358"/>
                    </a:lnTo>
                    <a:lnTo>
                      <a:pt x="2940" y="1358"/>
                    </a:lnTo>
                    <a:lnTo>
                      <a:pt x="2942" y="1363"/>
                    </a:lnTo>
                    <a:lnTo>
                      <a:pt x="2956" y="1367"/>
                    </a:lnTo>
                    <a:lnTo>
                      <a:pt x="2963" y="1370"/>
                    </a:lnTo>
                    <a:lnTo>
                      <a:pt x="2966" y="1377"/>
                    </a:lnTo>
                    <a:lnTo>
                      <a:pt x="2971" y="1356"/>
                    </a:lnTo>
                    <a:lnTo>
                      <a:pt x="2966" y="1363"/>
                    </a:lnTo>
                    <a:lnTo>
                      <a:pt x="2959" y="1356"/>
                    </a:lnTo>
                    <a:lnTo>
                      <a:pt x="2971" y="1348"/>
                    </a:lnTo>
                    <a:lnTo>
                      <a:pt x="2971" y="1341"/>
                    </a:lnTo>
                    <a:lnTo>
                      <a:pt x="2966" y="1334"/>
                    </a:lnTo>
                    <a:lnTo>
                      <a:pt x="2961" y="1330"/>
                    </a:lnTo>
                    <a:lnTo>
                      <a:pt x="2947" y="1327"/>
                    </a:lnTo>
                    <a:close/>
                    <a:moveTo>
                      <a:pt x="1717" y="1301"/>
                    </a:moveTo>
                    <a:lnTo>
                      <a:pt x="1717" y="1311"/>
                    </a:lnTo>
                    <a:lnTo>
                      <a:pt x="1724" y="1318"/>
                    </a:lnTo>
                    <a:lnTo>
                      <a:pt x="1726" y="1325"/>
                    </a:lnTo>
                    <a:lnTo>
                      <a:pt x="1731" y="1332"/>
                    </a:lnTo>
                    <a:lnTo>
                      <a:pt x="1734" y="1341"/>
                    </a:lnTo>
                    <a:lnTo>
                      <a:pt x="1736" y="1332"/>
                    </a:lnTo>
                    <a:lnTo>
                      <a:pt x="1750" y="1320"/>
                    </a:lnTo>
                    <a:lnTo>
                      <a:pt x="1750" y="1318"/>
                    </a:lnTo>
                    <a:lnTo>
                      <a:pt x="1743" y="1315"/>
                    </a:lnTo>
                    <a:lnTo>
                      <a:pt x="1731" y="1320"/>
                    </a:lnTo>
                    <a:lnTo>
                      <a:pt x="1729" y="1320"/>
                    </a:lnTo>
                    <a:lnTo>
                      <a:pt x="1729" y="1313"/>
                    </a:lnTo>
                    <a:lnTo>
                      <a:pt x="1724" y="1303"/>
                    </a:lnTo>
                    <a:lnTo>
                      <a:pt x="1717" y="1301"/>
                    </a:lnTo>
                    <a:close/>
                    <a:moveTo>
                      <a:pt x="4" y="0"/>
                    </a:moveTo>
                    <a:lnTo>
                      <a:pt x="4094" y="4"/>
                    </a:lnTo>
                    <a:lnTo>
                      <a:pt x="4085" y="61"/>
                    </a:lnTo>
                    <a:lnTo>
                      <a:pt x="4051" y="111"/>
                    </a:lnTo>
                    <a:lnTo>
                      <a:pt x="4035" y="146"/>
                    </a:lnTo>
                    <a:lnTo>
                      <a:pt x="4014" y="213"/>
                    </a:lnTo>
                    <a:lnTo>
                      <a:pt x="3995" y="232"/>
                    </a:lnTo>
                    <a:lnTo>
                      <a:pt x="3990" y="243"/>
                    </a:lnTo>
                    <a:lnTo>
                      <a:pt x="3999" y="253"/>
                    </a:lnTo>
                    <a:lnTo>
                      <a:pt x="4016" y="305"/>
                    </a:lnTo>
                    <a:lnTo>
                      <a:pt x="3988" y="338"/>
                    </a:lnTo>
                    <a:lnTo>
                      <a:pt x="3962" y="350"/>
                    </a:lnTo>
                    <a:lnTo>
                      <a:pt x="3947" y="350"/>
                    </a:lnTo>
                    <a:lnTo>
                      <a:pt x="3931" y="336"/>
                    </a:lnTo>
                    <a:lnTo>
                      <a:pt x="3893" y="324"/>
                    </a:lnTo>
                    <a:lnTo>
                      <a:pt x="3888" y="307"/>
                    </a:lnTo>
                    <a:lnTo>
                      <a:pt x="3888" y="277"/>
                    </a:lnTo>
                    <a:lnTo>
                      <a:pt x="3933" y="243"/>
                    </a:lnTo>
                    <a:lnTo>
                      <a:pt x="3910" y="217"/>
                    </a:lnTo>
                    <a:lnTo>
                      <a:pt x="3879" y="206"/>
                    </a:lnTo>
                    <a:lnTo>
                      <a:pt x="3879" y="191"/>
                    </a:lnTo>
                    <a:lnTo>
                      <a:pt x="3834" y="201"/>
                    </a:lnTo>
                    <a:lnTo>
                      <a:pt x="3813" y="222"/>
                    </a:lnTo>
                    <a:lnTo>
                      <a:pt x="3789" y="217"/>
                    </a:lnTo>
                    <a:lnTo>
                      <a:pt x="3770" y="222"/>
                    </a:lnTo>
                    <a:lnTo>
                      <a:pt x="3770" y="229"/>
                    </a:lnTo>
                    <a:lnTo>
                      <a:pt x="3806" y="236"/>
                    </a:lnTo>
                    <a:lnTo>
                      <a:pt x="3822" y="241"/>
                    </a:lnTo>
                    <a:lnTo>
                      <a:pt x="3846" y="310"/>
                    </a:lnTo>
                    <a:lnTo>
                      <a:pt x="3855" y="352"/>
                    </a:lnTo>
                    <a:lnTo>
                      <a:pt x="3860" y="362"/>
                    </a:lnTo>
                    <a:lnTo>
                      <a:pt x="3874" y="355"/>
                    </a:lnTo>
                    <a:lnTo>
                      <a:pt x="3900" y="369"/>
                    </a:lnTo>
                    <a:lnTo>
                      <a:pt x="3914" y="397"/>
                    </a:lnTo>
                    <a:lnTo>
                      <a:pt x="3912" y="423"/>
                    </a:lnTo>
                    <a:lnTo>
                      <a:pt x="3921" y="456"/>
                    </a:lnTo>
                    <a:lnTo>
                      <a:pt x="3910" y="459"/>
                    </a:lnTo>
                    <a:lnTo>
                      <a:pt x="3879" y="440"/>
                    </a:lnTo>
                    <a:lnTo>
                      <a:pt x="3827" y="452"/>
                    </a:lnTo>
                    <a:lnTo>
                      <a:pt x="3827" y="499"/>
                    </a:lnTo>
                    <a:lnTo>
                      <a:pt x="3815" y="523"/>
                    </a:lnTo>
                    <a:lnTo>
                      <a:pt x="3796" y="537"/>
                    </a:lnTo>
                    <a:lnTo>
                      <a:pt x="3789" y="558"/>
                    </a:lnTo>
                    <a:lnTo>
                      <a:pt x="3777" y="579"/>
                    </a:lnTo>
                    <a:lnTo>
                      <a:pt x="3770" y="598"/>
                    </a:lnTo>
                    <a:lnTo>
                      <a:pt x="3775" y="613"/>
                    </a:lnTo>
                    <a:lnTo>
                      <a:pt x="3817" y="639"/>
                    </a:lnTo>
                    <a:lnTo>
                      <a:pt x="3850" y="672"/>
                    </a:lnTo>
                    <a:lnTo>
                      <a:pt x="3846" y="681"/>
                    </a:lnTo>
                    <a:lnTo>
                      <a:pt x="3820" y="674"/>
                    </a:lnTo>
                    <a:lnTo>
                      <a:pt x="3808" y="679"/>
                    </a:lnTo>
                    <a:lnTo>
                      <a:pt x="3813" y="691"/>
                    </a:lnTo>
                    <a:lnTo>
                      <a:pt x="3753" y="686"/>
                    </a:lnTo>
                    <a:lnTo>
                      <a:pt x="3739" y="698"/>
                    </a:lnTo>
                    <a:lnTo>
                      <a:pt x="3732" y="702"/>
                    </a:lnTo>
                    <a:lnTo>
                      <a:pt x="3735" y="688"/>
                    </a:lnTo>
                    <a:lnTo>
                      <a:pt x="3713" y="688"/>
                    </a:lnTo>
                    <a:lnTo>
                      <a:pt x="3701" y="674"/>
                    </a:lnTo>
                    <a:lnTo>
                      <a:pt x="3671" y="665"/>
                    </a:lnTo>
                    <a:lnTo>
                      <a:pt x="3656" y="674"/>
                    </a:lnTo>
                    <a:lnTo>
                      <a:pt x="3668" y="686"/>
                    </a:lnTo>
                    <a:lnTo>
                      <a:pt x="3661" y="695"/>
                    </a:lnTo>
                    <a:lnTo>
                      <a:pt x="3649" y="707"/>
                    </a:lnTo>
                    <a:lnTo>
                      <a:pt x="3668" y="731"/>
                    </a:lnTo>
                    <a:lnTo>
                      <a:pt x="3706" y="755"/>
                    </a:lnTo>
                    <a:lnTo>
                      <a:pt x="3725" y="747"/>
                    </a:lnTo>
                    <a:lnTo>
                      <a:pt x="3727" y="747"/>
                    </a:lnTo>
                    <a:lnTo>
                      <a:pt x="3758" y="764"/>
                    </a:lnTo>
                    <a:lnTo>
                      <a:pt x="3756" y="776"/>
                    </a:lnTo>
                    <a:lnTo>
                      <a:pt x="3735" y="809"/>
                    </a:lnTo>
                    <a:lnTo>
                      <a:pt x="3678" y="809"/>
                    </a:lnTo>
                    <a:lnTo>
                      <a:pt x="3666" y="797"/>
                    </a:lnTo>
                    <a:lnTo>
                      <a:pt x="3668" y="792"/>
                    </a:lnTo>
                    <a:lnTo>
                      <a:pt x="3647" y="781"/>
                    </a:lnTo>
                    <a:lnTo>
                      <a:pt x="3630" y="776"/>
                    </a:lnTo>
                    <a:lnTo>
                      <a:pt x="3612" y="781"/>
                    </a:lnTo>
                    <a:lnTo>
                      <a:pt x="3597" y="771"/>
                    </a:lnTo>
                    <a:lnTo>
                      <a:pt x="3590" y="752"/>
                    </a:lnTo>
                    <a:lnTo>
                      <a:pt x="3593" y="745"/>
                    </a:lnTo>
                    <a:lnTo>
                      <a:pt x="3578" y="724"/>
                    </a:lnTo>
                    <a:lnTo>
                      <a:pt x="3552" y="695"/>
                    </a:lnTo>
                    <a:lnTo>
                      <a:pt x="3545" y="684"/>
                    </a:lnTo>
                    <a:lnTo>
                      <a:pt x="3555" y="665"/>
                    </a:lnTo>
                    <a:lnTo>
                      <a:pt x="3548" y="631"/>
                    </a:lnTo>
                    <a:lnTo>
                      <a:pt x="3531" y="610"/>
                    </a:lnTo>
                    <a:lnTo>
                      <a:pt x="3505" y="605"/>
                    </a:lnTo>
                    <a:lnTo>
                      <a:pt x="3491" y="605"/>
                    </a:lnTo>
                    <a:lnTo>
                      <a:pt x="3479" y="594"/>
                    </a:lnTo>
                    <a:lnTo>
                      <a:pt x="3465" y="589"/>
                    </a:lnTo>
                    <a:lnTo>
                      <a:pt x="3467" y="579"/>
                    </a:lnTo>
                    <a:lnTo>
                      <a:pt x="3425" y="556"/>
                    </a:lnTo>
                    <a:lnTo>
                      <a:pt x="3415" y="537"/>
                    </a:lnTo>
                    <a:lnTo>
                      <a:pt x="3399" y="539"/>
                    </a:lnTo>
                    <a:lnTo>
                      <a:pt x="3384" y="537"/>
                    </a:lnTo>
                    <a:lnTo>
                      <a:pt x="3396" y="527"/>
                    </a:lnTo>
                    <a:lnTo>
                      <a:pt x="3413" y="523"/>
                    </a:lnTo>
                    <a:lnTo>
                      <a:pt x="3434" y="527"/>
                    </a:lnTo>
                    <a:lnTo>
                      <a:pt x="3439" y="544"/>
                    </a:lnTo>
                    <a:lnTo>
                      <a:pt x="3446" y="556"/>
                    </a:lnTo>
                    <a:lnTo>
                      <a:pt x="3477" y="560"/>
                    </a:lnTo>
                    <a:lnTo>
                      <a:pt x="3510" y="572"/>
                    </a:lnTo>
                    <a:lnTo>
                      <a:pt x="3529" y="560"/>
                    </a:lnTo>
                    <a:lnTo>
                      <a:pt x="3560" y="570"/>
                    </a:lnTo>
                    <a:lnTo>
                      <a:pt x="3609" y="565"/>
                    </a:lnTo>
                    <a:lnTo>
                      <a:pt x="3654" y="568"/>
                    </a:lnTo>
                    <a:lnTo>
                      <a:pt x="3671" y="568"/>
                    </a:lnTo>
                    <a:lnTo>
                      <a:pt x="3706" y="558"/>
                    </a:lnTo>
                    <a:lnTo>
                      <a:pt x="3744" y="523"/>
                    </a:lnTo>
                    <a:lnTo>
                      <a:pt x="3765" y="463"/>
                    </a:lnTo>
                    <a:lnTo>
                      <a:pt x="3772" y="440"/>
                    </a:lnTo>
                    <a:lnTo>
                      <a:pt x="3768" y="421"/>
                    </a:lnTo>
                    <a:lnTo>
                      <a:pt x="3730" y="355"/>
                    </a:lnTo>
                    <a:lnTo>
                      <a:pt x="3718" y="352"/>
                    </a:lnTo>
                    <a:lnTo>
                      <a:pt x="3713" y="359"/>
                    </a:lnTo>
                    <a:lnTo>
                      <a:pt x="3694" y="348"/>
                    </a:lnTo>
                    <a:lnTo>
                      <a:pt x="3623" y="333"/>
                    </a:lnTo>
                    <a:lnTo>
                      <a:pt x="3607" y="331"/>
                    </a:lnTo>
                    <a:lnTo>
                      <a:pt x="3571" y="310"/>
                    </a:lnTo>
                    <a:lnTo>
                      <a:pt x="3498" y="281"/>
                    </a:lnTo>
                    <a:lnTo>
                      <a:pt x="3481" y="279"/>
                    </a:lnTo>
                    <a:lnTo>
                      <a:pt x="3453" y="279"/>
                    </a:lnTo>
                    <a:lnTo>
                      <a:pt x="3448" y="286"/>
                    </a:lnTo>
                    <a:lnTo>
                      <a:pt x="3427" y="288"/>
                    </a:lnTo>
                    <a:lnTo>
                      <a:pt x="3420" y="279"/>
                    </a:lnTo>
                    <a:lnTo>
                      <a:pt x="3408" y="279"/>
                    </a:lnTo>
                    <a:lnTo>
                      <a:pt x="3408" y="288"/>
                    </a:lnTo>
                    <a:lnTo>
                      <a:pt x="3403" y="291"/>
                    </a:lnTo>
                    <a:lnTo>
                      <a:pt x="3401" y="293"/>
                    </a:lnTo>
                    <a:lnTo>
                      <a:pt x="3401" y="305"/>
                    </a:lnTo>
                    <a:lnTo>
                      <a:pt x="3392" y="305"/>
                    </a:lnTo>
                    <a:lnTo>
                      <a:pt x="3392" y="298"/>
                    </a:lnTo>
                    <a:lnTo>
                      <a:pt x="3389" y="281"/>
                    </a:lnTo>
                    <a:lnTo>
                      <a:pt x="3335" y="281"/>
                    </a:lnTo>
                    <a:lnTo>
                      <a:pt x="3340" y="272"/>
                    </a:lnTo>
                    <a:lnTo>
                      <a:pt x="3363" y="274"/>
                    </a:lnTo>
                    <a:lnTo>
                      <a:pt x="3373" y="265"/>
                    </a:lnTo>
                    <a:lnTo>
                      <a:pt x="3368" y="253"/>
                    </a:lnTo>
                    <a:lnTo>
                      <a:pt x="3342" y="251"/>
                    </a:lnTo>
                    <a:lnTo>
                      <a:pt x="3328" y="246"/>
                    </a:lnTo>
                    <a:lnTo>
                      <a:pt x="3316" y="243"/>
                    </a:lnTo>
                    <a:lnTo>
                      <a:pt x="3323" y="251"/>
                    </a:lnTo>
                    <a:lnTo>
                      <a:pt x="3316" y="260"/>
                    </a:lnTo>
                    <a:lnTo>
                      <a:pt x="3316" y="274"/>
                    </a:lnTo>
                    <a:lnTo>
                      <a:pt x="3283" y="269"/>
                    </a:lnTo>
                    <a:lnTo>
                      <a:pt x="3280" y="269"/>
                    </a:lnTo>
                    <a:lnTo>
                      <a:pt x="3276" y="269"/>
                    </a:lnTo>
                    <a:lnTo>
                      <a:pt x="3271" y="269"/>
                    </a:lnTo>
                    <a:lnTo>
                      <a:pt x="3269" y="269"/>
                    </a:lnTo>
                    <a:lnTo>
                      <a:pt x="3264" y="267"/>
                    </a:lnTo>
                    <a:lnTo>
                      <a:pt x="3261" y="265"/>
                    </a:lnTo>
                    <a:lnTo>
                      <a:pt x="3257" y="265"/>
                    </a:lnTo>
                    <a:lnTo>
                      <a:pt x="3254" y="267"/>
                    </a:lnTo>
                    <a:lnTo>
                      <a:pt x="3257" y="272"/>
                    </a:lnTo>
                    <a:lnTo>
                      <a:pt x="3259" y="277"/>
                    </a:lnTo>
                    <a:lnTo>
                      <a:pt x="3257" y="279"/>
                    </a:lnTo>
                    <a:lnTo>
                      <a:pt x="3247" y="281"/>
                    </a:lnTo>
                    <a:lnTo>
                      <a:pt x="3238" y="286"/>
                    </a:lnTo>
                    <a:lnTo>
                      <a:pt x="3240" y="281"/>
                    </a:lnTo>
                    <a:lnTo>
                      <a:pt x="3238" y="267"/>
                    </a:lnTo>
                    <a:lnTo>
                      <a:pt x="3233" y="267"/>
                    </a:lnTo>
                    <a:lnTo>
                      <a:pt x="3233" y="265"/>
                    </a:lnTo>
                    <a:lnTo>
                      <a:pt x="3235" y="260"/>
                    </a:lnTo>
                    <a:lnTo>
                      <a:pt x="3224" y="258"/>
                    </a:lnTo>
                    <a:lnTo>
                      <a:pt x="3217" y="258"/>
                    </a:lnTo>
                    <a:lnTo>
                      <a:pt x="3212" y="258"/>
                    </a:lnTo>
                    <a:lnTo>
                      <a:pt x="3200" y="255"/>
                    </a:lnTo>
                    <a:lnTo>
                      <a:pt x="3195" y="255"/>
                    </a:lnTo>
                    <a:lnTo>
                      <a:pt x="3193" y="255"/>
                    </a:lnTo>
                    <a:lnTo>
                      <a:pt x="3195" y="251"/>
                    </a:lnTo>
                    <a:lnTo>
                      <a:pt x="3200" y="248"/>
                    </a:lnTo>
                    <a:lnTo>
                      <a:pt x="3202" y="248"/>
                    </a:lnTo>
                    <a:lnTo>
                      <a:pt x="3207" y="248"/>
                    </a:lnTo>
                    <a:lnTo>
                      <a:pt x="3226" y="248"/>
                    </a:lnTo>
                    <a:lnTo>
                      <a:pt x="3240" y="248"/>
                    </a:lnTo>
                    <a:lnTo>
                      <a:pt x="3250" y="243"/>
                    </a:lnTo>
                    <a:lnTo>
                      <a:pt x="3254" y="236"/>
                    </a:lnTo>
                    <a:lnTo>
                      <a:pt x="3257" y="229"/>
                    </a:lnTo>
                    <a:lnTo>
                      <a:pt x="3259" y="224"/>
                    </a:lnTo>
                    <a:lnTo>
                      <a:pt x="3266" y="220"/>
                    </a:lnTo>
                    <a:lnTo>
                      <a:pt x="3273" y="217"/>
                    </a:lnTo>
                    <a:lnTo>
                      <a:pt x="3276" y="215"/>
                    </a:lnTo>
                    <a:lnTo>
                      <a:pt x="3276" y="206"/>
                    </a:lnTo>
                    <a:lnTo>
                      <a:pt x="3273" y="203"/>
                    </a:lnTo>
                    <a:lnTo>
                      <a:pt x="3269" y="198"/>
                    </a:lnTo>
                    <a:lnTo>
                      <a:pt x="3266" y="198"/>
                    </a:lnTo>
                    <a:lnTo>
                      <a:pt x="3254" y="191"/>
                    </a:lnTo>
                    <a:lnTo>
                      <a:pt x="3247" y="194"/>
                    </a:lnTo>
                    <a:lnTo>
                      <a:pt x="3243" y="191"/>
                    </a:lnTo>
                    <a:lnTo>
                      <a:pt x="3243" y="187"/>
                    </a:lnTo>
                    <a:lnTo>
                      <a:pt x="3238" y="182"/>
                    </a:lnTo>
                    <a:lnTo>
                      <a:pt x="3233" y="180"/>
                    </a:lnTo>
                    <a:lnTo>
                      <a:pt x="3231" y="180"/>
                    </a:lnTo>
                    <a:lnTo>
                      <a:pt x="3219" y="180"/>
                    </a:lnTo>
                    <a:lnTo>
                      <a:pt x="3217" y="180"/>
                    </a:lnTo>
                    <a:lnTo>
                      <a:pt x="3205" y="177"/>
                    </a:lnTo>
                    <a:lnTo>
                      <a:pt x="3200" y="172"/>
                    </a:lnTo>
                    <a:lnTo>
                      <a:pt x="3198" y="170"/>
                    </a:lnTo>
                    <a:lnTo>
                      <a:pt x="3193" y="170"/>
                    </a:lnTo>
                    <a:lnTo>
                      <a:pt x="3188" y="170"/>
                    </a:lnTo>
                    <a:lnTo>
                      <a:pt x="3183" y="172"/>
                    </a:lnTo>
                    <a:lnTo>
                      <a:pt x="3183" y="175"/>
                    </a:lnTo>
                    <a:lnTo>
                      <a:pt x="3179" y="187"/>
                    </a:lnTo>
                    <a:lnTo>
                      <a:pt x="3179" y="191"/>
                    </a:lnTo>
                    <a:lnTo>
                      <a:pt x="3179" y="196"/>
                    </a:lnTo>
                    <a:lnTo>
                      <a:pt x="3179" y="201"/>
                    </a:lnTo>
                    <a:lnTo>
                      <a:pt x="3176" y="208"/>
                    </a:lnTo>
                    <a:lnTo>
                      <a:pt x="3172" y="215"/>
                    </a:lnTo>
                    <a:lnTo>
                      <a:pt x="3169" y="215"/>
                    </a:lnTo>
                    <a:lnTo>
                      <a:pt x="3165" y="220"/>
                    </a:lnTo>
                    <a:lnTo>
                      <a:pt x="3160" y="220"/>
                    </a:lnTo>
                    <a:lnTo>
                      <a:pt x="3160" y="215"/>
                    </a:lnTo>
                    <a:lnTo>
                      <a:pt x="3165" y="210"/>
                    </a:lnTo>
                    <a:lnTo>
                      <a:pt x="3169" y="201"/>
                    </a:lnTo>
                    <a:lnTo>
                      <a:pt x="3172" y="196"/>
                    </a:lnTo>
                    <a:lnTo>
                      <a:pt x="3169" y="194"/>
                    </a:lnTo>
                    <a:lnTo>
                      <a:pt x="3167" y="194"/>
                    </a:lnTo>
                    <a:lnTo>
                      <a:pt x="3165" y="191"/>
                    </a:lnTo>
                    <a:lnTo>
                      <a:pt x="3160" y="191"/>
                    </a:lnTo>
                    <a:lnTo>
                      <a:pt x="3155" y="191"/>
                    </a:lnTo>
                    <a:lnTo>
                      <a:pt x="3153" y="191"/>
                    </a:lnTo>
                    <a:lnTo>
                      <a:pt x="3155" y="189"/>
                    </a:lnTo>
                    <a:lnTo>
                      <a:pt x="3160" y="187"/>
                    </a:lnTo>
                    <a:lnTo>
                      <a:pt x="3165" y="187"/>
                    </a:lnTo>
                    <a:lnTo>
                      <a:pt x="3167" y="184"/>
                    </a:lnTo>
                    <a:lnTo>
                      <a:pt x="3169" y="177"/>
                    </a:lnTo>
                    <a:lnTo>
                      <a:pt x="3172" y="172"/>
                    </a:lnTo>
                    <a:lnTo>
                      <a:pt x="3172" y="165"/>
                    </a:lnTo>
                    <a:lnTo>
                      <a:pt x="3167" y="161"/>
                    </a:lnTo>
                    <a:lnTo>
                      <a:pt x="3162" y="165"/>
                    </a:lnTo>
                    <a:lnTo>
                      <a:pt x="3162" y="161"/>
                    </a:lnTo>
                    <a:lnTo>
                      <a:pt x="3162" y="158"/>
                    </a:lnTo>
                    <a:lnTo>
                      <a:pt x="3162" y="153"/>
                    </a:lnTo>
                    <a:lnTo>
                      <a:pt x="3157" y="153"/>
                    </a:lnTo>
                    <a:lnTo>
                      <a:pt x="3155" y="156"/>
                    </a:lnTo>
                    <a:lnTo>
                      <a:pt x="3148" y="161"/>
                    </a:lnTo>
                    <a:lnTo>
                      <a:pt x="3143" y="161"/>
                    </a:lnTo>
                    <a:lnTo>
                      <a:pt x="3143" y="158"/>
                    </a:lnTo>
                    <a:lnTo>
                      <a:pt x="3143" y="153"/>
                    </a:lnTo>
                    <a:lnTo>
                      <a:pt x="3138" y="153"/>
                    </a:lnTo>
                    <a:lnTo>
                      <a:pt x="3136" y="158"/>
                    </a:lnTo>
                    <a:lnTo>
                      <a:pt x="3127" y="165"/>
                    </a:lnTo>
                    <a:lnTo>
                      <a:pt x="3127" y="168"/>
                    </a:lnTo>
                    <a:lnTo>
                      <a:pt x="3124" y="175"/>
                    </a:lnTo>
                    <a:lnTo>
                      <a:pt x="3124" y="180"/>
                    </a:lnTo>
                    <a:lnTo>
                      <a:pt x="3129" y="182"/>
                    </a:lnTo>
                    <a:lnTo>
                      <a:pt x="3134" y="182"/>
                    </a:lnTo>
                    <a:lnTo>
                      <a:pt x="3136" y="182"/>
                    </a:lnTo>
                    <a:lnTo>
                      <a:pt x="3138" y="182"/>
                    </a:lnTo>
                    <a:lnTo>
                      <a:pt x="3138" y="187"/>
                    </a:lnTo>
                    <a:lnTo>
                      <a:pt x="3136" y="187"/>
                    </a:lnTo>
                    <a:lnTo>
                      <a:pt x="3134" y="187"/>
                    </a:lnTo>
                    <a:lnTo>
                      <a:pt x="3134" y="189"/>
                    </a:lnTo>
                    <a:lnTo>
                      <a:pt x="3134" y="194"/>
                    </a:lnTo>
                    <a:lnTo>
                      <a:pt x="3129" y="196"/>
                    </a:lnTo>
                    <a:lnTo>
                      <a:pt x="3129" y="201"/>
                    </a:lnTo>
                    <a:lnTo>
                      <a:pt x="3129" y="206"/>
                    </a:lnTo>
                    <a:lnTo>
                      <a:pt x="3127" y="213"/>
                    </a:lnTo>
                    <a:lnTo>
                      <a:pt x="3127" y="215"/>
                    </a:lnTo>
                    <a:lnTo>
                      <a:pt x="3127" y="217"/>
                    </a:lnTo>
                    <a:lnTo>
                      <a:pt x="3129" y="220"/>
                    </a:lnTo>
                    <a:lnTo>
                      <a:pt x="3131" y="224"/>
                    </a:lnTo>
                    <a:lnTo>
                      <a:pt x="3131" y="227"/>
                    </a:lnTo>
                    <a:lnTo>
                      <a:pt x="3129" y="227"/>
                    </a:lnTo>
                    <a:lnTo>
                      <a:pt x="3124" y="227"/>
                    </a:lnTo>
                    <a:lnTo>
                      <a:pt x="3122" y="229"/>
                    </a:lnTo>
                    <a:lnTo>
                      <a:pt x="3120" y="236"/>
                    </a:lnTo>
                    <a:lnTo>
                      <a:pt x="3117" y="236"/>
                    </a:lnTo>
                    <a:lnTo>
                      <a:pt x="3115" y="232"/>
                    </a:lnTo>
                    <a:lnTo>
                      <a:pt x="3112" y="227"/>
                    </a:lnTo>
                    <a:lnTo>
                      <a:pt x="3115" y="222"/>
                    </a:lnTo>
                    <a:lnTo>
                      <a:pt x="3112" y="210"/>
                    </a:lnTo>
                    <a:lnTo>
                      <a:pt x="3110" y="210"/>
                    </a:lnTo>
                    <a:lnTo>
                      <a:pt x="3108" y="208"/>
                    </a:lnTo>
                    <a:lnTo>
                      <a:pt x="3110" y="203"/>
                    </a:lnTo>
                    <a:lnTo>
                      <a:pt x="3112" y="198"/>
                    </a:lnTo>
                    <a:lnTo>
                      <a:pt x="3112" y="191"/>
                    </a:lnTo>
                    <a:lnTo>
                      <a:pt x="3110" y="189"/>
                    </a:lnTo>
                    <a:lnTo>
                      <a:pt x="3112" y="182"/>
                    </a:lnTo>
                    <a:lnTo>
                      <a:pt x="3110" y="180"/>
                    </a:lnTo>
                    <a:lnTo>
                      <a:pt x="3108" y="177"/>
                    </a:lnTo>
                    <a:lnTo>
                      <a:pt x="3105" y="180"/>
                    </a:lnTo>
                    <a:lnTo>
                      <a:pt x="3103" y="180"/>
                    </a:lnTo>
                    <a:lnTo>
                      <a:pt x="3101" y="187"/>
                    </a:lnTo>
                    <a:lnTo>
                      <a:pt x="3096" y="198"/>
                    </a:lnTo>
                    <a:lnTo>
                      <a:pt x="3094" y="206"/>
                    </a:lnTo>
                    <a:lnTo>
                      <a:pt x="3091" y="210"/>
                    </a:lnTo>
                    <a:lnTo>
                      <a:pt x="3091" y="213"/>
                    </a:lnTo>
                    <a:lnTo>
                      <a:pt x="3091" y="217"/>
                    </a:lnTo>
                    <a:lnTo>
                      <a:pt x="3091" y="220"/>
                    </a:lnTo>
                    <a:lnTo>
                      <a:pt x="3086" y="229"/>
                    </a:lnTo>
                    <a:lnTo>
                      <a:pt x="3084" y="232"/>
                    </a:lnTo>
                    <a:lnTo>
                      <a:pt x="3082" y="236"/>
                    </a:lnTo>
                    <a:lnTo>
                      <a:pt x="3079" y="246"/>
                    </a:lnTo>
                    <a:lnTo>
                      <a:pt x="3077" y="251"/>
                    </a:lnTo>
                    <a:lnTo>
                      <a:pt x="3079" y="253"/>
                    </a:lnTo>
                    <a:lnTo>
                      <a:pt x="3079" y="253"/>
                    </a:lnTo>
                    <a:lnTo>
                      <a:pt x="3079" y="255"/>
                    </a:lnTo>
                    <a:lnTo>
                      <a:pt x="3077" y="260"/>
                    </a:lnTo>
                    <a:lnTo>
                      <a:pt x="3075" y="269"/>
                    </a:lnTo>
                    <a:lnTo>
                      <a:pt x="3072" y="277"/>
                    </a:lnTo>
                    <a:lnTo>
                      <a:pt x="3070" y="281"/>
                    </a:lnTo>
                    <a:lnTo>
                      <a:pt x="3060" y="284"/>
                    </a:lnTo>
                    <a:lnTo>
                      <a:pt x="3063" y="274"/>
                    </a:lnTo>
                    <a:lnTo>
                      <a:pt x="3063" y="267"/>
                    </a:lnTo>
                    <a:lnTo>
                      <a:pt x="3065" y="262"/>
                    </a:lnTo>
                    <a:lnTo>
                      <a:pt x="3070" y="258"/>
                    </a:lnTo>
                    <a:lnTo>
                      <a:pt x="3068" y="253"/>
                    </a:lnTo>
                    <a:lnTo>
                      <a:pt x="3068" y="243"/>
                    </a:lnTo>
                    <a:lnTo>
                      <a:pt x="3068" y="239"/>
                    </a:lnTo>
                    <a:lnTo>
                      <a:pt x="3068" y="236"/>
                    </a:lnTo>
                    <a:lnTo>
                      <a:pt x="3065" y="229"/>
                    </a:lnTo>
                    <a:lnTo>
                      <a:pt x="3068" y="224"/>
                    </a:lnTo>
                    <a:lnTo>
                      <a:pt x="3070" y="222"/>
                    </a:lnTo>
                    <a:lnTo>
                      <a:pt x="3075" y="213"/>
                    </a:lnTo>
                    <a:lnTo>
                      <a:pt x="3079" y="208"/>
                    </a:lnTo>
                    <a:lnTo>
                      <a:pt x="3079" y="201"/>
                    </a:lnTo>
                    <a:lnTo>
                      <a:pt x="3082" y="198"/>
                    </a:lnTo>
                    <a:lnTo>
                      <a:pt x="3084" y="194"/>
                    </a:lnTo>
                    <a:lnTo>
                      <a:pt x="3084" y="189"/>
                    </a:lnTo>
                    <a:lnTo>
                      <a:pt x="3082" y="189"/>
                    </a:lnTo>
                    <a:lnTo>
                      <a:pt x="3077" y="189"/>
                    </a:lnTo>
                    <a:lnTo>
                      <a:pt x="3075" y="189"/>
                    </a:lnTo>
                    <a:lnTo>
                      <a:pt x="3072" y="189"/>
                    </a:lnTo>
                    <a:lnTo>
                      <a:pt x="3068" y="187"/>
                    </a:lnTo>
                    <a:lnTo>
                      <a:pt x="3063" y="184"/>
                    </a:lnTo>
                    <a:lnTo>
                      <a:pt x="3063" y="187"/>
                    </a:lnTo>
                    <a:lnTo>
                      <a:pt x="3065" y="191"/>
                    </a:lnTo>
                    <a:lnTo>
                      <a:pt x="3068" y="194"/>
                    </a:lnTo>
                    <a:lnTo>
                      <a:pt x="3065" y="196"/>
                    </a:lnTo>
                    <a:lnTo>
                      <a:pt x="3065" y="201"/>
                    </a:lnTo>
                    <a:lnTo>
                      <a:pt x="3063" y="201"/>
                    </a:lnTo>
                    <a:lnTo>
                      <a:pt x="3060" y="198"/>
                    </a:lnTo>
                    <a:lnTo>
                      <a:pt x="3058" y="194"/>
                    </a:lnTo>
                    <a:lnTo>
                      <a:pt x="3056" y="191"/>
                    </a:lnTo>
                    <a:lnTo>
                      <a:pt x="3053" y="187"/>
                    </a:lnTo>
                    <a:lnTo>
                      <a:pt x="3051" y="187"/>
                    </a:lnTo>
                    <a:lnTo>
                      <a:pt x="3049" y="187"/>
                    </a:lnTo>
                    <a:lnTo>
                      <a:pt x="3049" y="189"/>
                    </a:lnTo>
                    <a:lnTo>
                      <a:pt x="3046" y="191"/>
                    </a:lnTo>
                    <a:lnTo>
                      <a:pt x="3044" y="189"/>
                    </a:lnTo>
                    <a:lnTo>
                      <a:pt x="3042" y="187"/>
                    </a:lnTo>
                    <a:lnTo>
                      <a:pt x="3042" y="184"/>
                    </a:lnTo>
                    <a:lnTo>
                      <a:pt x="3037" y="184"/>
                    </a:lnTo>
                    <a:lnTo>
                      <a:pt x="3037" y="189"/>
                    </a:lnTo>
                    <a:lnTo>
                      <a:pt x="3037" y="191"/>
                    </a:lnTo>
                    <a:lnTo>
                      <a:pt x="3039" y="196"/>
                    </a:lnTo>
                    <a:lnTo>
                      <a:pt x="3037" y="201"/>
                    </a:lnTo>
                    <a:lnTo>
                      <a:pt x="3039" y="203"/>
                    </a:lnTo>
                    <a:lnTo>
                      <a:pt x="3037" y="206"/>
                    </a:lnTo>
                    <a:lnTo>
                      <a:pt x="3032" y="201"/>
                    </a:lnTo>
                    <a:lnTo>
                      <a:pt x="3030" y="206"/>
                    </a:lnTo>
                    <a:lnTo>
                      <a:pt x="3030" y="208"/>
                    </a:lnTo>
                    <a:lnTo>
                      <a:pt x="3030" y="210"/>
                    </a:lnTo>
                    <a:lnTo>
                      <a:pt x="3034" y="213"/>
                    </a:lnTo>
                    <a:lnTo>
                      <a:pt x="3039" y="215"/>
                    </a:lnTo>
                    <a:lnTo>
                      <a:pt x="3042" y="217"/>
                    </a:lnTo>
                    <a:lnTo>
                      <a:pt x="3046" y="222"/>
                    </a:lnTo>
                    <a:lnTo>
                      <a:pt x="3044" y="224"/>
                    </a:lnTo>
                    <a:lnTo>
                      <a:pt x="3042" y="224"/>
                    </a:lnTo>
                    <a:lnTo>
                      <a:pt x="3039" y="220"/>
                    </a:lnTo>
                    <a:lnTo>
                      <a:pt x="3037" y="220"/>
                    </a:lnTo>
                    <a:lnTo>
                      <a:pt x="3032" y="217"/>
                    </a:lnTo>
                    <a:lnTo>
                      <a:pt x="3032" y="220"/>
                    </a:lnTo>
                    <a:lnTo>
                      <a:pt x="3030" y="224"/>
                    </a:lnTo>
                    <a:lnTo>
                      <a:pt x="3030" y="229"/>
                    </a:lnTo>
                    <a:lnTo>
                      <a:pt x="3027" y="234"/>
                    </a:lnTo>
                    <a:lnTo>
                      <a:pt x="3027" y="236"/>
                    </a:lnTo>
                    <a:lnTo>
                      <a:pt x="3030" y="239"/>
                    </a:lnTo>
                    <a:lnTo>
                      <a:pt x="3032" y="239"/>
                    </a:lnTo>
                    <a:lnTo>
                      <a:pt x="3034" y="241"/>
                    </a:lnTo>
                    <a:lnTo>
                      <a:pt x="3032" y="243"/>
                    </a:lnTo>
                    <a:lnTo>
                      <a:pt x="3030" y="241"/>
                    </a:lnTo>
                    <a:lnTo>
                      <a:pt x="3027" y="241"/>
                    </a:lnTo>
                    <a:lnTo>
                      <a:pt x="3025" y="241"/>
                    </a:lnTo>
                    <a:lnTo>
                      <a:pt x="3020" y="243"/>
                    </a:lnTo>
                    <a:lnTo>
                      <a:pt x="3018" y="248"/>
                    </a:lnTo>
                    <a:lnTo>
                      <a:pt x="3008" y="262"/>
                    </a:lnTo>
                    <a:lnTo>
                      <a:pt x="3008" y="262"/>
                    </a:lnTo>
                    <a:lnTo>
                      <a:pt x="3006" y="267"/>
                    </a:lnTo>
                    <a:lnTo>
                      <a:pt x="3001" y="269"/>
                    </a:lnTo>
                    <a:lnTo>
                      <a:pt x="2999" y="274"/>
                    </a:lnTo>
                    <a:lnTo>
                      <a:pt x="3001" y="277"/>
                    </a:lnTo>
                    <a:lnTo>
                      <a:pt x="3004" y="281"/>
                    </a:lnTo>
                    <a:lnTo>
                      <a:pt x="3001" y="288"/>
                    </a:lnTo>
                    <a:lnTo>
                      <a:pt x="3004" y="293"/>
                    </a:lnTo>
                    <a:lnTo>
                      <a:pt x="3008" y="295"/>
                    </a:lnTo>
                    <a:lnTo>
                      <a:pt x="3011" y="293"/>
                    </a:lnTo>
                    <a:lnTo>
                      <a:pt x="3013" y="295"/>
                    </a:lnTo>
                    <a:lnTo>
                      <a:pt x="3011" y="298"/>
                    </a:lnTo>
                    <a:lnTo>
                      <a:pt x="3008" y="300"/>
                    </a:lnTo>
                    <a:lnTo>
                      <a:pt x="3006" y="300"/>
                    </a:lnTo>
                    <a:lnTo>
                      <a:pt x="2999" y="300"/>
                    </a:lnTo>
                    <a:lnTo>
                      <a:pt x="2994" y="295"/>
                    </a:lnTo>
                    <a:lnTo>
                      <a:pt x="2989" y="288"/>
                    </a:lnTo>
                    <a:lnTo>
                      <a:pt x="2989" y="284"/>
                    </a:lnTo>
                    <a:lnTo>
                      <a:pt x="2992" y="279"/>
                    </a:lnTo>
                    <a:lnTo>
                      <a:pt x="2989" y="279"/>
                    </a:lnTo>
                    <a:lnTo>
                      <a:pt x="2985" y="277"/>
                    </a:lnTo>
                    <a:lnTo>
                      <a:pt x="2980" y="277"/>
                    </a:lnTo>
                    <a:lnTo>
                      <a:pt x="2975" y="277"/>
                    </a:lnTo>
                    <a:lnTo>
                      <a:pt x="2966" y="274"/>
                    </a:lnTo>
                    <a:lnTo>
                      <a:pt x="2963" y="272"/>
                    </a:lnTo>
                    <a:lnTo>
                      <a:pt x="2959" y="272"/>
                    </a:lnTo>
                    <a:lnTo>
                      <a:pt x="2959" y="269"/>
                    </a:lnTo>
                    <a:lnTo>
                      <a:pt x="2956" y="267"/>
                    </a:lnTo>
                    <a:lnTo>
                      <a:pt x="2947" y="269"/>
                    </a:lnTo>
                    <a:lnTo>
                      <a:pt x="2940" y="272"/>
                    </a:lnTo>
                    <a:lnTo>
                      <a:pt x="2937" y="272"/>
                    </a:lnTo>
                    <a:lnTo>
                      <a:pt x="2935" y="277"/>
                    </a:lnTo>
                    <a:lnTo>
                      <a:pt x="2933" y="277"/>
                    </a:lnTo>
                    <a:lnTo>
                      <a:pt x="2930" y="279"/>
                    </a:lnTo>
                    <a:lnTo>
                      <a:pt x="2928" y="281"/>
                    </a:lnTo>
                    <a:lnTo>
                      <a:pt x="2928" y="286"/>
                    </a:lnTo>
                    <a:lnTo>
                      <a:pt x="2930" y="288"/>
                    </a:lnTo>
                    <a:lnTo>
                      <a:pt x="2935" y="288"/>
                    </a:lnTo>
                    <a:lnTo>
                      <a:pt x="2937" y="291"/>
                    </a:lnTo>
                    <a:lnTo>
                      <a:pt x="2937" y="295"/>
                    </a:lnTo>
                    <a:lnTo>
                      <a:pt x="2940" y="295"/>
                    </a:lnTo>
                    <a:lnTo>
                      <a:pt x="2942" y="295"/>
                    </a:lnTo>
                    <a:lnTo>
                      <a:pt x="2949" y="300"/>
                    </a:lnTo>
                    <a:lnTo>
                      <a:pt x="2952" y="300"/>
                    </a:lnTo>
                    <a:lnTo>
                      <a:pt x="2954" y="303"/>
                    </a:lnTo>
                    <a:lnTo>
                      <a:pt x="2954" y="305"/>
                    </a:lnTo>
                    <a:lnTo>
                      <a:pt x="2954" y="307"/>
                    </a:lnTo>
                    <a:lnTo>
                      <a:pt x="2954" y="310"/>
                    </a:lnTo>
                    <a:lnTo>
                      <a:pt x="2954" y="312"/>
                    </a:lnTo>
                    <a:lnTo>
                      <a:pt x="2956" y="317"/>
                    </a:lnTo>
                    <a:lnTo>
                      <a:pt x="2954" y="319"/>
                    </a:lnTo>
                    <a:lnTo>
                      <a:pt x="2952" y="317"/>
                    </a:lnTo>
                    <a:lnTo>
                      <a:pt x="2947" y="314"/>
                    </a:lnTo>
                    <a:lnTo>
                      <a:pt x="2945" y="312"/>
                    </a:lnTo>
                    <a:lnTo>
                      <a:pt x="2942" y="305"/>
                    </a:lnTo>
                    <a:lnTo>
                      <a:pt x="2940" y="303"/>
                    </a:lnTo>
                    <a:lnTo>
                      <a:pt x="2933" y="303"/>
                    </a:lnTo>
                    <a:lnTo>
                      <a:pt x="2930" y="305"/>
                    </a:lnTo>
                    <a:lnTo>
                      <a:pt x="2930" y="310"/>
                    </a:lnTo>
                    <a:lnTo>
                      <a:pt x="2930" y="312"/>
                    </a:lnTo>
                    <a:lnTo>
                      <a:pt x="2930" y="317"/>
                    </a:lnTo>
                    <a:lnTo>
                      <a:pt x="2930" y="319"/>
                    </a:lnTo>
                    <a:lnTo>
                      <a:pt x="2928" y="319"/>
                    </a:lnTo>
                    <a:lnTo>
                      <a:pt x="2923" y="319"/>
                    </a:lnTo>
                    <a:lnTo>
                      <a:pt x="2923" y="314"/>
                    </a:lnTo>
                    <a:lnTo>
                      <a:pt x="2921" y="314"/>
                    </a:lnTo>
                    <a:lnTo>
                      <a:pt x="2919" y="317"/>
                    </a:lnTo>
                    <a:lnTo>
                      <a:pt x="2914" y="321"/>
                    </a:lnTo>
                    <a:lnTo>
                      <a:pt x="2916" y="324"/>
                    </a:lnTo>
                    <a:lnTo>
                      <a:pt x="2916" y="326"/>
                    </a:lnTo>
                    <a:lnTo>
                      <a:pt x="2914" y="329"/>
                    </a:lnTo>
                    <a:lnTo>
                      <a:pt x="2909" y="333"/>
                    </a:lnTo>
                    <a:lnTo>
                      <a:pt x="2904" y="333"/>
                    </a:lnTo>
                    <a:lnTo>
                      <a:pt x="2904" y="336"/>
                    </a:lnTo>
                    <a:lnTo>
                      <a:pt x="2907" y="336"/>
                    </a:lnTo>
                    <a:lnTo>
                      <a:pt x="2907" y="340"/>
                    </a:lnTo>
                    <a:lnTo>
                      <a:pt x="2907" y="345"/>
                    </a:lnTo>
                    <a:lnTo>
                      <a:pt x="2907" y="348"/>
                    </a:lnTo>
                    <a:lnTo>
                      <a:pt x="2907" y="350"/>
                    </a:lnTo>
                    <a:lnTo>
                      <a:pt x="2904" y="352"/>
                    </a:lnTo>
                    <a:lnTo>
                      <a:pt x="2904" y="355"/>
                    </a:lnTo>
                    <a:lnTo>
                      <a:pt x="2904" y="364"/>
                    </a:lnTo>
                    <a:lnTo>
                      <a:pt x="2900" y="369"/>
                    </a:lnTo>
                    <a:lnTo>
                      <a:pt x="2897" y="374"/>
                    </a:lnTo>
                    <a:lnTo>
                      <a:pt x="2895" y="376"/>
                    </a:lnTo>
                    <a:lnTo>
                      <a:pt x="2893" y="381"/>
                    </a:lnTo>
                    <a:lnTo>
                      <a:pt x="2890" y="381"/>
                    </a:lnTo>
                    <a:lnTo>
                      <a:pt x="2893" y="376"/>
                    </a:lnTo>
                    <a:lnTo>
                      <a:pt x="2895" y="371"/>
                    </a:lnTo>
                    <a:lnTo>
                      <a:pt x="2897" y="364"/>
                    </a:lnTo>
                    <a:lnTo>
                      <a:pt x="2897" y="362"/>
                    </a:lnTo>
                    <a:lnTo>
                      <a:pt x="2897" y="355"/>
                    </a:lnTo>
                    <a:lnTo>
                      <a:pt x="2900" y="352"/>
                    </a:lnTo>
                    <a:lnTo>
                      <a:pt x="2902" y="348"/>
                    </a:lnTo>
                    <a:lnTo>
                      <a:pt x="2902" y="345"/>
                    </a:lnTo>
                    <a:lnTo>
                      <a:pt x="2897" y="343"/>
                    </a:lnTo>
                    <a:lnTo>
                      <a:pt x="2897" y="343"/>
                    </a:lnTo>
                    <a:lnTo>
                      <a:pt x="2897" y="338"/>
                    </a:lnTo>
                    <a:lnTo>
                      <a:pt x="2900" y="324"/>
                    </a:lnTo>
                    <a:lnTo>
                      <a:pt x="2900" y="319"/>
                    </a:lnTo>
                    <a:lnTo>
                      <a:pt x="2895" y="310"/>
                    </a:lnTo>
                    <a:lnTo>
                      <a:pt x="2890" y="314"/>
                    </a:lnTo>
                    <a:lnTo>
                      <a:pt x="2885" y="329"/>
                    </a:lnTo>
                    <a:lnTo>
                      <a:pt x="2885" y="329"/>
                    </a:lnTo>
                    <a:lnTo>
                      <a:pt x="2883" y="333"/>
                    </a:lnTo>
                    <a:lnTo>
                      <a:pt x="2881" y="338"/>
                    </a:lnTo>
                    <a:lnTo>
                      <a:pt x="2881" y="345"/>
                    </a:lnTo>
                    <a:lnTo>
                      <a:pt x="2883" y="350"/>
                    </a:lnTo>
                    <a:lnTo>
                      <a:pt x="2878" y="362"/>
                    </a:lnTo>
                    <a:lnTo>
                      <a:pt x="2876" y="362"/>
                    </a:lnTo>
                    <a:lnTo>
                      <a:pt x="2876" y="359"/>
                    </a:lnTo>
                    <a:lnTo>
                      <a:pt x="2878" y="350"/>
                    </a:lnTo>
                    <a:lnTo>
                      <a:pt x="2878" y="345"/>
                    </a:lnTo>
                    <a:lnTo>
                      <a:pt x="2876" y="343"/>
                    </a:lnTo>
                    <a:lnTo>
                      <a:pt x="2878" y="336"/>
                    </a:lnTo>
                    <a:lnTo>
                      <a:pt x="2878" y="331"/>
                    </a:lnTo>
                    <a:lnTo>
                      <a:pt x="2876" y="331"/>
                    </a:lnTo>
                    <a:lnTo>
                      <a:pt x="2869" y="333"/>
                    </a:lnTo>
                    <a:lnTo>
                      <a:pt x="2859" y="336"/>
                    </a:lnTo>
                    <a:lnTo>
                      <a:pt x="2855" y="338"/>
                    </a:lnTo>
                    <a:lnTo>
                      <a:pt x="2855" y="343"/>
                    </a:lnTo>
                    <a:lnTo>
                      <a:pt x="2852" y="348"/>
                    </a:lnTo>
                    <a:lnTo>
                      <a:pt x="2850" y="355"/>
                    </a:lnTo>
                    <a:lnTo>
                      <a:pt x="2850" y="359"/>
                    </a:lnTo>
                    <a:lnTo>
                      <a:pt x="2852" y="364"/>
                    </a:lnTo>
                    <a:lnTo>
                      <a:pt x="2852" y="369"/>
                    </a:lnTo>
                    <a:lnTo>
                      <a:pt x="2852" y="371"/>
                    </a:lnTo>
                    <a:lnTo>
                      <a:pt x="2855" y="371"/>
                    </a:lnTo>
                    <a:lnTo>
                      <a:pt x="2857" y="376"/>
                    </a:lnTo>
                    <a:lnTo>
                      <a:pt x="2857" y="378"/>
                    </a:lnTo>
                    <a:lnTo>
                      <a:pt x="2859" y="378"/>
                    </a:lnTo>
                    <a:lnTo>
                      <a:pt x="2864" y="378"/>
                    </a:lnTo>
                    <a:lnTo>
                      <a:pt x="2869" y="378"/>
                    </a:lnTo>
                    <a:lnTo>
                      <a:pt x="2869" y="383"/>
                    </a:lnTo>
                    <a:lnTo>
                      <a:pt x="2869" y="390"/>
                    </a:lnTo>
                    <a:lnTo>
                      <a:pt x="2871" y="392"/>
                    </a:lnTo>
                    <a:lnTo>
                      <a:pt x="2869" y="392"/>
                    </a:lnTo>
                    <a:lnTo>
                      <a:pt x="2866" y="390"/>
                    </a:lnTo>
                    <a:lnTo>
                      <a:pt x="2864" y="392"/>
                    </a:lnTo>
                    <a:lnTo>
                      <a:pt x="2864" y="390"/>
                    </a:lnTo>
                    <a:lnTo>
                      <a:pt x="2866" y="388"/>
                    </a:lnTo>
                    <a:lnTo>
                      <a:pt x="2862" y="383"/>
                    </a:lnTo>
                    <a:lnTo>
                      <a:pt x="2857" y="383"/>
                    </a:lnTo>
                    <a:lnTo>
                      <a:pt x="2852" y="376"/>
                    </a:lnTo>
                    <a:lnTo>
                      <a:pt x="2848" y="374"/>
                    </a:lnTo>
                    <a:lnTo>
                      <a:pt x="2848" y="366"/>
                    </a:lnTo>
                    <a:lnTo>
                      <a:pt x="2848" y="359"/>
                    </a:lnTo>
                    <a:lnTo>
                      <a:pt x="2843" y="362"/>
                    </a:lnTo>
                    <a:lnTo>
                      <a:pt x="2838" y="362"/>
                    </a:lnTo>
                    <a:lnTo>
                      <a:pt x="2831" y="364"/>
                    </a:lnTo>
                    <a:lnTo>
                      <a:pt x="2831" y="366"/>
                    </a:lnTo>
                    <a:lnTo>
                      <a:pt x="2833" y="369"/>
                    </a:lnTo>
                    <a:lnTo>
                      <a:pt x="2833" y="371"/>
                    </a:lnTo>
                    <a:lnTo>
                      <a:pt x="2838" y="376"/>
                    </a:lnTo>
                    <a:lnTo>
                      <a:pt x="2838" y="378"/>
                    </a:lnTo>
                    <a:lnTo>
                      <a:pt x="2840" y="381"/>
                    </a:lnTo>
                    <a:lnTo>
                      <a:pt x="2843" y="383"/>
                    </a:lnTo>
                    <a:lnTo>
                      <a:pt x="2840" y="383"/>
                    </a:lnTo>
                    <a:lnTo>
                      <a:pt x="2836" y="385"/>
                    </a:lnTo>
                    <a:lnTo>
                      <a:pt x="2833" y="383"/>
                    </a:lnTo>
                    <a:lnTo>
                      <a:pt x="2833" y="381"/>
                    </a:lnTo>
                    <a:lnTo>
                      <a:pt x="2831" y="378"/>
                    </a:lnTo>
                    <a:lnTo>
                      <a:pt x="2829" y="378"/>
                    </a:lnTo>
                    <a:lnTo>
                      <a:pt x="2829" y="376"/>
                    </a:lnTo>
                    <a:lnTo>
                      <a:pt x="2829" y="371"/>
                    </a:lnTo>
                    <a:lnTo>
                      <a:pt x="2826" y="369"/>
                    </a:lnTo>
                    <a:lnTo>
                      <a:pt x="2824" y="369"/>
                    </a:lnTo>
                    <a:lnTo>
                      <a:pt x="2822" y="371"/>
                    </a:lnTo>
                    <a:lnTo>
                      <a:pt x="2819" y="371"/>
                    </a:lnTo>
                    <a:lnTo>
                      <a:pt x="2822" y="376"/>
                    </a:lnTo>
                    <a:lnTo>
                      <a:pt x="2822" y="376"/>
                    </a:lnTo>
                    <a:lnTo>
                      <a:pt x="2819" y="381"/>
                    </a:lnTo>
                    <a:lnTo>
                      <a:pt x="2814" y="388"/>
                    </a:lnTo>
                    <a:lnTo>
                      <a:pt x="2814" y="395"/>
                    </a:lnTo>
                    <a:lnTo>
                      <a:pt x="2817" y="395"/>
                    </a:lnTo>
                    <a:lnTo>
                      <a:pt x="2819" y="395"/>
                    </a:lnTo>
                    <a:lnTo>
                      <a:pt x="2819" y="400"/>
                    </a:lnTo>
                    <a:lnTo>
                      <a:pt x="2814" y="404"/>
                    </a:lnTo>
                    <a:lnTo>
                      <a:pt x="2810" y="407"/>
                    </a:lnTo>
                    <a:lnTo>
                      <a:pt x="2805" y="407"/>
                    </a:lnTo>
                    <a:lnTo>
                      <a:pt x="2803" y="409"/>
                    </a:lnTo>
                    <a:lnTo>
                      <a:pt x="2803" y="411"/>
                    </a:lnTo>
                    <a:lnTo>
                      <a:pt x="2803" y="414"/>
                    </a:lnTo>
                    <a:lnTo>
                      <a:pt x="2803" y="416"/>
                    </a:lnTo>
                    <a:lnTo>
                      <a:pt x="2798" y="421"/>
                    </a:lnTo>
                    <a:lnTo>
                      <a:pt x="2798" y="423"/>
                    </a:lnTo>
                    <a:lnTo>
                      <a:pt x="2798" y="426"/>
                    </a:lnTo>
                    <a:lnTo>
                      <a:pt x="2798" y="428"/>
                    </a:lnTo>
                    <a:lnTo>
                      <a:pt x="2798" y="430"/>
                    </a:lnTo>
                    <a:lnTo>
                      <a:pt x="2800" y="428"/>
                    </a:lnTo>
                    <a:lnTo>
                      <a:pt x="2803" y="428"/>
                    </a:lnTo>
                    <a:lnTo>
                      <a:pt x="2805" y="428"/>
                    </a:lnTo>
                    <a:lnTo>
                      <a:pt x="2810" y="430"/>
                    </a:lnTo>
                    <a:lnTo>
                      <a:pt x="2805" y="433"/>
                    </a:lnTo>
                    <a:lnTo>
                      <a:pt x="2800" y="433"/>
                    </a:lnTo>
                    <a:lnTo>
                      <a:pt x="2796" y="437"/>
                    </a:lnTo>
                    <a:lnTo>
                      <a:pt x="2798" y="437"/>
                    </a:lnTo>
                    <a:lnTo>
                      <a:pt x="2803" y="440"/>
                    </a:lnTo>
                    <a:lnTo>
                      <a:pt x="2807" y="442"/>
                    </a:lnTo>
                    <a:lnTo>
                      <a:pt x="2803" y="442"/>
                    </a:lnTo>
                    <a:lnTo>
                      <a:pt x="2796" y="440"/>
                    </a:lnTo>
                    <a:lnTo>
                      <a:pt x="2793" y="440"/>
                    </a:lnTo>
                    <a:lnTo>
                      <a:pt x="2793" y="442"/>
                    </a:lnTo>
                    <a:lnTo>
                      <a:pt x="2791" y="445"/>
                    </a:lnTo>
                    <a:lnTo>
                      <a:pt x="2791" y="447"/>
                    </a:lnTo>
                    <a:lnTo>
                      <a:pt x="2793" y="447"/>
                    </a:lnTo>
                    <a:lnTo>
                      <a:pt x="2793" y="447"/>
                    </a:lnTo>
                    <a:lnTo>
                      <a:pt x="2796" y="447"/>
                    </a:lnTo>
                    <a:lnTo>
                      <a:pt x="2796" y="449"/>
                    </a:lnTo>
                    <a:lnTo>
                      <a:pt x="2798" y="452"/>
                    </a:lnTo>
                    <a:lnTo>
                      <a:pt x="2798" y="454"/>
                    </a:lnTo>
                    <a:lnTo>
                      <a:pt x="2796" y="454"/>
                    </a:lnTo>
                    <a:lnTo>
                      <a:pt x="2796" y="452"/>
                    </a:lnTo>
                    <a:lnTo>
                      <a:pt x="2793" y="449"/>
                    </a:lnTo>
                    <a:lnTo>
                      <a:pt x="2791" y="449"/>
                    </a:lnTo>
                    <a:lnTo>
                      <a:pt x="2791" y="449"/>
                    </a:lnTo>
                    <a:lnTo>
                      <a:pt x="2786" y="452"/>
                    </a:lnTo>
                    <a:lnTo>
                      <a:pt x="2784" y="452"/>
                    </a:lnTo>
                    <a:lnTo>
                      <a:pt x="2784" y="454"/>
                    </a:lnTo>
                    <a:lnTo>
                      <a:pt x="2784" y="456"/>
                    </a:lnTo>
                    <a:lnTo>
                      <a:pt x="2781" y="454"/>
                    </a:lnTo>
                    <a:lnTo>
                      <a:pt x="2781" y="452"/>
                    </a:lnTo>
                    <a:lnTo>
                      <a:pt x="2779" y="452"/>
                    </a:lnTo>
                    <a:lnTo>
                      <a:pt x="2777" y="454"/>
                    </a:lnTo>
                    <a:lnTo>
                      <a:pt x="2770" y="456"/>
                    </a:lnTo>
                    <a:lnTo>
                      <a:pt x="2765" y="459"/>
                    </a:lnTo>
                    <a:lnTo>
                      <a:pt x="2762" y="463"/>
                    </a:lnTo>
                    <a:lnTo>
                      <a:pt x="2762" y="468"/>
                    </a:lnTo>
                    <a:lnTo>
                      <a:pt x="2765" y="468"/>
                    </a:lnTo>
                    <a:lnTo>
                      <a:pt x="2765" y="471"/>
                    </a:lnTo>
                    <a:lnTo>
                      <a:pt x="2760" y="471"/>
                    </a:lnTo>
                    <a:lnTo>
                      <a:pt x="2760" y="471"/>
                    </a:lnTo>
                    <a:lnTo>
                      <a:pt x="2762" y="475"/>
                    </a:lnTo>
                    <a:lnTo>
                      <a:pt x="2762" y="478"/>
                    </a:lnTo>
                    <a:lnTo>
                      <a:pt x="2767" y="478"/>
                    </a:lnTo>
                    <a:lnTo>
                      <a:pt x="2777" y="475"/>
                    </a:lnTo>
                    <a:lnTo>
                      <a:pt x="2777" y="475"/>
                    </a:lnTo>
                    <a:lnTo>
                      <a:pt x="2779" y="473"/>
                    </a:lnTo>
                    <a:lnTo>
                      <a:pt x="2784" y="473"/>
                    </a:lnTo>
                    <a:lnTo>
                      <a:pt x="2784" y="475"/>
                    </a:lnTo>
                    <a:lnTo>
                      <a:pt x="2781" y="478"/>
                    </a:lnTo>
                    <a:lnTo>
                      <a:pt x="2781" y="478"/>
                    </a:lnTo>
                    <a:lnTo>
                      <a:pt x="2788" y="478"/>
                    </a:lnTo>
                    <a:lnTo>
                      <a:pt x="2796" y="473"/>
                    </a:lnTo>
                    <a:lnTo>
                      <a:pt x="2800" y="468"/>
                    </a:lnTo>
                    <a:lnTo>
                      <a:pt x="2800" y="471"/>
                    </a:lnTo>
                    <a:lnTo>
                      <a:pt x="2800" y="473"/>
                    </a:lnTo>
                    <a:lnTo>
                      <a:pt x="2798" y="475"/>
                    </a:lnTo>
                    <a:lnTo>
                      <a:pt x="2800" y="478"/>
                    </a:lnTo>
                    <a:lnTo>
                      <a:pt x="2803" y="478"/>
                    </a:lnTo>
                    <a:lnTo>
                      <a:pt x="2807" y="478"/>
                    </a:lnTo>
                    <a:lnTo>
                      <a:pt x="2807" y="480"/>
                    </a:lnTo>
                    <a:lnTo>
                      <a:pt x="2800" y="480"/>
                    </a:lnTo>
                    <a:lnTo>
                      <a:pt x="2796" y="482"/>
                    </a:lnTo>
                    <a:lnTo>
                      <a:pt x="2793" y="482"/>
                    </a:lnTo>
                    <a:lnTo>
                      <a:pt x="2791" y="482"/>
                    </a:lnTo>
                    <a:lnTo>
                      <a:pt x="2791" y="489"/>
                    </a:lnTo>
                    <a:lnTo>
                      <a:pt x="2791" y="492"/>
                    </a:lnTo>
                    <a:lnTo>
                      <a:pt x="2796" y="497"/>
                    </a:lnTo>
                    <a:lnTo>
                      <a:pt x="2796" y="499"/>
                    </a:lnTo>
                    <a:lnTo>
                      <a:pt x="2793" y="499"/>
                    </a:lnTo>
                    <a:lnTo>
                      <a:pt x="2791" y="497"/>
                    </a:lnTo>
                    <a:lnTo>
                      <a:pt x="2788" y="494"/>
                    </a:lnTo>
                    <a:lnTo>
                      <a:pt x="2788" y="489"/>
                    </a:lnTo>
                    <a:lnTo>
                      <a:pt x="2786" y="485"/>
                    </a:lnTo>
                    <a:lnTo>
                      <a:pt x="2781" y="485"/>
                    </a:lnTo>
                    <a:lnTo>
                      <a:pt x="2779" y="489"/>
                    </a:lnTo>
                    <a:lnTo>
                      <a:pt x="2777" y="489"/>
                    </a:lnTo>
                    <a:lnTo>
                      <a:pt x="2777" y="485"/>
                    </a:lnTo>
                    <a:lnTo>
                      <a:pt x="2772" y="482"/>
                    </a:lnTo>
                    <a:lnTo>
                      <a:pt x="2770" y="482"/>
                    </a:lnTo>
                    <a:lnTo>
                      <a:pt x="2765" y="482"/>
                    </a:lnTo>
                    <a:lnTo>
                      <a:pt x="2760" y="485"/>
                    </a:lnTo>
                    <a:lnTo>
                      <a:pt x="2751" y="487"/>
                    </a:lnTo>
                    <a:lnTo>
                      <a:pt x="2753" y="489"/>
                    </a:lnTo>
                    <a:lnTo>
                      <a:pt x="2751" y="492"/>
                    </a:lnTo>
                    <a:lnTo>
                      <a:pt x="2748" y="494"/>
                    </a:lnTo>
                    <a:lnTo>
                      <a:pt x="2746" y="497"/>
                    </a:lnTo>
                    <a:lnTo>
                      <a:pt x="2751" y="499"/>
                    </a:lnTo>
                    <a:lnTo>
                      <a:pt x="2753" y="499"/>
                    </a:lnTo>
                    <a:lnTo>
                      <a:pt x="2755" y="499"/>
                    </a:lnTo>
                    <a:lnTo>
                      <a:pt x="2755" y="501"/>
                    </a:lnTo>
                    <a:lnTo>
                      <a:pt x="2748" y="504"/>
                    </a:lnTo>
                    <a:lnTo>
                      <a:pt x="2751" y="506"/>
                    </a:lnTo>
                    <a:lnTo>
                      <a:pt x="2753" y="504"/>
                    </a:lnTo>
                    <a:lnTo>
                      <a:pt x="2758" y="504"/>
                    </a:lnTo>
                    <a:lnTo>
                      <a:pt x="2760" y="504"/>
                    </a:lnTo>
                    <a:lnTo>
                      <a:pt x="2760" y="508"/>
                    </a:lnTo>
                    <a:lnTo>
                      <a:pt x="2755" y="508"/>
                    </a:lnTo>
                    <a:lnTo>
                      <a:pt x="2753" y="513"/>
                    </a:lnTo>
                    <a:lnTo>
                      <a:pt x="2758" y="518"/>
                    </a:lnTo>
                    <a:lnTo>
                      <a:pt x="2760" y="516"/>
                    </a:lnTo>
                    <a:lnTo>
                      <a:pt x="2760" y="518"/>
                    </a:lnTo>
                    <a:lnTo>
                      <a:pt x="2758" y="520"/>
                    </a:lnTo>
                    <a:lnTo>
                      <a:pt x="2755" y="523"/>
                    </a:lnTo>
                    <a:lnTo>
                      <a:pt x="2755" y="525"/>
                    </a:lnTo>
                    <a:lnTo>
                      <a:pt x="2751" y="525"/>
                    </a:lnTo>
                    <a:lnTo>
                      <a:pt x="2753" y="530"/>
                    </a:lnTo>
                    <a:lnTo>
                      <a:pt x="2751" y="537"/>
                    </a:lnTo>
                    <a:lnTo>
                      <a:pt x="2758" y="539"/>
                    </a:lnTo>
                    <a:lnTo>
                      <a:pt x="2760" y="542"/>
                    </a:lnTo>
                    <a:lnTo>
                      <a:pt x="2758" y="544"/>
                    </a:lnTo>
                    <a:lnTo>
                      <a:pt x="2755" y="542"/>
                    </a:lnTo>
                    <a:lnTo>
                      <a:pt x="2753" y="539"/>
                    </a:lnTo>
                    <a:lnTo>
                      <a:pt x="2751" y="539"/>
                    </a:lnTo>
                    <a:lnTo>
                      <a:pt x="2751" y="537"/>
                    </a:lnTo>
                    <a:lnTo>
                      <a:pt x="2751" y="532"/>
                    </a:lnTo>
                    <a:lnTo>
                      <a:pt x="2748" y="525"/>
                    </a:lnTo>
                    <a:lnTo>
                      <a:pt x="2743" y="523"/>
                    </a:lnTo>
                    <a:lnTo>
                      <a:pt x="2746" y="520"/>
                    </a:lnTo>
                    <a:lnTo>
                      <a:pt x="2746" y="511"/>
                    </a:lnTo>
                    <a:lnTo>
                      <a:pt x="2746" y="504"/>
                    </a:lnTo>
                    <a:lnTo>
                      <a:pt x="2743" y="501"/>
                    </a:lnTo>
                    <a:lnTo>
                      <a:pt x="2741" y="499"/>
                    </a:lnTo>
                    <a:lnTo>
                      <a:pt x="2739" y="501"/>
                    </a:lnTo>
                    <a:lnTo>
                      <a:pt x="2739" y="504"/>
                    </a:lnTo>
                    <a:lnTo>
                      <a:pt x="2739" y="506"/>
                    </a:lnTo>
                    <a:lnTo>
                      <a:pt x="2734" y="508"/>
                    </a:lnTo>
                    <a:lnTo>
                      <a:pt x="2736" y="511"/>
                    </a:lnTo>
                    <a:lnTo>
                      <a:pt x="2736" y="516"/>
                    </a:lnTo>
                    <a:lnTo>
                      <a:pt x="2732" y="518"/>
                    </a:lnTo>
                    <a:lnTo>
                      <a:pt x="2729" y="518"/>
                    </a:lnTo>
                    <a:lnTo>
                      <a:pt x="2727" y="518"/>
                    </a:lnTo>
                    <a:lnTo>
                      <a:pt x="2729" y="513"/>
                    </a:lnTo>
                    <a:lnTo>
                      <a:pt x="2727" y="508"/>
                    </a:lnTo>
                    <a:lnTo>
                      <a:pt x="2725" y="511"/>
                    </a:lnTo>
                    <a:lnTo>
                      <a:pt x="2725" y="513"/>
                    </a:lnTo>
                    <a:lnTo>
                      <a:pt x="2722" y="516"/>
                    </a:lnTo>
                    <a:lnTo>
                      <a:pt x="2720" y="513"/>
                    </a:lnTo>
                    <a:lnTo>
                      <a:pt x="2715" y="516"/>
                    </a:lnTo>
                    <a:lnTo>
                      <a:pt x="2713" y="520"/>
                    </a:lnTo>
                    <a:lnTo>
                      <a:pt x="2713" y="523"/>
                    </a:lnTo>
                    <a:lnTo>
                      <a:pt x="2713" y="525"/>
                    </a:lnTo>
                    <a:lnTo>
                      <a:pt x="2715" y="527"/>
                    </a:lnTo>
                    <a:lnTo>
                      <a:pt x="2717" y="525"/>
                    </a:lnTo>
                    <a:lnTo>
                      <a:pt x="2717" y="523"/>
                    </a:lnTo>
                    <a:lnTo>
                      <a:pt x="2722" y="518"/>
                    </a:lnTo>
                    <a:lnTo>
                      <a:pt x="2722" y="520"/>
                    </a:lnTo>
                    <a:lnTo>
                      <a:pt x="2725" y="523"/>
                    </a:lnTo>
                    <a:lnTo>
                      <a:pt x="2727" y="523"/>
                    </a:lnTo>
                    <a:lnTo>
                      <a:pt x="2729" y="523"/>
                    </a:lnTo>
                    <a:lnTo>
                      <a:pt x="2722" y="525"/>
                    </a:lnTo>
                    <a:lnTo>
                      <a:pt x="2720" y="527"/>
                    </a:lnTo>
                    <a:lnTo>
                      <a:pt x="2725" y="527"/>
                    </a:lnTo>
                    <a:lnTo>
                      <a:pt x="2727" y="527"/>
                    </a:lnTo>
                    <a:lnTo>
                      <a:pt x="2729" y="527"/>
                    </a:lnTo>
                    <a:lnTo>
                      <a:pt x="2734" y="527"/>
                    </a:lnTo>
                    <a:lnTo>
                      <a:pt x="2736" y="530"/>
                    </a:lnTo>
                    <a:lnTo>
                      <a:pt x="2739" y="527"/>
                    </a:lnTo>
                    <a:lnTo>
                      <a:pt x="2736" y="525"/>
                    </a:lnTo>
                    <a:lnTo>
                      <a:pt x="2734" y="523"/>
                    </a:lnTo>
                    <a:lnTo>
                      <a:pt x="2739" y="525"/>
                    </a:lnTo>
                    <a:lnTo>
                      <a:pt x="2741" y="527"/>
                    </a:lnTo>
                    <a:lnTo>
                      <a:pt x="2739" y="530"/>
                    </a:lnTo>
                    <a:lnTo>
                      <a:pt x="2736" y="532"/>
                    </a:lnTo>
                    <a:lnTo>
                      <a:pt x="2736" y="534"/>
                    </a:lnTo>
                    <a:lnTo>
                      <a:pt x="2736" y="537"/>
                    </a:lnTo>
                    <a:lnTo>
                      <a:pt x="2734" y="534"/>
                    </a:lnTo>
                    <a:lnTo>
                      <a:pt x="2732" y="532"/>
                    </a:lnTo>
                    <a:lnTo>
                      <a:pt x="2729" y="530"/>
                    </a:lnTo>
                    <a:lnTo>
                      <a:pt x="2727" y="532"/>
                    </a:lnTo>
                    <a:lnTo>
                      <a:pt x="2722" y="534"/>
                    </a:lnTo>
                    <a:lnTo>
                      <a:pt x="2720" y="534"/>
                    </a:lnTo>
                    <a:lnTo>
                      <a:pt x="2715" y="537"/>
                    </a:lnTo>
                    <a:lnTo>
                      <a:pt x="2710" y="539"/>
                    </a:lnTo>
                    <a:lnTo>
                      <a:pt x="2708" y="539"/>
                    </a:lnTo>
                    <a:lnTo>
                      <a:pt x="2706" y="539"/>
                    </a:lnTo>
                    <a:lnTo>
                      <a:pt x="2701" y="539"/>
                    </a:lnTo>
                    <a:lnTo>
                      <a:pt x="2696" y="542"/>
                    </a:lnTo>
                    <a:lnTo>
                      <a:pt x="2694" y="544"/>
                    </a:lnTo>
                    <a:lnTo>
                      <a:pt x="2691" y="549"/>
                    </a:lnTo>
                    <a:lnTo>
                      <a:pt x="2694" y="549"/>
                    </a:lnTo>
                    <a:lnTo>
                      <a:pt x="2696" y="551"/>
                    </a:lnTo>
                    <a:lnTo>
                      <a:pt x="2696" y="553"/>
                    </a:lnTo>
                    <a:lnTo>
                      <a:pt x="2699" y="551"/>
                    </a:lnTo>
                    <a:lnTo>
                      <a:pt x="2701" y="551"/>
                    </a:lnTo>
                    <a:lnTo>
                      <a:pt x="2703" y="553"/>
                    </a:lnTo>
                    <a:lnTo>
                      <a:pt x="2701" y="556"/>
                    </a:lnTo>
                    <a:lnTo>
                      <a:pt x="2696" y="556"/>
                    </a:lnTo>
                    <a:lnTo>
                      <a:pt x="2694" y="556"/>
                    </a:lnTo>
                    <a:lnTo>
                      <a:pt x="2691" y="558"/>
                    </a:lnTo>
                    <a:lnTo>
                      <a:pt x="2694" y="558"/>
                    </a:lnTo>
                    <a:lnTo>
                      <a:pt x="2696" y="558"/>
                    </a:lnTo>
                    <a:lnTo>
                      <a:pt x="2696" y="560"/>
                    </a:lnTo>
                    <a:lnTo>
                      <a:pt x="2691" y="563"/>
                    </a:lnTo>
                    <a:lnTo>
                      <a:pt x="2691" y="563"/>
                    </a:lnTo>
                    <a:lnTo>
                      <a:pt x="2694" y="565"/>
                    </a:lnTo>
                    <a:lnTo>
                      <a:pt x="2699" y="565"/>
                    </a:lnTo>
                    <a:lnTo>
                      <a:pt x="2703" y="560"/>
                    </a:lnTo>
                    <a:lnTo>
                      <a:pt x="2708" y="556"/>
                    </a:lnTo>
                    <a:lnTo>
                      <a:pt x="2713" y="551"/>
                    </a:lnTo>
                    <a:lnTo>
                      <a:pt x="2715" y="546"/>
                    </a:lnTo>
                    <a:lnTo>
                      <a:pt x="2717" y="546"/>
                    </a:lnTo>
                    <a:lnTo>
                      <a:pt x="2720" y="549"/>
                    </a:lnTo>
                    <a:lnTo>
                      <a:pt x="2725" y="551"/>
                    </a:lnTo>
                    <a:lnTo>
                      <a:pt x="2732" y="556"/>
                    </a:lnTo>
                    <a:lnTo>
                      <a:pt x="2729" y="556"/>
                    </a:lnTo>
                    <a:lnTo>
                      <a:pt x="2727" y="556"/>
                    </a:lnTo>
                    <a:lnTo>
                      <a:pt x="2725" y="553"/>
                    </a:lnTo>
                    <a:lnTo>
                      <a:pt x="2722" y="553"/>
                    </a:lnTo>
                    <a:lnTo>
                      <a:pt x="2720" y="553"/>
                    </a:lnTo>
                    <a:lnTo>
                      <a:pt x="2717" y="556"/>
                    </a:lnTo>
                    <a:lnTo>
                      <a:pt x="2720" y="558"/>
                    </a:lnTo>
                    <a:lnTo>
                      <a:pt x="2722" y="560"/>
                    </a:lnTo>
                    <a:lnTo>
                      <a:pt x="2720" y="560"/>
                    </a:lnTo>
                    <a:lnTo>
                      <a:pt x="2717" y="560"/>
                    </a:lnTo>
                    <a:lnTo>
                      <a:pt x="2715" y="558"/>
                    </a:lnTo>
                    <a:lnTo>
                      <a:pt x="2713" y="556"/>
                    </a:lnTo>
                    <a:lnTo>
                      <a:pt x="2710" y="563"/>
                    </a:lnTo>
                    <a:lnTo>
                      <a:pt x="2706" y="568"/>
                    </a:lnTo>
                    <a:lnTo>
                      <a:pt x="2708" y="568"/>
                    </a:lnTo>
                    <a:lnTo>
                      <a:pt x="2710" y="570"/>
                    </a:lnTo>
                    <a:lnTo>
                      <a:pt x="2708" y="572"/>
                    </a:lnTo>
                    <a:lnTo>
                      <a:pt x="2710" y="575"/>
                    </a:lnTo>
                    <a:lnTo>
                      <a:pt x="2713" y="577"/>
                    </a:lnTo>
                    <a:lnTo>
                      <a:pt x="2717" y="577"/>
                    </a:lnTo>
                    <a:lnTo>
                      <a:pt x="2722" y="579"/>
                    </a:lnTo>
                    <a:lnTo>
                      <a:pt x="2725" y="577"/>
                    </a:lnTo>
                    <a:lnTo>
                      <a:pt x="2727" y="577"/>
                    </a:lnTo>
                    <a:lnTo>
                      <a:pt x="2725" y="579"/>
                    </a:lnTo>
                    <a:lnTo>
                      <a:pt x="2722" y="582"/>
                    </a:lnTo>
                    <a:lnTo>
                      <a:pt x="2722" y="584"/>
                    </a:lnTo>
                    <a:lnTo>
                      <a:pt x="2720" y="587"/>
                    </a:lnTo>
                    <a:lnTo>
                      <a:pt x="2720" y="584"/>
                    </a:lnTo>
                    <a:lnTo>
                      <a:pt x="2715" y="579"/>
                    </a:lnTo>
                    <a:lnTo>
                      <a:pt x="2710" y="579"/>
                    </a:lnTo>
                    <a:lnTo>
                      <a:pt x="2708" y="579"/>
                    </a:lnTo>
                    <a:lnTo>
                      <a:pt x="2706" y="577"/>
                    </a:lnTo>
                    <a:lnTo>
                      <a:pt x="2703" y="572"/>
                    </a:lnTo>
                    <a:lnTo>
                      <a:pt x="2701" y="570"/>
                    </a:lnTo>
                    <a:lnTo>
                      <a:pt x="2696" y="572"/>
                    </a:lnTo>
                    <a:lnTo>
                      <a:pt x="2691" y="577"/>
                    </a:lnTo>
                    <a:lnTo>
                      <a:pt x="2687" y="582"/>
                    </a:lnTo>
                    <a:lnTo>
                      <a:pt x="2689" y="584"/>
                    </a:lnTo>
                    <a:lnTo>
                      <a:pt x="2687" y="589"/>
                    </a:lnTo>
                    <a:lnTo>
                      <a:pt x="2684" y="594"/>
                    </a:lnTo>
                    <a:lnTo>
                      <a:pt x="2680" y="598"/>
                    </a:lnTo>
                    <a:lnTo>
                      <a:pt x="2673" y="605"/>
                    </a:lnTo>
                    <a:lnTo>
                      <a:pt x="2673" y="608"/>
                    </a:lnTo>
                    <a:lnTo>
                      <a:pt x="2677" y="605"/>
                    </a:lnTo>
                    <a:lnTo>
                      <a:pt x="2684" y="605"/>
                    </a:lnTo>
                    <a:lnTo>
                      <a:pt x="2687" y="603"/>
                    </a:lnTo>
                    <a:lnTo>
                      <a:pt x="2687" y="608"/>
                    </a:lnTo>
                    <a:lnTo>
                      <a:pt x="2689" y="608"/>
                    </a:lnTo>
                    <a:lnTo>
                      <a:pt x="2694" y="603"/>
                    </a:lnTo>
                    <a:lnTo>
                      <a:pt x="2699" y="603"/>
                    </a:lnTo>
                    <a:lnTo>
                      <a:pt x="2706" y="601"/>
                    </a:lnTo>
                    <a:lnTo>
                      <a:pt x="2703" y="605"/>
                    </a:lnTo>
                    <a:lnTo>
                      <a:pt x="2708" y="608"/>
                    </a:lnTo>
                    <a:lnTo>
                      <a:pt x="2710" y="605"/>
                    </a:lnTo>
                    <a:lnTo>
                      <a:pt x="2715" y="608"/>
                    </a:lnTo>
                    <a:lnTo>
                      <a:pt x="2717" y="610"/>
                    </a:lnTo>
                    <a:lnTo>
                      <a:pt x="2720" y="615"/>
                    </a:lnTo>
                    <a:lnTo>
                      <a:pt x="2720" y="617"/>
                    </a:lnTo>
                    <a:lnTo>
                      <a:pt x="2720" y="624"/>
                    </a:lnTo>
                    <a:lnTo>
                      <a:pt x="2717" y="624"/>
                    </a:lnTo>
                    <a:lnTo>
                      <a:pt x="2715" y="622"/>
                    </a:lnTo>
                    <a:lnTo>
                      <a:pt x="2717" y="617"/>
                    </a:lnTo>
                    <a:lnTo>
                      <a:pt x="2715" y="615"/>
                    </a:lnTo>
                    <a:lnTo>
                      <a:pt x="2710" y="615"/>
                    </a:lnTo>
                    <a:lnTo>
                      <a:pt x="2708" y="613"/>
                    </a:lnTo>
                    <a:lnTo>
                      <a:pt x="2701" y="610"/>
                    </a:lnTo>
                    <a:lnTo>
                      <a:pt x="2696" y="610"/>
                    </a:lnTo>
                    <a:lnTo>
                      <a:pt x="2691" y="610"/>
                    </a:lnTo>
                    <a:lnTo>
                      <a:pt x="2689" y="613"/>
                    </a:lnTo>
                    <a:lnTo>
                      <a:pt x="2684" y="610"/>
                    </a:lnTo>
                    <a:lnTo>
                      <a:pt x="2682" y="615"/>
                    </a:lnTo>
                    <a:lnTo>
                      <a:pt x="2675" y="615"/>
                    </a:lnTo>
                    <a:lnTo>
                      <a:pt x="2673" y="617"/>
                    </a:lnTo>
                    <a:lnTo>
                      <a:pt x="2670" y="624"/>
                    </a:lnTo>
                    <a:lnTo>
                      <a:pt x="2673" y="629"/>
                    </a:lnTo>
                    <a:lnTo>
                      <a:pt x="2670" y="631"/>
                    </a:lnTo>
                    <a:lnTo>
                      <a:pt x="2668" y="634"/>
                    </a:lnTo>
                    <a:lnTo>
                      <a:pt x="2665" y="634"/>
                    </a:lnTo>
                    <a:lnTo>
                      <a:pt x="2663" y="631"/>
                    </a:lnTo>
                    <a:lnTo>
                      <a:pt x="2663" y="627"/>
                    </a:lnTo>
                    <a:lnTo>
                      <a:pt x="2661" y="624"/>
                    </a:lnTo>
                    <a:lnTo>
                      <a:pt x="2658" y="629"/>
                    </a:lnTo>
                    <a:lnTo>
                      <a:pt x="2661" y="634"/>
                    </a:lnTo>
                    <a:lnTo>
                      <a:pt x="2658" y="634"/>
                    </a:lnTo>
                    <a:lnTo>
                      <a:pt x="2658" y="631"/>
                    </a:lnTo>
                    <a:lnTo>
                      <a:pt x="2654" y="634"/>
                    </a:lnTo>
                    <a:lnTo>
                      <a:pt x="2649" y="639"/>
                    </a:lnTo>
                    <a:lnTo>
                      <a:pt x="2644" y="639"/>
                    </a:lnTo>
                    <a:lnTo>
                      <a:pt x="2639" y="639"/>
                    </a:lnTo>
                    <a:lnTo>
                      <a:pt x="2639" y="641"/>
                    </a:lnTo>
                    <a:lnTo>
                      <a:pt x="2639" y="643"/>
                    </a:lnTo>
                    <a:lnTo>
                      <a:pt x="2642" y="643"/>
                    </a:lnTo>
                    <a:lnTo>
                      <a:pt x="2644" y="646"/>
                    </a:lnTo>
                    <a:lnTo>
                      <a:pt x="2644" y="648"/>
                    </a:lnTo>
                    <a:lnTo>
                      <a:pt x="2647" y="650"/>
                    </a:lnTo>
                    <a:lnTo>
                      <a:pt x="2649" y="653"/>
                    </a:lnTo>
                    <a:lnTo>
                      <a:pt x="2647" y="655"/>
                    </a:lnTo>
                    <a:lnTo>
                      <a:pt x="2644" y="653"/>
                    </a:lnTo>
                    <a:lnTo>
                      <a:pt x="2642" y="655"/>
                    </a:lnTo>
                    <a:lnTo>
                      <a:pt x="2637" y="655"/>
                    </a:lnTo>
                    <a:lnTo>
                      <a:pt x="2637" y="658"/>
                    </a:lnTo>
                    <a:lnTo>
                      <a:pt x="2637" y="662"/>
                    </a:lnTo>
                    <a:lnTo>
                      <a:pt x="2637" y="662"/>
                    </a:lnTo>
                    <a:lnTo>
                      <a:pt x="2630" y="660"/>
                    </a:lnTo>
                    <a:lnTo>
                      <a:pt x="2625" y="660"/>
                    </a:lnTo>
                    <a:lnTo>
                      <a:pt x="2625" y="662"/>
                    </a:lnTo>
                    <a:lnTo>
                      <a:pt x="2628" y="665"/>
                    </a:lnTo>
                    <a:lnTo>
                      <a:pt x="2632" y="665"/>
                    </a:lnTo>
                    <a:lnTo>
                      <a:pt x="2630" y="667"/>
                    </a:lnTo>
                    <a:lnTo>
                      <a:pt x="2628" y="667"/>
                    </a:lnTo>
                    <a:lnTo>
                      <a:pt x="2623" y="667"/>
                    </a:lnTo>
                    <a:lnTo>
                      <a:pt x="2623" y="669"/>
                    </a:lnTo>
                    <a:lnTo>
                      <a:pt x="2625" y="672"/>
                    </a:lnTo>
                    <a:lnTo>
                      <a:pt x="2623" y="674"/>
                    </a:lnTo>
                    <a:lnTo>
                      <a:pt x="2623" y="679"/>
                    </a:lnTo>
                    <a:lnTo>
                      <a:pt x="2625" y="681"/>
                    </a:lnTo>
                    <a:lnTo>
                      <a:pt x="2628" y="679"/>
                    </a:lnTo>
                    <a:lnTo>
                      <a:pt x="2635" y="679"/>
                    </a:lnTo>
                    <a:lnTo>
                      <a:pt x="2635" y="681"/>
                    </a:lnTo>
                    <a:lnTo>
                      <a:pt x="2628" y="681"/>
                    </a:lnTo>
                    <a:lnTo>
                      <a:pt x="2625" y="684"/>
                    </a:lnTo>
                    <a:lnTo>
                      <a:pt x="2628" y="686"/>
                    </a:lnTo>
                    <a:lnTo>
                      <a:pt x="2625" y="688"/>
                    </a:lnTo>
                    <a:lnTo>
                      <a:pt x="2623" y="686"/>
                    </a:lnTo>
                    <a:lnTo>
                      <a:pt x="2623" y="684"/>
                    </a:lnTo>
                    <a:lnTo>
                      <a:pt x="2618" y="681"/>
                    </a:lnTo>
                    <a:lnTo>
                      <a:pt x="2613" y="681"/>
                    </a:lnTo>
                    <a:lnTo>
                      <a:pt x="2613" y="684"/>
                    </a:lnTo>
                    <a:lnTo>
                      <a:pt x="2618" y="688"/>
                    </a:lnTo>
                    <a:lnTo>
                      <a:pt x="2620" y="693"/>
                    </a:lnTo>
                    <a:lnTo>
                      <a:pt x="2618" y="698"/>
                    </a:lnTo>
                    <a:lnTo>
                      <a:pt x="2613" y="700"/>
                    </a:lnTo>
                    <a:lnTo>
                      <a:pt x="2616" y="705"/>
                    </a:lnTo>
                    <a:lnTo>
                      <a:pt x="2618" y="707"/>
                    </a:lnTo>
                    <a:lnTo>
                      <a:pt x="2623" y="707"/>
                    </a:lnTo>
                    <a:lnTo>
                      <a:pt x="2630" y="705"/>
                    </a:lnTo>
                    <a:lnTo>
                      <a:pt x="2632" y="705"/>
                    </a:lnTo>
                    <a:lnTo>
                      <a:pt x="2630" y="707"/>
                    </a:lnTo>
                    <a:lnTo>
                      <a:pt x="2625" y="710"/>
                    </a:lnTo>
                    <a:lnTo>
                      <a:pt x="2618" y="712"/>
                    </a:lnTo>
                    <a:lnTo>
                      <a:pt x="2613" y="714"/>
                    </a:lnTo>
                    <a:lnTo>
                      <a:pt x="2613" y="717"/>
                    </a:lnTo>
                    <a:lnTo>
                      <a:pt x="2616" y="717"/>
                    </a:lnTo>
                    <a:lnTo>
                      <a:pt x="2620" y="717"/>
                    </a:lnTo>
                    <a:lnTo>
                      <a:pt x="2625" y="714"/>
                    </a:lnTo>
                    <a:lnTo>
                      <a:pt x="2630" y="714"/>
                    </a:lnTo>
                    <a:lnTo>
                      <a:pt x="2637" y="712"/>
                    </a:lnTo>
                    <a:lnTo>
                      <a:pt x="2642" y="714"/>
                    </a:lnTo>
                    <a:lnTo>
                      <a:pt x="2647" y="712"/>
                    </a:lnTo>
                    <a:lnTo>
                      <a:pt x="2654" y="712"/>
                    </a:lnTo>
                    <a:lnTo>
                      <a:pt x="2656" y="707"/>
                    </a:lnTo>
                    <a:lnTo>
                      <a:pt x="2658" y="707"/>
                    </a:lnTo>
                    <a:lnTo>
                      <a:pt x="2661" y="707"/>
                    </a:lnTo>
                    <a:lnTo>
                      <a:pt x="2656" y="710"/>
                    </a:lnTo>
                    <a:lnTo>
                      <a:pt x="2654" y="714"/>
                    </a:lnTo>
                    <a:lnTo>
                      <a:pt x="2651" y="717"/>
                    </a:lnTo>
                    <a:lnTo>
                      <a:pt x="2649" y="717"/>
                    </a:lnTo>
                    <a:lnTo>
                      <a:pt x="2644" y="714"/>
                    </a:lnTo>
                    <a:lnTo>
                      <a:pt x="2642" y="717"/>
                    </a:lnTo>
                    <a:lnTo>
                      <a:pt x="2642" y="719"/>
                    </a:lnTo>
                    <a:lnTo>
                      <a:pt x="2642" y="719"/>
                    </a:lnTo>
                    <a:lnTo>
                      <a:pt x="2644" y="719"/>
                    </a:lnTo>
                    <a:lnTo>
                      <a:pt x="2649" y="721"/>
                    </a:lnTo>
                    <a:lnTo>
                      <a:pt x="2649" y="721"/>
                    </a:lnTo>
                    <a:lnTo>
                      <a:pt x="2647" y="721"/>
                    </a:lnTo>
                    <a:lnTo>
                      <a:pt x="2644" y="721"/>
                    </a:lnTo>
                    <a:lnTo>
                      <a:pt x="2639" y="724"/>
                    </a:lnTo>
                    <a:lnTo>
                      <a:pt x="2637" y="724"/>
                    </a:lnTo>
                    <a:lnTo>
                      <a:pt x="2639" y="719"/>
                    </a:lnTo>
                    <a:lnTo>
                      <a:pt x="2637" y="717"/>
                    </a:lnTo>
                    <a:lnTo>
                      <a:pt x="2635" y="714"/>
                    </a:lnTo>
                    <a:lnTo>
                      <a:pt x="2630" y="717"/>
                    </a:lnTo>
                    <a:lnTo>
                      <a:pt x="2628" y="714"/>
                    </a:lnTo>
                    <a:lnTo>
                      <a:pt x="2625" y="714"/>
                    </a:lnTo>
                    <a:lnTo>
                      <a:pt x="2623" y="717"/>
                    </a:lnTo>
                    <a:lnTo>
                      <a:pt x="2618" y="721"/>
                    </a:lnTo>
                    <a:lnTo>
                      <a:pt x="2613" y="721"/>
                    </a:lnTo>
                    <a:lnTo>
                      <a:pt x="2604" y="724"/>
                    </a:lnTo>
                    <a:lnTo>
                      <a:pt x="2597" y="728"/>
                    </a:lnTo>
                    <a:lnTo>
                      <a:pt x="2599" y="731"/>
                    </a:lnTo>
                    <a:lnTo>
                      <a:pt x="2609" y="733"/>
                    </a:lnTo>
                    <a:lnTo>
                      <a:pt x="2602" y="736"/>
                    </a:lnTo>
                    <a:lnTo>
                      <a:pt x="2599" y="736"/>
                    </a:lnTo>
                    <a:lnTo>
                      <a:pt x="2597" y="738"/>
                    </a:lnTo>
                    <a:lnTo>
                      <a:pt x="2594" y="740"/>
                    </a:lnTo>
                    <a:lnTo>
                      <a:pt x="2594" y="738"/>
                    </a:lnTo>
                    <a:lnTo>
                      <a:pt x="2597" y="736"/>
                    </a:lnTo>
                    <a:lnTo>
                      <a:pt x="2594" y="736"/>
                    </a:lnTo>
                    <a:lnTo>
                      <a:pt x="2587" y="743"/>
                    </a:lnTo>
                    <a:lnTo>
                      <a:pt x="2585" y="747"/>
                    </a:lnTo>
                    <a:lnTo>
                      <a:pt x="2585" y="750"/>
                    </a:lnTo>
                    <a:lnTo>
                      <a:pt x="2587" y="750"/>
                    </a:lnTo>
                    <a:lnTo>
                      <a:pt x="2587" y="752"/>
                    </a:lnTo>
                    <a:lnTo>
                      <a:pt x="2585" y="755"/>
                    </a:lnTo>
                    <a:lnTo>
                      <a:pt x="2590" y="752"/>
                    </a:lnTo>
                    <a:lnTo>
                      <a:pt x="2592" y="747"/>
                    </a:lnTo>
                    <a:lnTo>
                      <a:pt x="2594" y="745"/>
                    </a:lnTo>
                    <a:lnTo>
                      <a:pt x="2599" y="740"/>
                    </a:lnTo>
                    <a:lnTo>
                      <a:pt x="2604" y="740"/>
                    </a:lnTo>
                    <a:lnTo>
                      <a:pt x="2609" y="738"/>
                    </a:lnTo>
                    <a:lnTo>
                      <a:pt x="2609" y="733"/>
                    </a:lnTo>
                    <a:lnTo>
                      <a:pt x="2611" y="733"/>
                    </a:lnTo>
                    <a:lnTo>
                      <a:pt x="2611" y="738"/>
                    </a:lnTo>
                    <a:lnTo>
                      <a:pt x="2606" y="740"/>
                    </a:lnTo>
                    <a:lnTo>
                      <a:pt x="2609" y="743"/>
                    </a:lnTo>
                    <a:lnTo>
                      <a:pt x="2611" y="745"/>
                    </a:lnTo>
                    <a:lnTo>
                      <a:pt x="2618" y="747"/>
                    </a:lnTo>
                    <a:lnTo>
                      <a:pt x="2616" y="750"/>
                    </a:lnTo>
                    <a:lnTo>
                      <a:pt x="2613" y="750"/>
                    </a:lnTo>
                    <a:lnTo>
                      <a:pt x="2611" y="747"/>
                    </a:lnTo>
                    <a:lnTo>
                      <a:pt x="2609" y="745"/>
                    </a:lnTo>
                    <a:lnTo>
                      <a:pt x="2604" y="743"/>
                    </a:lnTo>
                    <a:lnTo>
                      <a:pt x="2602" y="745"/>
                    </a:lnTo>
                    <a:lnTo>
                      <a:pt x="2597" y="747"/>
                    </a:lnTo>
                    <a:lnTo>
                      <a:pt x="2594" y="752"/>
                    </a:lnTo>
                    <a:lnTo>
                      <a:pt x="2592" y="759"/>
                    </a:lnTo>
                    <a:lnTo>
                      <a:pt x="2592" y="762"/>
                    </a:lnTo>
                    <a:lnTo>
                      <a:pt x="2590" y="764"/>
                    </a:lnTo>
                    <a:lnTo>
                      <a:pt x="2587" y="769"/>
                    </a:lnTo>
                    <a:lnTo>
                      <a:pt x="2580" y="776"/>
                    </a:lnTo>
                    <a:lnTo>
                      <a:pt x="2583" y="781"/>
                    </a:lnTo>
                    <a:lnTo>
                      <a:pt x="2583" y="785"/>
                    </a:lnTo>
                    <a:lnTo>
                      <a:pt x="2587" y="790"/>
                    </a:lnTo>
                    <a:lnTo>
                      <a:pt x="2590" y="790"/>
                    </a:lnTo>
                    <a:lnTo>
                      <a:pt x="2592" y="795"/>
                    </a:lnTo>
                    <a:lnTo>
                      <a:pt x="2594" y="797"/>
                    </a:lnTo>
                    <a:lnTo>
                      <a:pt x="2592" y="799"/>
                    </a:lnTo>
                    <a:lnTo>
                      <a:pt x="2590" y="797"/>
                    </a:lnTo>
                    <a:lnTo>
                      <a:pt x="2587" y="795"/>
                    </a:lnTo>
                    <a:lnTo>
                      <a:pt x="2585" y="795"/>
                    </a:lnTo>
                    <a:lnTo>
                      <a:pt x="2583" y="790"/>
                    </a:lnTo>
                    <a:lnTo>
                      <a:pt x="2580" y="788"/>
                    </a:lnTo>
                    <a:lnTo>
                      <a:pt x="2578" y="781"/>
                    </a:lnTo>
                    <a:lnTo>
                      <a:pt x="2576" y="781"/>
                    </a:lnTo>
                    <a:lnTo>
                      <a:pt x="2576" y="783"/>
                    </a:lnTo>
                    <a:lnTo>
                      <a:pt x="2576" y="788"/>
                    </a:lnTo>
                    <a:lnTo>
                      <a:pt x="2573" y="795"/>
                    </a:lnTo>
                    <a:lnTo>
                      <a:pt x="2578" y="792"/>
                    </a:lnTo>
                    <a:lnTo>
                      <a:pt x="2578" y="795"/>
                    </a:lnTo>
                    <a:lnTo>
                      <a:pt x="2576" y="797"/>
                    </a:lnTo>
                    <a:lnTo>
                      <a:pt x="2571" y="802"/>
                    </a:lnTo>
                    <a:lnTo>
                      <a:pt x="2568" y="807"/>
                    </a:lnTo>
                    <a:lnTo>
                      <a:pt x="2566" y="811"/>
                    </a:lnTo>
                    <a:lnTo>
                      <a:pt x="2566" y="816"/>
                    </a:lnTo>
                    <a:lnTo>
                      <a:pt x="2568" y="818"/>
                    </a:lnTo>
                    <a:lnTo>
                      <a:pt x="2571" y="816"/>
                    </a:lnTo>
                    <a:lnTo>
                      <a:pt x="2576" y="814"/>
                    </a:lnTo>
                    <a:lnTo>
                      <a:pt x="2573" y="811"/>
                    </a:lnTo>
                    <a:lnTo>
                      <a:pt x="2580" y="809"/>
                    </a:lnTo>
                    <a:lnTo>
                      <a:pt x="2583" y="809"/>
                    </a:lnTo>
                    <a:lnTo>
                      <a:pt x="2583" y="811"/>
                    </a:lnTo>
                    <a:lnTo>
                      <a:pt x="2578" y="814"/>
                    </a:lnTo>
                    <a:lnTo>
                      <a:pt x="2578" y="816"/>
                    </a:lnTo>
                    <a:lnTo>
                      <a:pt x="2578" y="818"/>
                    </a:lnTo>
                    <a:lnTo>
                      <a:pt x="2583" y="818"/>
                    </a:lnTo>
                    <a:lnTo>
                      <a:pt x="2583" y="821"/>
                    </a:lnTo>
                    <a:lnTo>
                      <a:pt x="2580" y="823"/>
                    </a:lnTo>
                    <a:lnTo>
                      <a:pt x="2578" y="826"/>
                    </a:lnTo>
                    <a:lnTo>
                      <a:pt x="2583" y="828"/>
                    </a:lnTo>
                    <a:lnTo>
                      <a:pt x="2585" y="828"/>
                    </a:lnTo>
                    <a:lnTo>
                      <a:pt x="2592" y="823"/>
                    </a:lnTo>
                    <a:lnTo>
                      <a:pt x="2602" y="816"/>
                    </a:lnTo>
                    <a:lnTo>
                      <a:pt x="2604" y="818"/>
                    </a:lnTo>
                    <a:lnTo>
                      <a:pt x="2597" y="821"/>
                    </a:lnTo>
                    <a:lnTo>
                      <a:pt x="2592" y="826"/>
                    </a:lnTo>
                    <a:lnTo>
                      <a:pt x="2587" y="830"/>
                    </a:lnTo>
                    <a:lnTo>
                      <a:pt x="2580" y="833"/>
                    </a:lnTo>
                    <a:lnTo>
                      <a:pt x="2576" y="835"/>
                    </a:lnTo>
                    <a:lnTo>
                      <a:pt x="2578" y="830"/>
                    </a:lnTo>
                    <a:lnTo>
                      <a:pt x="2576" y="830"/>
                    </a:lnTo>
                    <a:lnTo>
                      <a:pt x="2573" y="828"/>
                    </a:lnTo>
                    <a:lnTo>
                      <a:pt x="2576" y="826"/>
                    </a:lnTo>
                    <a:lnTo>
                      <a:pt x="2576" y="823"/>
                    </a:lnTo>
                    <a:lnTo>
                      <a:pt x="2573" y="821"/>
                    </a:lnTo>
                    <a:lnTo>
                      <a:pt x="2571" y="818"/>
                    </a:lnTo>
                    <a:lnTo>
                      <a:pt x="2568" y="823"/>
                    </a:lnTo>
                    <a:lnTo>
                      <a:pt x="2566" y="826"/>
                    </a:lnTo>
                    <a:lnTo>
                      <a:pt x="2566" y="828"/>
                    </a:lnTo>
                    <a:lnTo>
                      <a:pt x="2564" y="830"/>
                    </a:lnTo>
                    <a:lnTo>
                      <a:pt x="2561" y="830"/>
                    </a:lnTo>
                    <a:lnTo>
                      <a:pt x="2561" y="828"/>
                    </a:lnTo>
                    <a:lnTo>
                      <a:pt x="2564" y="826"/>
                    </a:lnTo>
                    <a:lnTo>
                      <a:pt x="2564" y="823"/>
                    </a:lnTo>
                    <a:lnTo>
                      <a:pt x="2561" y="826"/>
                    </a:lnTo>
                    <a:lnTo>
                      <a:pt x="2557" y="830"/>
                    </a:lnTo>
                    <a:lnTo>
                      <a:pt x="2554" y="835"/>
                    </a:lnTo>
                    <a:lnTo>
                      <a:pt x="2552" y="837"/>
                    </a:lnTo>
                    <a:lnTo>
                      <a:pt x="2552" y="840"/>
                    </a:lnTo>
                    <a:lnTo>
                      <a:pt x="2554" y="840"/>
                    </a:lnTo>
                    <a:lnTo>
                      <a:pt x="2559" y="835"/>
                    </a:lnTo>
                    <a:lnTo>
                      <a:pt x="2559" y="835"/>
                    </a:lnTo>
                    <a:lnTo>
                      <a:pt x="2552" y="842"/>
                    </a:lnTo>
                    <a:lnTo>
                      <a:pt x="2550" y="842"/>
                    </a:lnTo>
                    <a:lnTo>
                      <a:pt x="2550" y="840"/>
                    </a:lnTo>
                    <a:lnTo>
                      <a:pt x="2545" y="844"/>
                    </a:lnTo>
                    <a:lnTo>
                      <a:pt x="2547" y="844"/>
                    </a:lnTo>
                    <a:lnTo>
                      <a:pt x="2542" y="847"/>
                    </a:lnTo>
                    <a:lnTo>
                      <a:pt x="2538" y="849"/>
                    </a:lnTo>
                    <a:lnTo>
                      <a:pt x="2531" y="854"/>
                    </a:lnTo>
                    <a:lnTo>
                      <a:pt x="2528" y="856"/>
                    </a:lnTo>
                    <a:lnTo>
                      <a:pt x="2526" y="859"/>
                    </a:lnTo>
                    <a:lnTo>
                      <a:pt x="2531" y="861"/>
                    </a:lnTo>
                    <a:lnTo>
                      <a:pt x="2533" y="861"/>
                    </a:lnTo>
                    <a:lnTo>
                      <a:pt x="2533" y="863"/>
                    </a:lnTo>
                    <a:lnTo>
                      <a:pt x="2526" y="866"/>
                    </a:lnTo>
                    <a:lnTo>
                      <a:pt x="2526" y="868"/>
                    </a:lnTo>
                    <a:lnTo>
                      <a:pt x="2531" y="868"/>
                    </a:lnTo>
                    <a:lnTo>
                      <a:pt x="2533" y="866"/>
                    </a:lnTo>
                    <a:lnTo>
                      <a:pt x="2538" y="861"/>
                    </a:lnTo>
                    <a:lnTo>
                      <a:pt x="2540" y="861"/>
                    </a:lnTo>
                    <a:lnTo>
                      <a:pt x="2545" y="861"/>
                    </a:lnTo>
                    <a:lnTo>
                      <a:pt x="2547" y="861"/>
                    </a:lnTo>
                    <a:lnTo>
                      <a:pt x="2550" y="861"/>
                    </a:lnTo>
                    <a:lnTo>
                      <a:pt x="2550" y="863"/>
                    </a:lnTo>
                    <a:lnTo>
                      <a:pt x="2545" y="866"/>
                    </a:lnTo>
                    <a:lnTo>
                      <a:pt x="2540" y="868"/>
                    </a:lnTo>
                    <a:lnTo>
                      <a:pt x="2535" y="870"/>
                    </a:lnTo>
                    <a:lnTo>
                      <a:pt x="2533" y="875"/>
                    </a:lnTo>
                    <a:lnTo>
                      <a:pt x="2533" y="880"/>
                    </a:lnTo>
                    <a:lnTo>
                      <a:pt x="2538" y="885"/>
                    </a:lnTo>
                    <a:lnTo>
                      <a:pt x="2538" y="887"/>
                    </a:lnTo>
                    <a:lnTo>
                      <a:pt x="2542" y="887"/>
                    </a:lnTo>
                    <a:lnTo>
                      <a:pt x="2542" y="889"/>
                    </a:lnTo>
                    <a:lnTo>
                      <a:pt x="2540" y="892"/>
                    </a:lnTo>
                    <a:lnTo>
                      <a:pt x="2535" y="892"/>
                    </a:lnTo>
                    <a:lnTo>
                      <a:pt x="2533" y="899"/>
                    </a:lnTo>
                    <a:lnTo>
                      <a:pt x="2533" y="901"/>
                    </a:lnTo>
                    <a:lnTo>
                      <a:pt x="2528" y="901"/>
                    </a:lnTo>
                    <a:lnTo>
                      <a:pt x="2526" y="899"/>
                    </a:lnTo>
                    <a:lnTo>
                      <a:pt x="2521" y="899"/>
                    </a:lnTo>
                    <a:lnTo>
                      <a:pt x="2521" y="896"/>
                    </a:lnTo>
                    <a:lnTo>
                      <a:pt x="2516" y="892"/>
                    </a:lnTo>
                    <a:lnTo>
                      <a:pt x="2516" y="887"/>
                    </a:lnTo>
                    <a:lnTo>
                      <a:pt x="2514" y="885"/>
                    </a:lnTo>
                    <a:lnTo>
                      <a:pt x="2512" y="882"/>
                    </a:lnTo>
                    <a:lnTo>
                      <a:pt x="2509" y="882"/>
                    </a:lnTo>
                    <a:lnTo>
                      <a:pt x="2509" y="885"/>
                    </a:lnTo>
                    <a:lnTo>
                      <a:pt x="2512" y="889"/>
                    </a:lnTo>
                    <a:lnTo>
                      <a:pt x="2509" y="892"/>
                    </a:lnTo>
                    <a:lnTo>
                      <a:pt x="2507" y="892"/>
                    </a:lnTo>
                    <a:lnTo>
                      <a:pt x="2502" y="889"/>
                    </a:lnTo>
                    <a:lnTo>
                      <a:pt x="2502" y="894"/>
                    </a:lnTo>
                    <a:lnTo>
                      <a:pt x="2497" y="894"/>
                    </a:lnTo>
                    <a:lnTo>
                      <a:pt x="2493" y="899"/>
                    </a:lnTo>
                    <a:lnTo>
                      <a:pt x="2486" y="899"/>
                    </a:lnTo>
                    <a:lnTo>
                      <a:pt x="2488" y="901"/>
                    </a:lnTo>
                    <a:lnTo>
                      <a:pt x="2493" y="904"/>
                    </a:lnTo>
                    <a:lnTo>
                      <a:pt x="2493" y="906"/>
                    </a:lnTo>
                    <a:lnTo>
                      <a:pt x="2488" y="904"/>
                    </a:lnTo>
                    <a:lnTo>
                      <a:pt x="2486" y="906"/>
                    </a:lnTo>
                    <a:lnTo>
                      <a:pt x="2486" y="908"/>
                    </a:lnTo>
                    <a:lnTo>
                      <a:pt x="2486" y="911"/>
                    </a:lnTo>
                    <a:lnTo>
                      <a:pt x="2481" y="913"/>
                    </a:lnTo>
                    <a:lnTo>
                      <a:pt x="2479" y="918"/>
                    </a:lnTo>
                    <a:lnTo>
                      <a:pt x="2476" y="920"/>
                    </a:lnTo>
                    <a:lnTo>
                      <a:pt x="2474" y="923"/>
                    </a:lnTo>
                    <a:lnTo>
                      <a:pt x="2471" y="925"/>
                    </a:lnTo>
                    <a:lnTo>
                      <a:pt x="2471" y="930"/>
                    </a:lnTo>
                    <a:lnTo>
                      <a:pt x="2471" y="932"/>
                    </a:lnTo>
                    <a:lnTo>
                      <a:pt x="2474" y="932"/>
                    </a:lnTo>
                    <a:lnTo>
                      <a:pt x="2471" y="934"/>
                    </a:lnTo>
                    <a:lnTo>
                      <a:pt x="2471" y="934"/>
                    </a:lnTo>
                    <a:lnTo>
                      <a:pt x="2467" y="932"/>
                    </a:lnTo>
                    <a:lnTo>
                      <a:pt x="2467" y="934"/>
                    </a:lnTo>
                    <a:lnTo>
                      <a:pt x="2467" y="937"/>
                    </a:lnTo>
                    <a:lnTo>
                      <a:pt x="2464" y="939"/>
                    </a:lnTo>
                    <a:lnTo>
                      <a:pt x="2464" y="941"/>
                    </a:lnTo>
                    <a:lnTo>
                      <a:pt x="2462" y="949"/>
                    </a:lnTo>
                    <a:lnTo>
                      <a:pt x="2464" y="949"/>
                    </a:lnTo>
                    <a:lnTo>
                      <a:pt x="2462" y="949"/>
                    </a:lnTo>
                    <a:lnTo>
                      <a:pt x="2457" y="951"/>
                    </a:lnTo>
                    <a:lnTo>
                      <a:pt x="2453" y="953"/>
                    </a:lnTo>
                    <a:lnTo>
                      <a:pt x="2448" y="956"/>
                    </a:lnTo>
                    <a:lnTo>
                      <a:pt x="2445" y="958"/>
                    </a:lnTo>
                    <a:lnTo>
                      <a:pt x="2443" y="960"/>
                    </a:lnTo>
                    <a:lnTo>
                      <a:pt x="2441" y="965"/>
                    </a:lnTo>
                    <a:lnTo>
                      <a:pt x="2443" y="965"/>
                    </a:lnTo>
                    <a:lnTo>
                      <a:pt x="2445" y="965"/>
                    </a:lnTo>
                    <a:lnTo>
                      <a:pt x="2445" y="967"/>
                    </a:lnTo>
                    <a:lnTo>
                      <a:pt x="2438" y="970"/>
                    </a:lnTo>
                    <a:lnTo>
                      <a:pt x="2438" y="972"/>
                    </a:lnTo>
                    <a:lnTo>
                      <a:pt x="2438" y="977"/>
                    </a:lnTo>
                    <a:lnTo>
                      <a:pt x="2443" y="975"/>
                    </a:lnTo>
                    <a:lnTo>
                      <a:pt x="2448" y="972"/>
                    </a:lnTo>
                    <a:lnTo>
                      <a:pt x="2457" y="967"/>
                    </a:lnTo>
                    <a:lnTo>
                      <a:pt x="2462" y="967"/>
                    </a:lnTo>
                    <a:lnTo>
                      <a:pt x="2460" y="972"/>
                    </a:lnTo>
                    <a:lnTo>
                      <a:pt x="2457" y="972"/>
                    </a:lnTo>
                    <a:lnTo>
                      <a:pt x="2453" y="975"/>
                    </a:lnTo>
                    <a:lnTo>
                      <a:pt x="2450" y="977"/>
                    </a:lnTo>
                    <a:lnTo>
                      <a:pt x="2453" y="979"/>
                    </a:lnTo>
                    <a:lnTo>
                      <a:pt x="2450" y="982"/>
                    </a:lnTo>
                    <a:lnTo>
                      <a:pt x="2453" y="984"/>
                    </a:lnTo>
                    <a:lnTo>
                      <a:pt x="2455" y="986"/>
                    </a:lnTo>
                    <a:lnTo>
                      <a:pt x="2455" y="991"/>
                    </a:lnTo>
                    <a:lnTo>
                      <a:pt x="2455" y="996"/>
                    </a:lnTo>
                    <a:lnTo>
                      <a:pt x="2460" y="996"/>
                    </a:lnTo>
                    <a:lnTo>
                      <a:pt x="2462" y="996"/>
                    </a:lnTo>
                    <a:lnTo>
                      <a:pt x="2469" y="991"/>
                    </a:lnTo>
                    <a:lnTo>
                      <a:pt x="2476" y="989"/>
                    </a:lnTo>
                    <a:lnTo>
                      <a:pt x="2488" y="982"/>
                    </a:lnTo>
                    <a:lnTo>
                      <a:pt x="2488" y="979"/>
                    </a:lnTo>
                    <a:lnTo>
                      <a:pt x="2495" y="977"/>
                    </a:lnTo>
                    <a:lnTo>
                      <a:pt x="2505" y="972"/>
                    </a:lnTo>
                    <a:lnTo>
                      <a:pt x="2509" y="967"/>
                    </a:lnTo>
                    <a:lnTo>
                      <a:pt x="2512" y="965"/>
                    </a:lnTo>
                    <a:lnTo>
                      <a:pt x="2509" y="958"/>
                    </a:lnTo>
                    <a:lnTo>
                      <a:pt x="2505" y="956"/>
                    </a:lnTo>
                    <a:lnTo>
                      <a:pt x="2507" y="953"/>
                    </a:lnTo>
                    <a:lnTo>
                      <a:pt x="2514" y="949"/>
                    </a:lnTo>
                    <a:lnTo>
                      <a:pt x="2521" y="944"/>
                    </a:lnTo>
                    <a:lnTo>
                      <a:pt x="2526" y="944"/>
                    </a:lnTo>
                    <a:lnTo>
                      <a:pt x="2528" y="944"/>
                    </a:lnTo>
                    <a:lnTo>
                      <a:pt x="2531" y="946"/>
                    </a:lnTo>
                    <a:lnTo>
                      <a:pt x="2528" y="951"/>
                    </a:lnTo>
                    <a:lnTo>
                      <a:pt x="2524" y="951"/>
                    </a:lnTo>
                    <a:lnTo>
                      <a:pt x="2519" y="956"/>
                    </a:lnTo>
                    <a:lnTo>
                      <a:pt x="2514" y="960"/>
                    </a:lnTo>
                    <a:lnTo>
                      <a:pt x="2514" y="963"/>
                    </a:lnTo>
                    <a:lnTo>
                      <a:pt x="2514" y="965"/>
                    </a:lnTo>
                    <a:lnTo>
                      <a:pt x="2519" y="960"/>
                    </a:lnTo>
                    <a:lnTo>
                      <a:pt x="2521" y="963"/>
                    </a:lnTo>
                    <a:lnTo>
                      <a:pt x="2526" y="965"/>
                    </a:lnTo>
                    <a:lnTo>
                      <a:pt x="2528" y="970"/>
                    </a:lnTo>
                    <a:lnTo>
                      <a:pt x="2526" y="970"/>
                    </a:lnTo>
                    <a:lnTo>
                      <a:pt x="2521" y="972"/>
                    </a:lnTo>
                    <a:lnTo>
                      <a:pt x="2519" y="970"/>
                    </a:lnTo>
                    <a:lnTo>
                      <a:pt x="2516" y="972"/>
                    </a:lnTo>
                    <a:lnTo>
                      <a:pt x="2516" y="975"/>
                    </a:lnTo>
                    <a:lnTo>
                      <a:pt x="2516" y="977"/>
                    </a:lnTo>
                    <a:lnTo>
                      <a:pt x="2512" y="977"/>
                    </a:lnTo>
                    <a:lnTo>
                      <a:pt x="2507" y="977"/>
                    </a:lnTo>
                    <a:lnTo>
                      <a:pt x="2505" y="977"/>
                    </a:lnTo>
                    <a:lnTo>
                      <a:pt x="2500" y="984"/>
                    </a:lnTo>
                    <a:lnTo>
                      <a:pt x="2495" y="984"/>
                    </a:lnTo>
                    <a:lnTo>
                      <a:pt x="2493" y="986"/>
                    </a:lnTo>
                    <a:lnTo>
                      <a:pt x="2490" y="991"/>
                    </a:lnTo>
                    <a:lnTo>
                      <a:pt x="2488" y="994"/>
                    </a:lnTo>
                    <a:lnTo>
                      <a:pt x="2490" y="994"/>
                    </a:lnTo>
                    <a:lnTo>
                      <a:pt x="2493" y="991"/>
                    </a:lnTo>
                    <a:lnTo>
                      <a:pt x="2497" y="989"/>
                    </a:lnTo>
                    <a:lnTo>
                      <a:pt x="2500" y="986"/>
                    </a:lnTo>
                    <a:lnTo>
                      <a:pt x="2502" y="986"/>
                    </a:lnTo>
                    <a:lnTo>
                      <a:pt x="2502" y="989"/>
                    </a:lnTo>
                    <a:lnTo>
                      <a:pt x="2500" y="991"/>
                    </a:lnTo>
                    <a:lnTo>
                      <a:pt x="2502" y="994"/>
                    </a:lnTo>
                    <a:lnTo>
                      <a:pt x="2500" y="994"/>
                    </a:lnTo>
                    <a:lnTo>
                      <a:pt x="2495" y="994"/>
                    </a:lnTo>
                    <a:lnTo>
                      <a:pt x="2495" y="996"/>
                    </a:lnTo>
                    <a:lnTo>
                      <a:pt x="2495" y="998"/>
                    </a:lnTo>
                    <a:lnTo>
                      <a:pt x="2497" y="1003"/>
                    </a:lnTo>
                    <a:lnTo>
                      <a:pt x="2500" y="1003"/>
                    </a:lnTo>
                    <a:lnTo>
                      <a:pt x="2500" y="1005"/>
                    </a:lnTo>
                    <a:lnTo>
                      <a:pt x="2495" y="1008"/>
                    </a:lnTo>
                    <a:lnTo>
                      <a:pt x="2488" y="1005"/>
                    </a:lnTo>
                    <a:lnTo>
                      <a:pt x="2483" y="1005"/>
                    </a:lnTo>
                    <a:lnTo>
                      <a:pt x="2476" y="1003"/>
                    </a:lnTo>
                    <a:lnTo>
                      <a:pt x="2474" y="1005"/>
                    </a:lnTo>
                    <a:lnTo>
                      <a:pt x="2474" y="1003"/>
                    </a:lnTo>
                    <a:lnTo>
                      <a:pt x="2467" y="1003"/>
                    </a:lnTo>
                    <a:lnTo>
                      <a:pt x="2462" y="1005"/>
                    </a:lnTo>
                    <a:lnTo>
                      <a:pt x="2460" y="1005"/>
                    </a:lnTo>
                    <a:lnTo>
                      <a:pt x="2460" y="1010"/>
                    </a:lnTo>
                    <a:lnTo>
                      <a:pt x="2467" y="1012"/>
                    </a:lnTo>
                    <a:lnTo>
                      <a:pt x="2462" y="1015"/>
                    </a:lnTo>
                    <a:lnTo>
                      <a:pt x="2460" y="1012"/>
                    </a:lnTo>
                    <a:lnTo>
                      <a:pt x="2457" y="1010"/>
                    </a:lnTo>
                    <a:lnTo>
                      <a:pt x="2453" y="1010"/>
                    </a:lnTo>
                    <a:lnTo>
                      <a:pt x="2448" y="1012"/>
                    </a:lnTo>
                    <a:lnTo>
                      <a:pt x="2448" y="1012"/>
                    </a:lnTo>
                    <a:lnTo>
                      <a:pt x="2450" y="1010"/>
                    </a:lnTo>
                    <a:lnTo>
                      <a:pt x="2453" y="1005"/>
                    </a:lnTo>
                    <a:lnTo>
                      <a:pt x="2455" y="1003"/>
                    </a:lnTo>
                    <a:lnTo>
                      <a:pt x="2453" y="998"/>
                    </a:lnTo>
                    <a:lnTo>
                      <a:pt x="2450" y="994"/>
                    </a:lnTo>
                    <a:lnTo>
                      <a:pt x="2450" y="989"/>
                    </a:lnTo>
                    <a:lnTo>
                      <a:pt x="2448" y="984"/>
                    </a:lnTo>
                    <a:lnTo>
                      <a:pt x="2448" y="979"/>
                    </a:lnTo>
                    <a:lnTo>
                      <a:pt x="2445" y="979"/>
                    </a:lnTo>
                    <a:lnTo>
                      <a:pt x="2441" y="982"/>
                    </a:lnTo>
                    <a:lnTo>
                      <a:pt x="2436" y="984"/>
                    </a:lnTo>
                    <a:lnTo>
                      <a:pt x="2434" y="986"/>
                    </a:lnTo>
                    <a:lnTo>
                      <a:pt x="2429" y="986"/>
                    </a:lnTo>
                    <a:lnTo>
                      <a:pt x="2424" y="991"/>
                    </a:lnTo>
                    <a:lnTo>
                      <a:pt x="2419" y="991"/>
                    </a:lnTo>
                    <a:lnTo>
                      <a:pt x="2417" y="994"/>
                    </a:lnTo>
                    <a:lnTo>
                      <a:pt x="2417" y="994"/>
                    </a:lnTo>
                    <a:lnTo>
                      <a:pt x="2419" y="996"/>
                    </a:lnTo>
                    <a:lnTo>
                      <a:pt x="2424" y="996"/>
                    </a:lnTo>
                    <a:lnTo>
                      <a:pt x="2419" y="998"/>
                    </a:lnTo>
                    <a:lnTo>
                      <a:pt x="2417" y="998"/>
                    </a:lnTo>
                    <a:lnTo>
                      <a:pt x="2419" y="1003"/>
                    </a:lnTo>
                    <a:lnTo>
                      <a:pt x="2424" y="1005"/>
                    </a:lnTo>
                    <a:lnTo>
                      <a:pt x="2422" y="1008"/>
                    </a:lnTo>
                    <a:lnTo>
                      <a:pt x="2417" y="1010"/>
                    </a:lnTo>
                    <a:lnTo>
                      <a:pt x="2415" y="1010"/>
                    </a:lnTo>
                    <a:lnTo>
                      <a:pt x="2415" y="1008"/>
                    </a:lnTo>
                    <a:lnTo>
                      <a:pt x="2415" y="1003"/>
                    </a:lnTo>
                    <a:lnTo>
                      <a:pt x="2415" y="1001"/>
                    </a:lnTo>
                    <a:lnTo>
                      <a:pt x="2412" y="998"/>
                    </a:lnTo>
                    <a:lnTo>
                      <a:pt x="2412" y="996"/>
                    </a:lnTo>
                    <a:lnTo>
                      <a:pt x="2410" y="996"/>
                    </a:lnTo>
                    <a:lnTo>
                      <a:pt x="2408" y="996"/>
                    </a:lnTo>
                    <a:lnTo>
                      <a:pt x="2408" y="998"/>
                    </a:lnTo>
                    <a:lnTo>
                      <a:pt x="2405" y="998"/>
                    </a:lnTo>
                    <a:lnTo>
                      <a:pt x="2403" y="998"/>
                    </a:lnTo>
                    <a:lnTo>
                      <a:pt x="2401" y="996"/>
                    </a:lnTo>
                    <a:lnTo>
                      <a:pt x="2398" y="996"/>
                    </a:lnTo>
                    <a:lnTo>
                      <a:pt x="2396" y="998"/>
                    </a:lnTo>
                    <a:lnTo>
                      <a:pt x="2393" y="998"/>
                    </a:lnTo>
                    <a:lnTo>
                      <a:pt x="2396" y="1001"/>
                    </a:lnTo>
                    <a:lnTo>
                      <a:pt x="2393" y="1003"/>
                    </a:lnTo>
                    <a:lnTo>
                      <a:pt x="2393" y="1005"/>
                    </a:lnTo>
                    <a:lnTo>
                      <a:pt x="2396" y="1005"/>
                    </a:lnTo>
                    <a:lnTo>
                      <a:pt x="2393" y="1008"/>
                    </a:lnTo>
                    <a:lnTo>
                      <a:pt x="2391" y="1008"/>
                    </a:lnTo>
                    <a:lnTo>
                      <a:pt x="2393" y="1005"/>
                    </a:lnTo>
                    <a:lnTo>
                      <a:pt x="2393" y="1003"/>
                    </a:lnTo>
                    <a:lnTo>
                      <a:pt x="2393" y="1001"/>
                    </a:lnTo>
                    <a:lnTo>
                      <a:pt x="2391" y="998"/>
                    </a:lnTo>
                    <a:lnTo>
                      <a:pt x="2386" y="1001"/>
                    </a:lnTo>
                    <a:lnTo>
                      <a:pt x="2384" y="1003"/>
                    </a:lnTo>
                    <a:lnTo>
                      <a:pt x="2382" y="1005"/>
                    </a:lnTo>
                    <a:lnTo>
                      <a:pt x="2379" y="1005"/>
                    </a:lnTo>
                    <a:lnTo>
                      <a:pt x="2377" y="1008"/>
                    </a:lnTo>
                    <a:lnTo>
                      <a:pt x="2382" y="1008"/>
                    </a:lnTo>
                    <a:lnTo>
                      <a:pt x="2384" y="1008"/>
                    </a:lnTo>
                    <a:lnTo>
                      <a:pt x="2386" y="1008"/>
                    </a:lnTo>
                    <a:lnTo>
                      <a:pt x="2386" y="1010"/>
                    </a:lnTo>
                    <a:lnTo>
                      <a:pt x="2386" y="1012"/>
                    </a:lnTo>
                    <a:lnTo>
                      <a:pt x="2389" y="1020"/>
                    </a:lnTo>
                    <a:lnTo>
                      <a:pt x="2389" y="1024"/>
                    </a:lnTo>
                    <a:lnTo>
                      <a:pt x="2386" y="1027"/>
                    </a:lnTo>
                    <a:lnTo>
                      <a:pt x="2384" y="1027"/>
                    </a:lnTo>
                    <a:lnTo>
                      <a:pt x="2377" y="1027"/>
                    </a:lnTo>
                    <a:lnTo>
                      <a:pt x="2372" y="1024"/>
                    </a:lnTo>
                    <a:lnTo>
                      <a:pt x="2367" y="1027"/>
                    </a:lnTo>
                    <a:lnTo>
                      <a:pt x="2367" y="1029"/>
                    </a:lnTo>
                    <a:lnTo>
                      <a:pt x="2370" y="1034"/>
                    </a:lnTo>
                    <a:lnTo>
                      <a:pt x="2367" y="1034"/>
                    </a:lnTo>
                    <a:lnTo>
                      <a:pt x="2372" y="1038"/>
                    </a:lnTo>
                    <a:lnTo>
                      <a:pt x="2375" y="1041"/>
                    </a:lnTo>
                    <a:lnTo>
                      <a:pt x="2377" y="1041"/>
                    </a:lnTo>
                    <a:lnTo>
                      <a:pt x="2382" y="1043"/>
                    </a:lnTo>
                    <a:lnTo>
                      <a:pt x="2377" y="1046"/>
                    </a:lnTo>
                    <a:lnTo>
                      <a:pt x="2379" y="1048"/>
                    </a:lnTo>
                    <a:lnTo>
                      <a:pt x="2377" y="1050"/>
                    </a:lnTo>
                    <a:lnTo>
                      <a:pt x="2372" y="1050"/>
                    </a:lnTo>
                    <a:lnTo>
                      <a:pt x="2370" y="1048"/>
                    </a:lnTo>
                    <a:lnTo>
                      <a:pt x="2372" y="1043"/>
                    </a:lnTo>
                    <a:lnTo>
                      <a:pt x="2367" y="1041"/>
                    </a:lnTo>
                    <a:lnTo>
                      <a:pt x="2363" y="1034"/>
                    </a:lnTo>
                    <a:lnTo>
                      <a:pt x="2365" y="1031"/>
                    </a:lnTo>
                    <a:lnTo>
                      <a:pt x="2363" y="1029"/>
                    </a:lnTo>
                    <a:lnTo>
                      <a:pt x="2360" y="1029"/>
                    </a:lnTo>
                    <a:lnTo>
                      <a:pt x="2356" y="1029"/>
                    </a:lnTo>
                    <a:lnTo>
                      <a:pt x="2356" y="1031"/>
                    </a:lnTo>
                    <a:lnTo>
                      <a:pt x="2358" y="1036"/>
                    </a:lnTo>
                    <a:lnTo>
                      <a:pt x="2363" y="1043"/>
                    </a:lnTo>
                    <a:lnTo>
                      <a:pt x="2365" y="1048"/>
                    </a:lnTo>
                    <a:lnTo>
                      <a:pt x="2363" y="1055"/>
                    </a:lnTo>
                    <a:lnTo>
                      <a:pt x="2365" y="1057"/>
                    </a:lnTo>
                    <a:lnTo>
                      <a:pt x="2370" y="1062"/>
                    </a:lnTo>
                    <a:lnTo>
                      <a:pt x="2379" y="1069"/>
                    </a:lnTo>
                    <a:lnTo>
                      <a:pt x="2379" y="1076"/>
                    </a:lnTo>
                    <a:lnTo>
                      <a:pt x="2377" y="1076"/>
                    </a:lnTo>
                    <a:lnTo>
                      <a:pt x="2375" y="1072"/>
                    </a:lnTo>
                    <a:lnTo>
                      <a:pt x="2372" y="1067"/>
                    </a:lnTo>
                    <a:lnTo>
                      <a:pt x="2363" y="1062"/>
                    </a:lnTo>
                    <a:lnTo>
                      <a:pt x="2360" y="1057"/>
                    </a:lnTo>
                    <a:lnTo>
                      <a:pt x="2360" y="1050"/>
                    </a:lnTo>
                    <a:lnTo>
                      <a:pt x="2360" y="1046"/>
                    </a:lnTo>
                    <a:lnTo>
                      <a:pt x="2358" y="1041"/>
                    </a:lnTo>
                    <a:lnTo>
                      <a:pt x="2351" y="1041"/>
                    </a:lnTo>
                    <a:lnTo>
                      <a:pt x="2346" y="1043"/>
                    </a:lnTo>
                    <a:lnTo>
                      <a:pt x="2344" y="1041"/>
                    </a:lnTo>
                    <a:lnTo>
                      <a:pt x="2341" y="1038"/>
                    </a:lnTo>
                    <a:lnTo>
                      <a:pt x="2332" y="1043"/>
                    </a:lnTo>
                    <a:lnTo>
                      <a:pt x="2327" y="1046"/>
                    </a:lnTo>
                    <a:lnTo>
                      <a:pt x="2327" y="1043"/>
                    </a:lnTo>
                    <a:lnTo>
                      <a:pt x="2327" y="1038"/>
                    </a:lnTo>
                    <a:lnTo>
                      <a:pt x="2320" y="1034"/>
                    </a:lnTo>
                    <a:lnTo>
                      <a:pt x="2315" y="1034"/>
                    </a:lnTo>
                    <a:lnTo>
                      <a:pt x="2311" y="1036"/>
                    </a:lnTo>
                    <a:lnTo>
                      <a:pt x="2304" y="1041"/>
                    </a:lnTo>
                    <a:lnTo>
                      <a:pt x="2306" y="1043"/>
                    </a:lnTo>
                    <a:lnTo>
                      <a:pt x="2306" y="1048"/>
                    </a:lnTo>
                    <a:lnTo>
                      <a:pt x="2308" y="1053"/>
                    </a:lnTo>
                    <a:lnTo>
                      <a:pt x="2304" y="1055"/>
                    </a:lnTo>
                    <a:lnTo>
                      <a:pt x="2304" y="1060"/>
                    </a:lnTo>
                    <a:lnTo>
                      <a:pt x="2306" y="1062"/>
                    </a:lnTo>
                    <a:lnTo>
                      <a:pt x="2311" y="1062"/>
                    </a:lnTo>
                    <a:lnTo>
                      <a:pt x="2320" y="1060"/>
                    </a:lnTo>
                    <a:lnTo>
                      <a:pt x="2322" y="1064"/>
                    </a:lnTo>
                    <a:lnTo>
                      <a:pt x="2327" y="1067"/>
                    </a:lnTo>
                    <a:lnTo>
                      <a:pt x="2337" y="1064"/>
                    </a:lnTo>
                    <a:lnTo>
                      <a:pt x="2351" y="1062"/>
                    </a:lnTo>
                    <a:lnTo>
                      <a:pt x="2356" y="1064"/>
                    </a:lnTo>
                    <a:lnTo>
                      <a:pt x="2351" y="1067"/>
                    </a:lnTo>
                    <a:lnTo>
                      <a:pt x="2348" y="1067"/>
                    </a:lnTo>
                    <a:lnTo>
                      <a:pt x="2339" y="1069"/>
                    </a:lnTo>
                    <a:lnTo>
                      <a:pt x="2327" y="1072"/>
                    </a:lnTo>
                    <a:lnTo>
                      <a:pt x="2322" y="1076"/>
                    </a:lnTo>
                    <a:lnTo>
                      <a:pt x="2325" y="1079"/>
                    </a:lnTo>
                    <a:lnTo>
                      <a:pt x="2320" y="1079"/>
                    </a:lnTo>
                    <a:lnTo>
                      <a:pt x="2318" y="1076"/>
                    </a:lnTo>
                    <a:lnTo>
                      <a:pt x="2315" y="1074"/>
                    </a:lnTo>
                    <a:lnTo>
                      <a:pt x="2313" y="1074"/>
                    </a:lnTo>
                    <a:lnTo>
                      <a:pt x="2311" y="1074"/>
                    </a:lnTo>
                    <a:lnTo>
                      <a:pt x="2308" y="1074"/>
                    </a:lnTo>
                    <a:lnTo>
                      <a:pt x="2308" y="1072"/>
                    </a:lnTo>
                    <a:lnTo>
                      <a:pt x="2306" y="1069"/>
                    </a:lnTo>
                    <a:lnTo>
                      <a:pt x="2304" y="1069"/>
                    </a:lnTo>
                    <a:lnTo>
                      <a:pt x="2299" y="1069"/>
                    </a:lnTo>
                    <a:lnTo>
                      <a:pt x="2301" y="1072"/>
                    </a:lnTo>
                    <a:lnTo>
                      <a:pt x="2299" y="1072"/>
                    </a:lnTo>
                    <a:lnTo>
                      <a:pt x="2296" y="1072"/>
                    </a:lnTo>
                    <a:lnTo>
                      <a:pt x="2294" y="1069"/>
                    </a:lnTo>
                    <a:lnTo>
                      <a:pt x="2292" y="1067"/>
                    </a:lnTo>
                    <a:lnTo>
                      <a:pt x="2287" y="1067"/>
                    </a:lnTo>
                    <a:lnTo>
                      <a:pt x="2282" y="1067"/>
                    </a:lnTo>
                    <a:lnTo>
                      <a:pt x="2278" y="1067"/>
                    </a:lnTo>
                    <a:lnTo>
                      <a:pt x="2275" y="1067"/>
                    </a:lnTo>
                    <a:lnTo>
                      <a:pt x="2268" y="1067"/>
                    </a:lnTo>
                    <a:lnTo>
                      <a:pt x="2266" y="1072"/>
                    </a:lnTo>
                    <a:lnTo>
                      <a:pt x="2266" y="1074"/>
                    </a:lnTo>
                    <a:lnTo>
                      <a:pt x="2266" y="1076"/>
                    </a:lnTo>
                    <a:lnTo>
                      <a:pt x="2268" y="1076"/>
                    </a:lnTo>
                    <a:lnTo>
                      <a:pt x="2270" y="1076"/>
                    </a:lnTo>
                    <a:lnTo>
                      <a:pt x="2275" y="1076"/>
                    </a:lnTo>
                    <a:lnTo>
                      <a:pt x="2280" y="1079"/>
                    </a:lnTo>
                    <a:lnTo>
                      <a:pt x="2282" y="1081"/>
                    </a:lnTo>
                    <a:lnTo>
                      <a:pt x="2280" y="1081"/>
                    </a:lnTo>
                    <a:lnTo>
                      <a:pt x="2275" y="1081"/>
                    </a:lnTo>
                    <a:lnTo>
                      <a:pt x="2270" y="1081"/>
                    </a:lnTo>
                    <a:lnTo>
                      <a:pt x="2266" y="1083"/>
                    </a:lnTo>
                    <a:lnTo>
                      <a:pt x="2268" y="1083"/>
                    </a:lnTo>
                    <a:lnTo>
                      <a:pt x="2268" y="1086"/>
                    </a:lnTo>
                    <a:lnTo>
                      <a:pt x="2270" y="1088"/>
                    </a:lnTo>
                    <a:lnTo>
                      <a:pt x="2273" y="1088"/>
                    </a:lnTo>
                    <a:lnTo>
                      <a:pt x="2278" y="1088"/>
                    </a:lnTo>
                    <a:lnTo>
                      <a:pt x="2285" y="1086"/>
                    </a:lnTo>
                    <a:lnTo>
                      <a:pt x="2287" y="1083"/>
                    </a:lnTo>
                    <a:lnTo>
                      <a:pt x="2292" y="1086"/>
                    </a:lnTo>
                    <a:lnTo>
                      <a:pt x="2294" y="1088"/>
                    </a:lnTo>
                    <a:lnTo>
                      <a:pt x="2296" y="1091"/>
                    </a:lnTo>
                    <a:lnTo>
                      <a:pt x="2299" y="1095"/>
                    </a:lnTo>
                    <a:lnTo>
                      <a:pt x="2299" y="1102"/>
                    </a:lnTo>
                    <a:lnTo>
                      <a:pt x="2301" y="1105"/>
                    </a:lnTo>
                    <a:lnTo>
                      <a:pt x="2306" y="1107"/>
                    </a:lnTo>
                    <a:lnTo>
                      <a:pt x="2308" y="1109"/>
                    </a:lnTo>
                    <a:lnTo>
                      <a:pt x="2311" y="1109"/>
                    </a:lnTo>
                    <a:lnTo>
                      <a:pt x="2308" y="1112"/>
                    </a:lnTo>
                    <a:lnTo>
                      <a:pt x="2306" y="1112"/>
                    </a:lnTo>
                    <a:lnTo>
                      <a:pt x="2306" y="1109"/>
                    </a:lnTo>
                    <a:lnTo>
                      <a:pt x="2301" y="1112"/>
                    </a:lnTo>
                    <a:lnTo>
                      <a:pt x="2301" y="1114"/>
                    </a:lnTo>
                    <a:lnTo>
                      <a:pt x="2299" y="1119"/>
                    </a:lnTo>
                    <a:lnTo>
                      <a:pt x="2296" y="1121"/>
                    </a:lnTo>
                    <a:lnTo>
                      <a:pt x="2296" y="1126"/>
                    </a:lnTo>
                    <a:lnTo>
                      <a:pt x="2299" y="1126"/>
                    </a:lnTo>
                    <a:lnTo>
                      <a:pt x="2301" y="1126"/>
                    </a:lnTo>
                    <a:lnTo>
                      <a:pt x="2304" y="1126"/>
                    </a:lnTo>
                    <a:lnTo>
                      <a:pt x="2304" y="1128"/>
                    </a:lnTo>
                    <a:lnTo>
                      <a:pt x="2301" y="1128"/>
                    </a:lnTo>
                    <a:lnTo>
                      <a:pt x="2299" y="1128"/>
                    </a:lnTo>
                    <a:lnTo>
                      <a:pt x="2299" y="1128"/>
                    </a:lnTo>
                    <a:lnTo>
                      <a:pt x="2294" y="1126"/>
                    </a:lnTo>
                    <a:lnTo>
                      <a:pt x="2289" y="1126"/>
                    </a:lnTo>
                    <a:lnTo>
                      <a:pt x="2292" y="1124"/>
                    </a:lnTo>
                    <a:lnTo>
                      <a:pt x="2294" y="1124"/>
                    </a:lnTo>
                    <a:lnTo>
                      <a:pt x="2296" y="1119"/>
                    </a:lnTo>
                    <a:lnTo>
                      <a:pt x="2299" y="1112"/>
                    </a:lnTo>
                    <a:lnTo>
                      <a:pt x="2296" y="1107"/>
                    </a:lnTo>
                    <a:lnTo>
                      <a:pt x="2294" y="1102"/>
                    </a:lnTo>
                    <a:lnTo>
                      <a:pt x="2294" y="1098"/>
                    </a:lnTo>
                    <a:lnTo>
                      <a:pt x="2296" y="1095"/>
                    </a:lnTo>
                    <a:lnTo>
                      <a:pt x="2294" y="1091"/>
                    </a:lnTo>
                    <a:lnTo>
                      <a:pt x="2289" y="1091"/>
                    </a:lnTo>
                    <a:lnTo>
                      <a:pt x="2287" y="1088"/>
                    </a:lnTo>
                    <a:lnTo>
                      <a:pt x="2278" y="1091"/>
                    </a:lnTo>
                    <a:lnTo>
                      <a:pt x="2275" y="1091"/>
                    </a:lnTo>
                    <a:lnTo>
                      <a:pt x="2270" y="1093"/>
                    </a:lnTo>
                    <a:lnTo>
                      <a:pt x="2270" y="1095"/>
                    </a:lnTo>
                    <a:lnTo>
                      <a:pt x="2270" y="1102"/>
                    </a:lnTo>
                    <a:lnTo>
                      <a:pt x="2268" y="1102"/>
                    </a:lnTo>
                    <a:lnTo>
                      <a:pt x="2266" y="1095"/>
                    </a:lnTo>
                    <a:lnTo>
                      <a:pt x="2263" y="1093"/>
                    </a:lnTo>
                    <a:lnTo>
                      <a:pt x="2261" y="1095"/>
                    </a:lnTo>
                    <a:lnTo>
                      <a:pt x="2254" y="1098"/>
                    </a:lnTo>
                    <a:lnTo>
                      <a:pt x="2249" y="1102"/>
                    </a:lnTo>
                    <a:lnTo>
                      <a:pt x="2247" y="1107"/>
                    </a:lnTo>
                    <a:lnTo>
                      <a:pt x="2247" y="1112"/>
                    </a:lnTo>
                    <a:lnTo>
                      <a:pt x="2249" y="1114"/>
                    </a:lnTo>
                    <a:lnTo>
                      <a:pt x="2252" y="1119"/>
                    </a:lnTo>
                    <a:lnTo>
                      <a:pt x="2256" y="1124"/>
                    </a:lnTo>
                    <a:lnTo>
                      <a:pt x="2249" y="1121"/>
                    </a:lnTo>
                    <a:lnTo>
                      <a:pt x="2249" y="1119"/>
                    </a:lnTo>
                    <a:lnTo>
                      <a:pt x="2247" y="1117"/>
                    </a:lnTo>
                    <a:lnTo>
                      <a:pt x="2244" y="1112"/>
                    </a:lnTo>
                    <a:lnTo>
                      <a:pt x="2242" y="1109"/>
                    </a:lnTo>
                    <a:lnTo>
                      <a:pt x="2237" y="1107"/>
                    </a:lnTo>
                    <a:lnTo>
                      <a:pt x="2235" y="1109"/>
                    </a:lnTo>
                    <a:lnTo>
                      <a:pt x="2230" y="1109"/>
                    </a:lnTo>
                    <a:lnTo>
                      <a:pt x="2225" y="1107"/>
                    </a:lnTo>
                    <a:lnTo>
                      <a:pt x="2223" y="1105"/>
                    </a:lnTo>
                    <a:lnTo>
                      <a:pt x="2218" y="1107"/>
                    </a:lnTo>
                    <a:lnTo>
                      <a:pt x="2218" y="1109"/>
                    </a:lnTo>
                    <a:lnTo>
                      <a:pt x="2218" y="1114"/>
                    </a:lnTo>
                    <a:lnTo>
                      <a:pt x="2221" y="1114"/>
                    </a:lnTo>
                    <a:lnTo>
                      <a:pt x="2225" y="1117"/>
                    </a:lnTo>
                    <a:lnTo>
                      <a:pt x="2223" y="1121"/>
                    </a:lnTo>
                    <a:lnTo>
                      <a:pt x="2218" y="1121"/>
                    </a:lnTo>
                    <a:lnTo>
                      <a:pt x="2218" y="1119"/>
                    </a:lnTo>
                    <a:lnTo>
                      <a:pt x="2211" y="1109"/>
                    </a:lnTo>
                    <a:lnTo>
                      <a:pt x="2214" y="1107"/>
                    </a:lnTo>
                    <a:lnTo>
                      <a:pt x="2207" y="1100"/>
                    </a:lnTo>
                    <a:lnTo>
                      <a:pt x="2204" y="1102"/>
                    </a:lnTo>
                    <a:lnTo>
                      <a:pt x="2202" y="1105"/>
                    </a:lnTo>
                    <a:lnTo>
                      <a:pt x="2202" y="1109"/>
                    </a:lnTo>
                    <a:lnTo>
                      <a:pt x="2202" y="1112"/>
                    </a:lnTo>
                    <a:lnTo>
                      <a:pt x="2209" y="1114"/>
                    </a:lnTo>
                    <a:lnTo>
                      <a:pt x="2211" y="1119"/>
                    </a:lnTo>
                    <a:lnTo>
                      <a:pt x="2211" y="1124"/>
                    </a:lnTo>
                    <a:lnTo>
                      <a:pt x="2209" y="1126"/>
                    </a:lnTo>
                    <a:lnTo>
                      <a:pt x="2202" y="1128"/>
                    </a:lnTo>
                    <a:lnTo>
                      <a:pt x="2199" y="1131"/>
                    </a:lnTo>
                    <a:lnTo>
                      <a:pt x="2199" y="1135"/>
                    </a:lnTo>
                    <a:lnTo>
                      <a:pt x="2204" y="1133"/>
                    </a:lnTo>
                    <a:lnTo>
                      <a:pt x="2209" y="1135"/>
                    </a:lnTo>
                    <a:lnTo>
                      <a:pt x="2216" y="1133"/>
                    </a:lnTo>
                    <a:lnTo>
                      <a:pt x="2221" y="1135"/>
                    </a:lnTo>
                    <a:lnTo>
                      <a:pt x="2230" y="1138"/>
                    </a:lnTo>
                    <a:lnTo>
                      <a:pt x="2230" y="1140"/>
                    </a:lnTo>
                    <a:lnTo>
                      <a:pt x="2233" y="1143"/>
                    </a:lnTo>
                    <a:lnTo>
                      <a:pt x="2235" y="1143"/>
                    </a:lnTo>
                    <a:lnTo>
                      <a:pt x="2237" y="1143"/>
                    </a:lnTo>
                    <a:lnTo>
                      <a:pt x="2244" y="1145"/>
                    </a:lnTo>
                    <a:lnTo>
                      <a:pt x="2247" y="1147"/>
                    </a:lnTo>
                    <a:lnTo>
                      <a:pt x="2254" y="1147"/>
                    </a:lnTo>
                    <a:lnTo>
                      <a:pt x="2259" y="1147"/>
                    </a:lnTo>
                    <a:lnTo>
                      <a:pt x="2261" y="1150"/>
                    </a:lnTo>
                    <a:lnTo>
                      <a:pt x="2266" y="1150"/>
                    </a:lnTo>
                    <a:lnTo>
                      <a:pt x="2268" y="1150"/>
                    </a:lnTo>
                    <a:lnTo>
                      <a:pt x="2273" y="1150"/>
                    </a:lnTo>
                    <a:lnTo>
                      <a:pt x="2273" y="1152"/>
                    </a:lnTo>
                    <a:lnTo>
                      <a:pt x="2266" y="1157"/>
                    </a:lnTo>
                    <a:lnTo>
                      <a:pt x="2263" y="1154"/>
                    </a:lnTo>
                    <a:lnTo>
                      <a:pt x="2259" y="1152"/>
                    </a:lnTo>
                    <a:lnTo>
                      <a:pt x="2252" y="1150"/>
                    </a:lnTo>
                    <a:lnTo>
                      <a:pt x="2247" y="1150"/>
                    </a:lnTo>
                    <a:lnTo>
                      <a:pt x="2240" y="1147"/>
                    </a:lnTo>
                    <a:lnTo>
                      <a:pt x="2237" y="1145"/>
                    </a:lnTo>
                    <a:lnTo>
                      <a:pt x="2233" y="1145"/>
                    </a:lnTo>
                    <a:lnTo>
                      <a:pt x="2230" y="1145"/>
                    </a:lnTo>
                    <a:lnTo>
                      <a:pt x="2228" y="1143"/>
                    </a:lnTo>
                    <a:lnTo>
                      <a:pt x="2221" y="1138"/>
                    </a:lnTo>
                    <a:lnTo>
                      <a:pt x="2216" y="1135"/>
                    </a:lnTo>
                    <a:lnTo>
                      <a:pt x="2211" y="1135"/>
                    </a:lnTo>
                    <a:lnTo>
                      <a:pt x="2209" y="1140"/>
                    </a:lnTo>
                    <a:lnTo>
                      <a:pt x="2209" y="1143"/>
                    </a:lnTo>
                    <a:lnTo>
                      <a:pt x="2207" y="1145"/>
                    </a:lnTo>
                    <a:lnTo>
                      <a:pt x="2197" y="1145"/>
                    </a:lnTo>
                    <a:lnTo>
                      <a:pt x="2195" y="1150"/>
                    </a:lnTo>
                    <a:lnTo>
                      <a:pt x="2190" y="1150"/>
                    </a:lnTo>
                    <a:lnTo>
                      <a:pt x="2188" y="1150"/>
                    </a:lnTo>
                    <a:lnTo>
                      <a:pt x="2188" y="1152"/>
                    </a:lnTo>
                    <a:lnTo>
                      <a:pt x="2188" y="1157"/>
                    </a:lnTo>
                    <a:lnTo>
                      <a:pt x="2190" y="1162"/>
                    </a:lnTo>
                    <a:lnTo>
                      <a:pt x="2195" y="1162"/>
                    </a:lnTo>
                    <a:lnTo>
                      <a:pt x="2188" y="1164"/>
                    </a:lnTo>
                    <a:lnTo>
                      <a:pt x="2188" y="1166"/>
                    </a:lnTo>
                    <a:lnTo>
                      <a:pt x="2197" y="1166"/>
                    </a:lnTo>
                    <a:lnTo>
                      <a:pt x="2202" y="1171"/>
                    </a:lnTo>
                    <a:lnTo>
                      <a:pt x="2197" y="1171"/>
                    </a:lnTo>
                    <a:lnTo>
                      <a:pt x="2195" y="1171"/>
                    </a:lnTo>
                    <a:lnTo>
                      <a:pt x="2195" y="1173"/>
                    </a:lnTo>
                    <a:lnTo>
                      <a:pt x="2197" y="1176"/>
                    </a:lnTo>
                    <a:lnTo>
                      <a:pt x="2202" y="1178"/>
                    </a:lnTo>
                    <a:lnTo>
                      <a:pt x="2209" y="1180"/>
                    </a:lnTo>
                    <a:lnTo>
                      <a:pt x="2209" y="1183"/>
                    </a:lnTo>
                    <a:lnTo>
                      <a:pt x="2207" y="1183"/>
                    </a:lnTo>
                    <a:lnTo>
                      <a:pt x="2204" y="1180"/>
                    </a:lnTo>
                    <a:lnTo>
                      <a:pt x="2197" y="1183"/>
                    </a:lnTo>
                    <a:lnTo>
                      <a:pt x="2192" y="1180"/>
                    </a:lnTo>
                    <a:lnTo>
                      <a:pt x="2188" y="1180"/>
                    </a:lnTo>
                    <a:lnTo>
                      <a:pt x="2183" y="1183"/>
                    </a:lnTo>
                    <a:lnTo>
                      <a:pt x="2185" y="1185"/>
                    </a:lnTo>
                    <a:lnTo>
                      <a:pt x="2185" y="1188"/>
                    </a:lnTo>
                    <a:lnTo>
                      <a:pt x="2185" y="1190"/>
                    </a:lnTo>
                    <a:lnTo>
                      <a:pt x="2188" y="1195"/>
                    </a:lnTo>
                    <a:lnTo>
                      <a:pt x="2190" y="1195"/>
                    </a:lnTo>
                    <a:lnTo>
                      <a:pt x="2192" y="1192"/>
                    </a:lnTo>
                    <a:lnTo>
                      <a:pt x="2195" y="1192"/>
                    </a:lnTo>
                    <a:lnTo>
                      <a:pt x="2197" y="1195"/>
                    </a:lnTo>
                    <a:lnTo>
                      <a:pt x="2195" y="1195"/>
                    </a:lnTo>
                    <a:lnTo>
                      <a:pt x="2192" y="1195"/>
                    </a:lnTo>
                    <a:lnTo>
                      <a:pt x="2192" y="1197"/>
                    </a:lnTo>
                    <a:lnTo>
                      <a:pt x="2190" y="1197"/>
                    </a:lnTo>
                    <a:lnTo>
                      <a:pt x="2181" y="1199"/>
                    </a:lnTo>
                    <a:lnTo>
                      <a:pt x="2181" y="1202"/>
                    </a:lnTo>
                    <a:lnTo>
                      <a:pt x="2181" y="1204"/>
                    </a:lnTo>
                    <a:lnTo>
                      <a:pt x="2183" y="1206"/>
                    </a:lnTo>
                    <a:lnTo>
                      <a:pt x="2190" y="1206"/>
                    </a:lnTo>
                    <a:lnTo>
                      <a:pt x="2192" y="1209"/>
                    </a:lnTo>
                    <a:lnTo>
                      <a:pt x="2190" y="1209"/>
                    </a:lnTo>
                    <a:lnTo>
                      <a:pt x="2190" y="1206"/>
                    </a:lnTo>
                    <a:lnTo>
                      <a:pt x="2185" y="1206"/>
                    </a:lnTo>
                    <a:lnTo>
                      <a:pt x="2185" y="1211"/>
                    </a:lnTo>
                    <a:lnTo>
                      <a:pt x="2190" y="1214"/>
                    </a:lnTo>
                    <a:lnTo>
                      <a:pt x="2192" y="1218"/>
                    </a:lnTo>
                    <a:lnTo>
                      <a:pt x="2197" y="1216"/>
                    </a:lnTo>
                    <a:lnTo>
                      <a:pt x="2197" y="1218"/>
                    </a:lnTo>
                    <a:lnTo>
                      <a:pt x="2199" y="1223"/>
                    </a:lnTo>
                    <a:lnTo>
                      <a:pt x="2204" y="1221"/>
                    </a:lnTo>
                    <a:lnTo>
                      <a:pt x="2211" y="1216"/>
                    </a:lnTo>
                    <a:lnTo>
                      <a:pt x="2216" y="1216"/>
                    </a:lnTo>
                    <a:lnTo>
                      <a:pt x="2221" y="1218"/>
                    </a:lnTo>
                    <a:lnTo>
                      <a:pt x="2223" y="1218"/>
                    </a:lnTo>
                    <a:lnTo>
                      <a:pt x="2228" y="1218"/>
                    </a:lnTo>
                    <a:lnTo>
                      <a:pt x="2230" y="1221"/>
                    </a:lnTo>
                    <a:lnTo>
                      <a:pt x="2233" y="1221"/>
                    </a:lnTo>
                    <a:lnTo>
                      <a:pt x="2242" y="1221"/>
                    </a:lnTo>
                    <a:lnTo>
                      <a:pt x="2244" y="1225"/>
                    </a:lnTo>
                    <a:lnTo>
                      <a:pt x="2249" y="1225"/>
                    </a:lnTo>
                    <a:lnTo>
                      <a:pt x="2254" y="1228"/>
                    </a:lnTo>
                    <a:lnTo>
                      <a:pt x="2259" y="1225"/>
                    </a:lnTo>
                    <a:lnTo>
                      <a:pt x="2259" y="1223"/>
                    </a:lnTo>
                    <a:lnTo>
                      <a:pt x="2259" y="1218"/>
                    </a:lnTo>
                    <a:lnTo>
                      <a:pt x="2261" y="1214"/>
                    </a:lnTo>
                    <a:lnTo>
                      <a:pt x="2266" y="1211"/>
                    </a:lnTo>
                    <a:lnTo>
                      <a:pt x="2268" y="1211"/>
                    </a:lnTo>
                    <a:lnTo>
                      <a:pt x="2266" y="1214"/>
                    </a:lnTo>
                    <a:lnTo>
                      <a:pt x="2263" y="1216"/>
                    </a:lnTo>
                    <a:lnTo>
                      <a:pt x="2263" y="1218"/>
                    </a:lnTo>
                    <a:lnTo>
                      <a:pt x="2268" y="1221"/>
                    </a:lnTo>
                    <a:lnTo>
                      <a:pt x="2268" y="1223"/>
                    </a:lnTo>
                    <a:lnTo>
                      <a:pt x="2273" y="1223"/>
                    </a:lnTo>
                    <a:lnTo>
                      <a:pt x="2278" y="1225"/>
                    </a:lnTo>
                    <a:lnTo>
                      <a:pt x="2278" y="1230"/>
                    </a:lnTo>
                    <a:lnTo>
                      <a:pt x="2280" y="1232"/>
                    </a:lnTo>
                    <a:lnTo>
                      <a:pt x="2282" y="1230"/>
                    </a:lnTo>
                    <a:lnTo>
                      <a:pt x="2289" y="1228"/>
                    </a:lnTo>
                    <a:lnTo>
                      <a:pt x="2294" y="1228"/>
                    </a:lnTo>
                    <a:lnTo>
                      <a:pt x="2296" y="1230"/>
                    </a:lnTo>
                    <a:lnTo>
                      <a:pt x="2301" y="1228"/>
                    </a:lnTo>
                    <a:lnTo>
                      <a:pt x="2301" y="1223"/>
                    </a:lnTo>
                    <a:lnTo>
                      <a:pt x="2296" y="1216"/>
                    </a:lnTo>
                    <a:lnTo>
                      <a:pt x="2296" y="1214"/>
                    </a:lnTo>
                    <a:lnTo>
                      <a:pt x="2301" y="1214"/>
                    </a:lnTo>
                    <a:lnTo>
                      <a:pt x="2304" y="1216"/>
                    </a:lnTo>
                    <a:lnTo>
                      <a:pt x="2304" y="1221"/>
                    </a:lnTo>
                    <a:lnTo>
                      <a:pt x="2304" y="1225"/>
                    </a:lnTo>
                    <a:lnTo>
                      <a:pt x="2306" y="1225"/>
                    </a:lnTo>
                    <a:lnTo>
                      <a:pt x="2308" y="1228"/>
                    </a:lnTo>
                    <a:lnTo>
                      <a:pt x="2306" y="1230"/>
                    </a:lnTo>
                    <a:lnTo>
                      <a:pt x="2301" y="1232"/>
                    </a:lnTo>
                    <a:lnTo>
                      <a:pt x="2294" y="1232"/>
                    </a:lnTo>
                    <a:lnTo>
                      <a:pt x="2289" y="1235"/>
                    </a:lnTo>
                    <a:lnTo>
                      <a:pt x="2285" y="1235"/>
                    </a:lnTo>
                    <a:lnTo>
                      <a:pt x="2282" y="1235"/>
                    </a:lnTo>
                    <a:lnTo>
                      <a:pt x="2282" y="1240"/>
                    </a:lnTo>
                    <a:lnTo>
                      <a:pt x="2275" y="1235"/>
                    </a:lnTo>
                    <a:lnTo>
                      <a:pt x="2273" y="1232"/>
                    </a:lnTo>
                    <a:lnTo>
                      <a:pt x="2270" y="1228"/>
                    </a:lnTo>
                    <a:lnTo>
                      <a:pt x="2268" y="1225"/>
                    </a:lnTo>
                    <a:lnTo>
                      <a:pt x="2266" y="1223"/>
                    </a:lnTo>
                    <a:lnTo>
                      <a:pt x="2263" y="1223"/>
                    </a:lnTo>
                    <a:lnTo>
                      <a:pt x="2263" y="1228"/>
                    </a:lnTo>
                    <a:lnTo>
                      <a:pt x="2259" y="1230"/>
                    </a:lnTo>
                    <a:lnTo>
                      <a:pt x="2256" y="1230"/>
                    </a:lnTo>
                    <a:lnTo>
                      <a:pt x="2252" y="1230"/>
                    </a:lnTo>
                    <a:lnTo>
                      <a:pt x="2247" y="1230"/>
                    </a:lnTo>
                    <a:lnTo>
                      <a:pt x="2244" y="1228"/>
                    </a:lnTo>
                    <a:lnTo>
                      <a:pt x="2242" y="1225"/>
                    </a:lnTo>
                    <a:lnTo>
                      <a:pt x="2235" y="1225"/>
                    </a:lnTo>
                    <a:lnTo>
                      <a:pt x="2230" y="1223"/>
                    </a:lnTo>
                    <a:lnTo>
                      <a:pt x="2223" y="1221"/>
                    </a:lnTo>
                    <a:lnTo>
                      <a:pt x="2221" y="1221"/>
                    </a:lnTo>
                    <a:lnTo>
                      <a:pt x="2216" y="1223"/>
                    </a:lnTo>
                    <a:lnTo>
                      <a:pt x="2211" y="1223"/>
                    </a:lnTo>
                    <a:lnTo>
                      <a:pt x="2204" y="1225"/>
                    </a:lnTo>
                    <a:lnTo>
                      <a:pt x="2199" y="1228"/>
                    </a:lnTo>
                    <a:lnTo>
                      <a:pt x="2195" y="1228"/>
                    </a:lnTo>
                    <a:lnTo>
                      <a:pt x="2192" y="1223"/>
                    </a:lnTo>
                    <a:lnTo>
                      <a:pt x="2185" y="1221"/>
                    </a:lnTo>
                    <a:lnTo>
                      <a:pt x="2181" y="1223"/>
                    </a:lnTo>
                    <a:lnTo>
                      <a:pt x="2178" y="1225"/>
                    </a:lnTo>
                    <a:lnTo>
                      <a:pt x="2181" y="1230"/>
                    </a:lnTo>
                    <a:lnTo>
                      <a:pt x="2178" y="1232"/>
                    </a:lnTo>
                    <a:lnTo>
                      <a:pt x="2176" y="1235"/>
                    </a:lnTo>
                    <a:lnTo>
                      <a:pt x="2178" y="1237"/>
                    </a:lnTo>
                    <a:lnTo>
                      <a:pt x="2178" y="1244"/>
                    </a:lnTo>
                    <a:lnTo>
                      <a:pt x="2183" y="1247"/>
                    </a:lnTo>
                    <a:lnTo>
                      <a:pt x="2185" y="1249"/>
                    </a:lnTo>
                    <a:lnTo>
                      <a:pt x="2190" y="1251"/>
                    </a:lnTo>
                    <a:lnTo>
                      <a:pt x="2188" y="1254"/>
                    </a:lnTo>
                    <a:lnTo>
                      <a:pt x="2190" y="1259"/>
                    </a:lnTo>
                    <a:lnTo>
                      <a:pt x="2195" y="1263"/>
                    </a:lnTo>
                    <a:lnTo>
                      <a:pt x="2192" y="1266"/>
                    </a:lnTo>
                    <a:lnTo>
                      <a:pt x="2190" y="1266"/>
                    </a:lnTo>
                    <a:lnTo>
                      <a:pt x="2190" y="1261"/>
                    </a:lnTo>
                    <a:lnTo>
                      <a:pt x="2188" y="1259"/>
                    </a:lnTo>
                    <a:lnTo>
                      <a:pt x="2181" y="1254"/>
                    </a:lnTo>
                    <a:lnTo>
                      <a:pt x="2176" y="1249"/>
                    </a:lnTo>
                    <a:lnTo>
                      <a:pt x="2173" y="1247"/>
                    </a:lnTo>
                    <a:lnTo>
                      <a:pt x="2171" y="1249"/>
                    </a:lnTo>
                    <a:lnTo>
                      <a:pt x="2169" y="1249"/>
                    </a:lnTo>
                    <a:lnTo>
                      <a:pt x="2166" y="1249"/>
                    </a:lnTo>
                    <a:lnTo>
                      <a:pt x="2166" y="1251"/>
                    </a:lnTo>
                    <a:lnTo>
                      <a:pt x="2164" y="1256"/>
                    </a:lnTo>
                    <a:lnTo>
                      <a:pt x="2166" y="1261"/>
                    </a:lnTo>
                    <a:lnTo>
                      <a:pt x="2169" y="1263"/>
                    </a:lnTo>
                    <a:lnTo>
                      <a:pt x="2173" y="1266"/>
                    </a:lnTo>
                    <a:lnTo>
                      <a:pt x="2176" y="1270"/>
                    </a:lnTo>
                    <a:lnTo>
                      <a:pt x="2173" y="1270"/>
                    </a:lnTo>
                    <a:lnTo>
                      <a:pt x="2171" y="1268"/>
                    </a:lnTo>
                    <a:lnTo>
                      <a:pt x="2169" y="1268"/>
                    </a:lnTo>
                    <a:lnTo>
                      <a:pt x="2166" y="1268"/>
                    </a:lnTo>
                    <a:lnTo>
                      <a:pt x="2169" y="1273"/>
                    </a:lnTo>
                    <a:lnTo>
                      <a:pt x="2171" y="1275"/>
                    </a:lnTo>
                    <a:lnTo>
                      <a:pt x="2176" y="1277"/>
                    </a:lnTo>
                    <a:lnTo>
                      <a:pt x="2181" y="1282"/>
                    </a:lnTo>
                    <a:lnTo>
                      <a:pt x="2173" y="1280"/>
                    </a:lnTo>
                    <a:lnTo>
                      <a:pt x="2171" y="1277"/>
                    </a:lnTo>
                    <a:lnTo>
                      <a:pt x="2169" y="1275"/>
                    </a:lnTo>
                    <a:lnTo>
                      <a:pt x="2166" y="1277"/>
                    </a:lnTo>
                    <a:lnTo>
                      <a:pt x="2171" y="1282"/>
                    </a:lnTo>
                    <a:lnTo>
                      <a:pt x="2173" y="1287"/>
                    </a:lnTo>
                    <a:lnTo>
                      <a:pt x="2176" y="1289"/>
                    </a:lnTo>
                    <a:lnTo>
                      <a:pt x="2176" y="1294"/>
                    </a:lnTo>
                    <a:lnTo>
                      <a:pt x="2181" y="1292"/>
                    </a:lnTo>
                    <a:lnTo>
                      <a:pt x="2181" y="1282"/>
                    </a:lnTo>
                    <a:lnTo>
                      <a:pt x="2183" y="1280"/>
                    </a:lnTo>
                    <a:lnTo>
                      <a:pt x="2181" y="1275"/>
                    </a:lnTo>
                    <a:lnTo>
                      <a:pt x="2178" y="1273"/>
                    </a:lnTo>
                    <a:lnTo>
                      <a:pt x="2181" y="1273"/>
                    </a:lnTo>
                    <a:lnTo>
                      <a:pt x="2181" y="1268"/>
                    </a:lnTo>
                    <a:lnTo>
                      <a:pt x="2176" y="1263"/>
                    </a:lnTo>
                    <a:lnTo>
                      <a:pt x="2176" y="1261"/>
                    </a:lnTo>
                    <a:lnTo>
                      <a:pt x="2171" y="1256"/>
                    </a:lnTo>
                    <a:lnTo>
                      <a:pt x="2173" y="1254"/>
                    </a:lnTo>
                    <a:lnTo>
                      <a:pt x="2171" y="1249"/>
                    </a:lnTo>
                    <a:lnTo>
                      <a:pt x="2176" y="1254"/>
                    </a:lnTo>
                    <a:lnTo>
                      <a:pt x="2178" y="1259"/>
                    </a:lnTo>
                    <a:lnTo>
                      <a:pt x="2183" y="1263"/>
                    </a:lnTo>
                    <a:lnTo>
                      <a:pt x="2183" y="1266"/>
                    </a:lnTo>
                    <a:lnTo>
                      <a:pt x="2183" y="1273"/>
                    </a:lnTo>
                    <a:lnTo>
                      <a:pt x="2183" y="1277"/>
                    </a:lnTo>
                    <a:lnTo>
                      <a:pt x="2185" y="1277"/>
                    </a:lnTo>
                    <a:lnTo>
                      <a:pt x="2190" y="1275"/>
                    </a:lnTo>
                    <a:lnTo>
                      <a:pt x="2197" y="1270"/>
                    </a:lnTo>
                    <a:lnTo>
                      <a:pt x="2199" y="1268"/>
                    </a:lnTo>
                    <a:lnTo>
                      <a:pt x="2202" y="1266"/>
                    </a:lnTo>
                    <a:lnTo>
                      <a:pt x="2207" y="1263"/>
                    </a:lnTo>
                    <a:lnTo>
                      <a:pt x="2209" y="1266"/>
                    </a:lnTo>
                    <a:lnTo>
                      <a:pt x="2209" y="1270"/>
                    </a:lnTo>
                    <a:lnTo>
                      <a:pt x="2207" y="1280"/>
                    </a:lnTo>
                    <a:lnTo>
                      <a:pt x="2207" y="1289"/>
                    </a:lnTo>
                    <a:lnTo>
                      <a:pt x="2204" y="1292"/>
                    </a:lnTo>
                    <a:lnTo>
                      <a:pt x="2202" y="1289"/>
                    </a:lnTo>
                    <a:lnTo>
                      <a:pt x="2199" y="1294"/>
                    </a:lnTo>
                    <a:lnTo>
                      <a:pt x="2195" y="1294"/>
                    </a:lnTo>
                    <a:lnTo>
                      <a:pt x="2192" y="1292"/>
                    </a:lnTo>
                    <a:lnTo>
                      <a:pt x="2190" y="1287"/>
                    </a:lnTo>
                    <a:lnTo>
                      <a:pt x="2185" y="1280"/>
                    </a:lnTo>
                    <a:lnTo>
                      <a:pt x="2183" y="1282"/>
                    </a:lnTo>
                    <a:lnTo>
                      <a:pt x="2183" y="1285"/>
                    </a:lnTo>
                    <a:lnTo>
                      <a:pt x="2183" y="1292"/>
                    </a:lnTo>
                    <a:lnTo>
                      <a:pt x="2183" y="1294"/>
                    </a:lnTo>
                    <a:lnTo>
                      <a:pt x="2178" y="1294"/>
                    </a:lnTo>
                    <a:lnTo>
                      <a:pt x="2176" y="1296"/>
                    </a:lnTo>
                    <a:lnTo>
                      <a:pt x="2176" y="1299"/>
                    </a:lnTo>
                    <a:lnTo>
                      <a:pt x="2176" y="1301"/>
                    </a:lnTo>
                    <a:lnTo>
                      <a:pt x="2176" y="1303"/>
                    </a:lnTo>
                    <a:lnTo>
                      <a:pt x="2176" y="1308"/>
                    </a:lnTo>
                    <a:lnTo>
                      <a:pt x="2181" y="1308"/>
                    </a:lnTo>
                    <a:lnTo>
                      <a:pt x="2183" y="1311"/>
                    </a:lnTo>
                    <a:lnTo>
                      <a:pt x="2178" y="1313"/>
                    </a:lnTo>
                    <a:lnTo>
                      <a:pt x="2183" y="1313"/>
                    </a:lnTo>
                    <a:lnTo>
                      <a:pt x="2183" y="1315"/>
                    </a:lnTo>
                    <a:lnTo>
                      <a:pt x="2183" y="1318"/>
                    </a:lnTo>
                    <a:lnTo>
                      <a:pt x="2183" y="1322"/>
                    </a:lnTo>
                    <a:lnTo>
                      <a:pt x="2185" y="1320"/>
                    </a:lnTo>
                    <a:lnTo>
                      <a:pt x="2185" y="1320"/>
                    </a:lnTo>
                    <a:lnTo>
                      <a:pt x="2190" y="1318"/>
                    </a:lnTo>
                    <a:lnTo>
                      <a:pt x="2192" y="1311"/>
                    </a:lnTo>
                    <a:lnTo>
                      <a:pt x="2197" y="1303"/>
                    </a:lnTo>
                    <a:lnTo>
                      <a:pt x="2197" y="1306"/>
                    </a:lnTo>
                    <a:lnTo>
                      <a:pt x="2197" y="1308"/>
                    </a:lnTo>
                    <a:lnTo>
                      <a:pt x="2197" y="1313"/>
                    </a:lnTo>
                    <a:lnTo>
                      <a:pt x="2197" y="1315"/>
                    </a:lnTo>
                    <a:lnTo>
                      <a:pt x="2192" y="1318"/>
                    </a:lnTo>
                    <a:lnTo>
                      <a:pt x="2192" y="1322"/>
                    </a:lnTo>
                    <a:lnTo>
                      <a:pt x="2192" y="1322"/>
                    </a:lnTo>
                    <a:lnTo>
                      <a:pt x="2195" y="1322"/>
                    </a:lnTo>
                    <a:lnTo>
                      <a:pt x="2199" y="1322"/>
                    </a:lnTo>
                    <a:lnTo>
                      <a:pt x="2202" y="1325"/>
                    </a:lnTo>
                    <a:lnTo>
                      <a:pt x="2199" y="1332"/>
                    </a:lnTo>
                    <a:lnTo>
                      <a:pt x="2197" y="1337"/>
                    </a:lnTo>
                    <a:lnTo>
                      <a:pt x="2199" y="1341"/>
                    </a:lnTo>
                    <a:lnTo>
                      <a:pt x="2202" y="1341"/>
                    </a:lnTo>
                    <a:lnTo>
                      <a:pt x="2207" y="1339"/>
                    </a:lnTo>
                    <a:lnTo>
                      <a:pt x="2209" y="1332"/>
                    </a:lnTo>
                    <a:lnTo>
                      <a:pt x="2209" y="1327"/>
                    </a:lnTo>
                    <a:lnTo>
                      <a:pt x="2214" y="1322"/>
                    </a:lnTo>
                    <a:lnTo>
                      <a:pt x="2216" y="1315"/>
                    </a:lnTo>
                    <a:lnTo>
                      <a:pt x="2218" y="1315"/>
                    </a:lnTo>
                    <a:lnTo>
                      <a:pt x="2223" y="1315"/>
                    </a:lnTo>
                    <a:lnTo>
                      <a:pt x="2225" y="1313"/>
                    </a:lnTo>
                    <a:lnTo>
                      <a:pt x="2225" y="1311"/>
                    </a:lnTo>
                    <a:lnTo>
                      <a:pt x="2228" y="1308"/>
                    </a:lnTo>
                    <a:lnTo>
                      <a:pt x="2228" y="1306"/>
                    </a:lnTo>
                    <a:lnTo>
                      <a:pt x="2233" y="1301"/>
                    </a:lnTo>
                    <a:lnTo>
                      <a:pt x="2240" y="1301"/>
                    </a:lnTo>
                    <a:lnTo>
                      <a:pt x="2247" y="1296"/>
                    </a:lnTo>
                    <a:lnTo>
                      <a:pt x="2252" y="1296"/>
                    </a:lnTo>
                    <a:lnTo>
                      <a:pt x="2254" y="1301"/>
                    </a:lnTo>
                    <a:lnTo>
                      <a:pt x="2256" y="1299"/>
                    </a:lnTo>
                    <a:lnTo>
                      <a:pt x="2261" y="1296"/>
                    </a:lnTo>
                    <a:lnTo>
                      <a:pt x="2263" y="1296"/>
                    </a:lnTo>
                    <a:lnTo>
                      <a:pt x="2259" y="1301"/>
                    </a:lnTo>
                    <a:lnTo>
                      <a:pt x="2256" y="1303"/>
                    </a:lnTo>
                    <a:lnTo>
                      <a:pt x="2252" y="1311"/>
                    </a:lnTo>
                    <a:lnTo>
                      <a:pt x="2249" y="1318"/>
                    </a:lnTo>
                    <a:lnTo>
                      <a:pt x="2244" y="1330"/>
                    </a:lnTo>
                    <a:lnTo>
                      <a:pt x="2242" y="1337"/>
                    </a:lnTo>
                    <a:lnTo>
                      <a:pt x="2240" y="1337"/>
                    </a:lnTo>
                    <a:lnTo>
                      <a:pt x="2240" y="1334"/>
                    </a:lnTo>
                    <a:lnTo>
                      <a:pt x="2244" y="1320"/>
                    </a:lnTo>
                    <a:lnTo>
                      <a:pt x="2249" y="1311"/>
                    </a:lnTo>
                    <a:lnTo>
                      <a:pt x="2252" y="1301"/>
                    </a:lnTo>
                    <a:lnTo>
                      <a:pt x="2249" y="1299"/>
                    </a:lnTo>
                    <a:lnTo>
                      <a:pt x="2247" y="1301"/>
                    </a:lnTo>
                    <a:lnTo>
                      <a:pt x="2247" y="1301"/>
                    </a:lnTo>
                    <a:lnTo>
                      <a:pt x="2244" y="1306"/>
                    </a:lnTo>
                    <a:lnTo>
                      <a:pt x="2237" y="1306"/>
                    </a:lnTo>
                    <a:lnTo>
                      <a:pt x="2235" y="1311"/>
                    </a:lnTo>
                    <a:lnTo>
                      <a:pt x="2230" y="1311"/>
                    </a:lnTo>
                    <a:lnTo>
                      <a:pt x="2228" y="1315"/>
                    </a:lnTo>
                    <a:lnTo>
                      <a:pt x="2225" y="1320"/>
                    </a:lnTo>
                    <a:lnTo>
                      <a:pt x="2223" y="1320"/>
                    </a:lnTo>
                    <a:lnTo>
                      <a:pt x="2221" y="1322"/>
                    </a:lnTo>
                    <a:lnTo>
                      <a:pt x="2221" y="1327"/>
                    </a:lnTo>
                    <a:lnTo>
                      <a:pt x="2223" y="1332"/>
                    </a:lnTo>
                    <a:lnTo>
                      <a:pt x="2221" y="1332"/>
                    </a:lnTo>
                    <a:lnTo>
                      <a:pt x="2214" y="1334"/>
                    </a:lnTo>
                    <a:lnTo>
                      <a:pt x="2211" y="1341"/>
                    </a:lnTo>
                    <a:lnTo>
                      <a:pt x="2211" y="1346"/>
                    </a:lnTo>
                    <a:lnTo>
                      <a:pt x="2209" y="1346"/>
                    </a:lnTo>
                    <a:lnTo>
                      <a:pt x="2199" y="1346"/>
                    </a:lnTo>
                    <a:lnTo>
                      <a:pt x="2197" y="1353"/>
                    </a:lnTo>
                    <a:lnTo>
                      <a:pt x="2192" y="1356"/>
                    </a:lnTo>
                    <a:lnTo>
                      <a:pt x="2197" y="1358"/>
                    </a:lnTo>
                    <a:lnTo>
                      <a:pt x="2199" y="1360"/>
                    </a:lnTo>
                    <a:lnTo>
                      <a:pt x="2202" y="1365"/>
                    </a:lnTo>
                    <a:lnTo>
                      <a:pt x="2204" y="1363"/>
                    </a:lnTo>
                    <a:lnTo>
                      <a:pt x="2207" y="1363"/>
                    </a:lnTo>
                    <a:lnTo>
                      <a:pt x="2207" y="1365"/>
                    </a:lnTo>
                    <a:lnTo>
                      <a:pt x="2209" y="1370"/>
                    </a:lnTo>
                    <a:lnTo>
                      <a:pt x="2204" y="1370"/>
                    </a:lnTo>
                    <a:lnTo>
                      <a:pt x="2199" y="1370"/>
                    </a:lnTo>
                    <a:lnTo>
                      <a:pt x="2197" y="1374"/>
                    </a:lnTo>
                    <a:lnTo>
                      <a:pt x="2195" y="1377"/>
                    </a:lnTo>
                    <a:lnTo>
                      <a:pt x="2192" y="1377"/>
                    </a:lnTo>
                    <a:lnTo>
                      <a:pt x="2190" y="1377"/>
                    </a:lnTo>
                    <a:lnTo>
                      <a:pt x="2185" y="1372"/>
                    </a:lnTo>
                    <a:lnTo>
                      <a:pt x="2183" y="1374"/>
                    </a:lnTo>
                    <a:lnTo>
                      <a:pt x="2181" y="1374"/>
                    </a:lnTo>
                    <a:lnTo>
                      <a:pt x="2183" y="1367"/>
                    </a:lnTo>
                    <a:lnTo>
                      <a:pt x="2181" y="1367"/>
                    </a:lnTo>
                    <a:lnTo>
                      <a:pt x="2178" y="1370"/>
                    </a:lnTo>
                    <a:lnTo>
                      <a:pt x="2176" y="1372"/>
                    </a:lnTo>
                    <a:lnTo>
                      <a:pt x="2173" y="1374"/>
                    </a:lnTo>
                    <a:lnTo>
                      <a:pt x="2169" y="1374"/>
                    </a:lnTo>
                    <a:lnTo>
                      <a:pt x="2164" y="1382"/>
                    </a:lnTo>
                    <a:lnTo>
                      <a:pt x="2164" y="1386"/>
                    </a:lnTo>
                    <a:lnTo>
                      <a:pt x="2162" y="1396"/>
                    </a:lnTo>
                    <a:lnTo>
                      <a:pt x="2164" y="1400"/>
                    </a:lnTo>
                    <a:lnTo>
                      <a:pt x="2164" y="1405"/>
                    </a:lnTo>
                    <a:lnTo>
                      <a:pt x="2164" y="1412"/>
                    </a:lnTo>
                    <a:lnTo>
                      <a:pt x="2166" y="1412"/>
                    </a:lnTo>
                    <a:lnTo>
                      <a:pt x="2171" y="1412"/>
                    </a:lnTo>
                    <a:lnTo>
                      <a:pt x="2173" y="1415"/>
                    </a:lnTo>
                    <a:lnTo>
                      <a:pt x="2176" y="1415"/>
                    </a:lnTo>
                    <a:lnTo>
                      <a:pt x="2181" y="1412"/>
                    </a:lnTo>
                    <a:lnTo>
                      <a:pt x="2183" y="1415"/>
                    </a:lnTo>
                    <a:lnTo>
                      <a:pt x="2188" y="1412"/>
                    </a:lnTo>
                    <a:lnTo>
                      <a:pt x="2192" y="1410"/>
                    </a:lnTo>
                    <a:lnTo>
                      <a:pt x="2195" y="1410"/>
                    </a:lnTo>
                    <a:lnTo>
                      <a:pt x="2202" y="1410"/>
                    </a:lnTo>
                    <a:lnTo>
                      <a:pt x="2204" y="1408"/>
                    </a:lnTo>
                    <a:lnTo>
                      <a:pt x="2204" y="1410"/>
                    </a:lnTo>
                    <a:lnTo>
                      <a:pt x="2207" y="1412"/>
                    </a:lnTo>
                    <a:lnTo>
                      <a:pt x="2209" y="1415"/>
                    </a:lnTo>
                    <a:lnTo>
                      <a:pt x="2209" y="1422"/>
                    </a:lnTo>
                    <a:lnTo>
                      <a:pt x="2209" y="1424"/>
                    </a:lnTo>
                    <a:lnTo>
                      <a:pt x="2204" y="1429"/>
                    </a:lnTo>
                    <a:lnTo>
                      <a:pt x="2202" y="1434"/>
                    </a:lnTo>
                    <a:lnTo>
                      <a:pt x="2199" y="1436"/>
                    </a:lnTo>
                    <a:lnTo>
                      <a:pt x="2197" y="1436"/>
                    </a:lnTo>
                    <a:lnTo>
                      <a:pt x="2195" y="1436"/>
                    </a:lnTo>
                    <a:lnTo>
                      <a:pt x="2192" y="1438"/>
                    </a:lnTo>
                    <a:lnTo>
                      <a:pt x="2195" y="1443"/>
                    </a:lnTo>
                    <a:lnTo>
                      <a:pt x="2199" y="1443"/>
                    </a:lnTo>
                    <a:lnTo>
                      <a:pt x="2199" y="1448"/>
                    </a:lnTo>
                    <a:lnTo>
                      <a:pt x="2197" y="1450"/>
                    </a:lnTo>
                    <a:lnTo>
                      <a:pt x="2199" y="1455"/>
                    </a:lnTo>
                    <a:lnTo>
                      <a:pt x="2197" y="1460"/>
                    </a:lnTo>
                    <a:lnTo>
                      <a:pt x="2195" y="1453"/>
                    </a:lnTo>
                    <a:lnTo>
                      <a:pt x="2190" y="1450"/>
                    </a:lnTo>
                    <a:lnTo>
                      <a:pt x="2185" y="1453"/>
                    </a:lnTo>
                    <a:lnTo>
                      <a:pt x="2183" y="1457"/>
                    </a:lnTo>
                    <a:lnTo>
                      <a:pt x="2181" y="1455"/>
                    </a:lnTo>
                    <a:lnTo>
                      <a:pt x="2183" y="1448"/>
                    </a:lnTo>
                    <a:lnTo>
                      <a:pt x="2176" y="1441"/>
                    </a:lnTo>
                    <a:lnTo>
                      <a:pt x="2173" y="1441"/>
                    </a:lnTo>
                    <a:lnTo>
                      <a:pt x="2171" y="1450"/>
                    </a:lnTo>
                    <a:lnTo>
                      <a:pt x="2171" y="1457"/>
                    </a:lnTo>
                    <a:lnTo>
                      <a:pt x="2169" y="1464"/>
                    </a:lnTo>
                    <a:lnTo>
                      <a:pt x="2164" y="1469"/>
                    </a:lnTo>
                    <a:lnTo>
                      <a:pt x="2166" y="1474"/>
                    </a:lnTo>
                    <a:lnTo>
                      <a:pt x="2166" y="1481"/>
                    </a:lnTo>
                    <a:lnTo>
                      <a:pt x="2173" y="1493"/>
                    </a:lnTo>
                    <a:lnTo>
                      <a:pt x="2178" y="1495"/>
                    </a:lnTo>
                    <a:lnTo>
                      <a:pt x="2178" y="1498"/>
                    </a:lnTo>
                    <a:lnTo>
                      <a:pt x="2183" y="1502"/>
                    </a:lnTo>
                    <a:lnTo>
                      <a:pt x="2185" y="1507"/>
                    </a:lnTo>
                    <a:lnTo>
                      <a:pt x="2188" y="1512"/>
                    </a:lnTo>
                    <a:lnTo>
                      <a:pt x="2195" y="1516"/>
                    </a:lnTo>
                    <a:lnTo>
                      <a:pt x="2207" y="1526"/>
                    </a:lnTo>
                    <a:lnTo>
                      <a:pt x="2216" y="1533"/>
                    </a:lnTo>
                    <a:lnTo>
                      <a:pt x="2223" y="1533"/>
                    </a:lnTo>
                    <a:lnTo>
                      <a:pt x="2225" y="1535"/>
                    </a:lnTo>
                    <a:lnTo>
                      <a:pt x="2223" y="1540"/>
                    </a:lnTo>
                    <a:lnTo>
                      <a:pt x="2221" y="1540"/>
                    </a:lnTo>
                    <a:lnTo>
                      <a:pt x="2218" y="1542"/>
                    </a:lnTo>
                    <a:lnTo>
                      <a:pt x="2216" y="1547"/>
                    </a:lnTo>
                    <a:lnTo>
                      <a:pt x="2216" y="1550"/>
                    </a:lnTo>
                    <a:lnTo>
                      <a:pt x="2221" y="1552"/>
                    </a:lnTo>
                    <a:lnTo>
                      <a:pt x="2225" y="1554"/>
                    </a:lnTo>
                    <a:lnTo>
                      <a:pt x="2230" y="1554"/>
                    </a:lnTo>
                    <a:lnTo>
                      <a:pt x="2235" y="1557"/>
                    </a:lnTo>
                    <a:lnTo>
                      <a:pt x="2237" y="1559"/>
                    </a:lnTo>
                    <a:lnTo>
                      <a:pt x="2237" y="1564"/>
                    </a:lnTo>
                    <a:lnTo>
                      <a:pt x="2240" y="1564"/>
                    </a:lnTo>
                    <a:lnTo>
                      <a:pt x="2242" y="1561"/>
                    </a:lnTo>
                    <a:lnTo>
                      <a:pt x="2247" y="1559"/>
                    </a:lnTo>
                    <a:lnTo>
                      <a:pt x="2252" y="1559"/>
                    </a:lnTo>
                    <a:lnTo>
                      <a:pt x="2259" y="1561"/>
                    </a:lnTo>
                    <a:lnTo>
                      <a:pt x="2266" y="1564"/>
                    </a:lnTo>
                    <a:lnTo>
                      <a:pt x="2275" y="1564"/>
                    </a:lnTo>
                    <a:lnTo>
                      <a:pt x="2278" y="1561"/>
                    </a:lnTo>
                    <a:lnTo>
                      <a:pt x="2282" y="1559"/>
                    </a:lnTo>
                    <a:lnTo>
                      <a:pt x="2292" y="1559"/>
                    </a:lnTo>
                    <a:lnTo>
                      <a:pt x="2294" y="1557"/>
                    </a:lnTo>
                    <a:lnTo>
                      <a:pt x="2294" y="1552"/>
                    </a:lnTo>
                    <a:lnTo>
                      <a:pt x="2299" y="1554"/>
                    </a:lnTo>
                    <a:lnTo>
                      <a:pt x="2301" y="1557"/>
                    </a:lnTo>
                    <a:lnTo>
                      <a:pt x="2308" y="1557"/>
                    </a:lnTo>
                    <a:lnTo>
                      <a:pt x="2311" y="1550"/>
                    </a:lnTo>
                    <a:lnTo>
                      <a:pt x="2315" y="1545"/>
                    </a:lnTo>
                    <a:lnTo>
                      <a:pt x="2325" y="1542"/>
                    </a:lnTo>
                    <a:lnTo>
                      <a:pt x="2330" y="1535"/>
                    </a:lnTo>
                    <a:lnTo>
                      <a:pt x="2337" y="1533"/>
                    </a:lnTo>
                    <a:lnTo>
                      <a:pt x="2344" y="1524"/>
                    </a:lnTo>
                    <a:lnTo>
                      <a:pt x="2348" y="1521"/>
                    </a:lnTo>
                    <a:lnTo>
                      <a:pt x="2351" y="1519"/>
                    </a:lnTo>
                    <a:lnTo>
                      <a:pt x="2358" y="1509"/>
                    </a:lnTo>
                    <a:lnTo>
                      <a:pt x="2365" y="1505"/>
                    </a:lnTo>
                    <a:lnTo>
                      <a:pt x="2367" y="1500"/>
                    </a:lnTo>
                    <a:lnTo>
                      <a:pt x="2370" y="1495"/>
                    </a:lnTo>
                    <a:lnTo>
                      <a:pt x="2375" y="1495"/>
                    </a:lnTo>
                    <a:lnTo>
                      <a:pt x="2384" y="1490"/>
                    </a:lnTo>
                    <a:lnTo>
                      <a:pt x="2391" y="1483"/>
                    </a:lnTo>
                    <a:lnTo>
                      <a:pt x="2393" y="1479"/>
                    </a:lnTo>
                    <a:lnTo>
                      <a:pt x="2401" y="1471"/>
                    </a:lnTo>
                    <a:lnTo>
                      <a:pt x="2401" y="1467"/>
                    </a:lnTo>
                    <a:lnTo>
                      <a:pt x="2403" y="1467"/>
                    </a:lnTo>
                    <a:lnTo>
                      <a:pt x="2405" y="1467"/>
                    </a:lnTo>
                    <a:lnTo>
                      <a:pt x="2405" y="1469"/>
                    </a:lnTo>
                    <a:lnTo>
                      <a:pt x="2408" y="1474"/>
                    </a:lnTo>
                    <a:lnTo>
                      <a:pt x="2408" y="1476"/>
                    </a:lnTo>
                    <a:lnTo>
                      <a:pt x="2412" y="1476"/>
                    </a:lnTo>
                    <a:lnTo>
                      <a:pt x="2417" y="1474"/>
                    </a:lnTo>
                    <a:lnTo>
                      <a:pt x="2417" y="1471"/>
                    </a:lnTo>
                    <a:lnTo>
                      <a:pt x="2419" y="1469"/>
                    </a:lnTo>
                    <a:lnTo>
                      <a:pt x="2422" y="1474"/>
                    </a:lnTo>
                    <a:lnTo>
                      <a:pt x="2424" y="1471"/>
                    </a:lnTo>
                    <a:lnTo>
                      <a:pt x="2431" y="1467"/>
                    </a:lnTo>
                    <a:lnTo>
                      <a:pt x="2431" y="1462"/>
                    </a:lnTo>
                    <a:lnTo>
                      <a:pt x="2434" y="1460"/>
                    </a:lnTo>
                    <a:lnTo>
                      <a:pt x="2436" y="1464"/>
                    </a:lnTo>
                    <a:lnTo>
                      <a:pt x="2436" y="1467"/>
                    </a:lnTo>
                    <a:lnTo>
                      <a:pt x="2438" y="1467"/>
                    </a:lnTo>
                    <a:lnTo>
                      <a:pt x="2438" y="1464"/>
                    </a:lnTo>
                    <a:lnTo>
                      <a:pt x="2438" y="1457"/>
                    </a:lnTo>
                    <a:lnTo>
                      <a:pt x="2441" y="1455"/>
                    </a:lnTo>
                    <a:lnTo>
                      <a:pt x="2441" y="1450"/>
                    </a:lnTo>
                    <a:lnTo>
                      <a:pt x="2445" y="1443"/>
                    </a:lnTo>
                    <a:lnTo>
                      <a:pt x="2443" y="1436"/>
                    </a:lnTo>
                    <a:lnTo>
                      <a:pt x="2445" y="1431"/>
                    </a:lnTo>
                    <a:lnTo>
                      <a:pt x="2438" y="1429"/>
                    </a:lnTo>
                    <a:lnTo>
                      <a:pt x="2436" y="1424"/>
                    </a:lnTo>
                    <a:lnTo>
                      <a:pt x="2434" y="1415"/>
                    </a:lnTo>
                    <a:lnTo>
                      <a:pt x="2436" y="1415"/>
                    </a:lnTo>
                    <a:lnTo>
                      <a:pt x="2438" y="1417"/>
                    </a:lnTo>
                    <a:lnTo>
                      <a:pt x="2441" y="1417"/>
                    </a:lnTo>
                    <a:lnTo>
                      <a:pt x="2443" y="1419"/>
                    </a:lnTo>
                    <a:lnTo>
                      <a:pt x="2450" y="1417"/>
                    </a:lnTo>
                    <a:lnTo>
                      <a:pt x="2453" y="1412"/>
                    </a:lnTo>
                    <a:lnTo>
                      <a:pt x="2453" y="1405"/>
                    </a:lnTo>
                    <a:lnTo>
                      <a:pt x="2448" y="1400"/>
                    </a:lnTo>
                    <a:lnTo>
                      <a:pt x="2448" y="1398"/>
                    </a:lnTo>
                    <a:lnTo>
                      <a:pt x="2448" y="1386"/>
                    </a:lnTo>
                    <a:lnTo>
                      <a:pt x="2450" y="1382"/>
                    </a:lnTo>
                    <a:lnTo>
                      <a:pt x="2457" y="1379"/>
                    </a:lnTo>
                    <a:lnTo>
                      <a:pt x="2462" y="1382"/>
                    </a:lnTo>
                    <a:lnTo>
                      <a:pt x="2464" y="1384"/>
                    </a:lnTo>
                    <a:lnTo>
                      <a:pt x="2464" y="1386"/>
                    </a:lnTo>
                    <a:lnTo>
                      <a:pt x="2462" y="1391"/>
                    </a:lnTo>
                    <a:lnTo>
                      <a:pt x="2462" y="1396"/>
                    </a:lnTo>
                    <a:lnTo>
                      <a:pt x="2460" y="1400"/>
                    </a:lnTo>
                    <a:lnTo>
                      <a:pt x="2460" y="1396"/>
                    </a:lnTo>
                    <a:lnTo>
                      <a:pt x="2460" y="1389"/>
                    </a:lnTo>
                    <a:lnTo>
                      <a:pt x="2457" y="1384"/>
                    </a:lnTo>
                    <a:lnTo>
                      <a:pt x="2455" y="1389"/>
                    </a:lnTo>
                    <a:lnTo>
                      <a:pt x="2453" y="1396"/>
                    </a:lnTo>
                    <a:lnTo>
                      <a:pt x="2455" y="1403"/>
                    </a:lnTo>
                    <a:lnTo>
                      <a:pt x="2457" y="1410"/>
                    </a:lnTo>
                    <a:lnTo>
                      <a:pt x="2457" y="1419"/>
                    </a:lnTo>
                    <a:lnTo>
                      <a:pt x="2457" y="1422"/>
                    </a:lnTo>
                    <a:lnTo>
                      <a:pt x="2455" y="1429"/>
                    </a:lnTo>
                    <a:lnTo>
                      <a:pt x="2453" y="1441"/>
                    </a:lnTo>
                    <a:lnTo>
                      <a:pt x="2457" y="1443"/>
                    </a:lnTo>
                    <a:lnTo>
                      <a:pt x="2457" y="1448"/>
                    </a:lnTo>
                    <a:lnTo>
                      <a:pt x="2457" y="1453"/>
                    </a:lnTo>
                    <a:lnTo>
                      <a:pt x="2462" y="1460"/>
                    </a:lnTo>
                    <a:lnTo>
                      <a:pt x="2464" y="1460"/>
                    </a:lnTo>
                    <a:lnTo>
                      <a:pt x="2467" y="1460"/>
                    </a:lnTo>
                    <a:lnTo>
                      <a:pt x="2467" y="1462"/>
                    </a:lnTo>
                    <a:lnTo>
                      <a:pt x="2469" y="1462"/>
                    </a:lnTo>
                    <a:lnTo>
                      <a:pt x="2469" y="1460"/>
                    </a:lnTo>
                    <a:lnTo>
                      <a:pt x="2471" y="1460"/>
                    </a:lnTo>
                    <a:lnTo>
                      <a:pt x="2474" y="1460"/>
                    </a:lnTo>
                    <a:lnTo>
                      <a:pt x="2474" y="1464"/>
                    </a:lnTo>
                    <a:lnTo>
                      <a:pt x="2476" y="1464"/>
                    </a:lnTo>
                    <a:lnTo>
                      <a:pt x="2479" y="1464"/>
                    </a:lnTo>
                    <a:lnTo>
                      <a:pt x="2481" y="1467"/>
                    </a:lnTo>
                    <a:lnTo>
                      <a:pt x="2488" y="1467"/>
                    </a:lnTo>
                    <a:lnTo>
                      <a:pt x="2490" y="1467"/>
                    </a:lnTo>
                    <a:lnTo>
                      <a:pt x="2493" y="1471"/>
                    </a:lnTo>
                    <a:lnTo>
                      <a:pt x="2495" y="1479"/>
                    </a:lnTo>
                    <a:lnTo>
                      <a:pt x="2493" y="1474"/>
                    </a:lnTo>
                    <a:lnTo>
                      <a:pt x="2488" y="1469"/>
                    </a:lnTo>
                    <a:lnTo>
                      <a:pt x="2479" y="1471"/>
                    </a:lnTo>
                    <a:lnTo>
                      <a:pt x="2474" y="1476"/>
                    </a:lnTo>
                    <a:lnTo>
                      <a:pt x="2476" y="1481"/>
                    </a:lnTo>
                    <a:lnTo>
                      <a:pt x="2479" y="1493"/>
                    </a:lnTo>
                    <a:lnTo>
                      <a:pt x="2479" y="1505"/>
                    </a:lnTo>
                    <a:lnTo>
                      <a:pt x="2479" y="1524"/>
                    </a:lnTo>
                    <a:lnTo>
                      <a:pt x="2483" y="1535"/>
                    </a:lnTo>
                    <a:lnTo>
                      <a:pt x="2479" y="1545"/>
                    </a:lnTo>
                    <a:lnTo>
                      <a:pt x="2488" y="1550"/>
                    </a:lnTo>
                    <a:lnTo>
                      <a:pt x="2486" y="1561"/>
                    </a:lnTo>
                    <a:lnTo>
                      <a:pt x="2500" y="1554"/>
                    </a:lnTo>
                    <a:lnTo>
                      <a:pt x="2507" y="1550"/>
                    </a:lnTo>
                    <a:lnTo>
                      <a:pt x="2512" y="1552"/>
                    </a:lnTo>
                    <a:lnTo>
                      <a:pt x="2514" y="1564"/>
                    </a:lnTo>
                    <a:lnTo>
                      <a:pt x="2509" y="1576"/>
                    </a:lnTo>
                    <a:lnTo>
                      <a:pt x="2507" y="1590"/>
                    </a:lnTo>
                    <a:lnTo>
                      <a:pt x="2497" y="1602"/>
                    </a:lnTo>
                    <a:lnTo>
                      <a:pt x="2502" y="1609"/>
                    </a:lnTo>
                    <a:lnTo>
                      <a:pt x="2497" y="1616"/>
                    </a:lnTo>
                    <a:lnTo>
                      <a:pt x="2507" y="1621"/>
                    </a:lnTo>
                    <a:lnTo>
                      <a:pt x="2512" y="1628"/>
                    </a:lnTo>
                    <a:lnTo>
                      <a:pt x="2512" y="1642"/>
                    </a:lnTo>
                    <a:lnTo>
                      <a:pt x="2512" y="1656"/>
                    </a:lnTo>
                    <a:lnTo>
                      <a:pt x="2521" y="1656"/>
                    </a:lnTo>
                    <a:lnTo>
                      <a:pt x="2524" y="1661"/>
                    </a:lnTo>
                    <a:lnTo>
                      <a:pt x="2521" y="1668"/>
                    </a:lnTo>
                    <a:lnTo>
                      <a:pt x="2526" y="1680"/>
                    </a:lnTo>
                    <a:lnTo>
                      <a:pt x="2531" y="1694"/>
                    </a:lnTo>
                    <a:lnTo>
                      <a:pt x="2533" y="1703"/>
                    </a:lnTo>
                    <a:lnTo>
                      <a:pt x="2538" y="1708"/>
                    </a:lnTo>
                    <a:lnTo>
                      <a:pt x="2547" y="1715"/>
                    </a:lnTo>
                    <a:lnTo>
                      <a:pt x="2547" y="1720"/>
                    </a:lnTo>
                    <a:lnTo>
                      <a:pt x="2554" y="1734"/>
                    </a:lnTo>
                    <a:lnTo>
                      <a:pt x="2564" y="1737"/>
                    </a:lnTo>
                    <a:lnTo>
                      <a:pt x="2566" y="1741"/>
                    </a:lnTo>
                    <a:lnTo>
                      <a:pt x="2564" y="1748"/>
                    </a:lnTo>
                    <a:lnTo>
                      <a:pt x="2561" y="1755"/>
                    </a:lnTo>
                    <a:lnTo>
                      <a:pt x="2552" y="1753"/>
                    </a:lnTo>
                    <a:lnTo>
                      <a:pt x="2547" y="1755"/>
                    </a:lnTo>
                    <a:lnTo>
                      <a:pt x="2547" y="1760"/>
                    </a:lnTo>
                    <a:lnTo>
                      <a:pt x="2554" y="1765"/>
                    </a:lnTo>
                    <a:lnTo>
                      <a:pt x="2554" y="1772"/>
                    </a:lnTo>
                    <a:lnTo>
                      <a:pt x="2557" y="1774"/>
                    </a:lnTo>
                    <a:lnTo>
                      <a:pt x="2557" y="1777"/>
                    </a:lnTo>
                    <a:lnTo>
                      <a:pt x="2554" y="1777"/>
                    </a:lnTo>
                    <a:lnTo>
                      <a:pt x="2547" y="1772"/>
                    </a:lnTo>
                    <a:lnTo>
                      <a:pt x="2538" y="1770"/>
                    </a:lnTo>
                    <a:lnTo>
                      <a:pt x="2540" y="1779"/>
                    </a:lnTo>
                    <a:lnTo>
                      <a:pt x="2542" y="1786"/>
                    </a:lnTo>
                    <a:lnTo>
                      <a:pt x="2547" y="1793"/>
                    </a:lnTo>
                    <a:lnTo>
                      <a:pt x="2550" y="1803"/>
                    </a:lnTo>
                    <a:lnTo>
                      <a:pt x="2554" y="1812"/>
                    </a:lnTo>
                    <a:lnTo>
                      <a:pt x="2554" y="1817"/>
                    </a:lnTo>
                    <a:lnTo>
                      <a:pt x="2559" y="1819"/>
                    </a:lnTo>
                    <a:lnTo>
                      <a:pt x="2561" y="1826"/>
                    </a:lnTo>
                    <a:lnTo>
                      <a:pt x="2559" y="1829"/>
                    </a:lnTo>
                    <a:lnTo>
                      <a:pt x="2564" y="1834"/>
                    </a:lnTo>
                    <a:lnTo>
                      <a:pt x="2568" y="1836"/>
                    </a:lnTo>
                    <a:lnTo>
                      <a:pt x="2564" y="1843"/>
                    </a:lnTo>
                    <a:lnTo>
                      <a:pt x="2559" y="1848"/>
                    </a:lnTo>
                    <a:lnTo>
                      <a:pt x="2559" y="1852"/>
                    </a:lnTo>
                    <a:lnTo>
                      <a:pt x="2561" y="1862"/>
                    </a:lnTo>
                    <a:lnTo>
                      <a:pt x="2564" y="1867"/>
                    </a:lnTo>
                    <a:lnTo>
                      <a:pt x="2568" y="1869"/>
                    </a:lnTo>
                    <a:lnTo>
                      <a:pt x="2576" y="1871"/>
                    </a:lnTo>
                    <a:lnTo>
                      <a:pt x="2585" y="1874"/>
                    </a:lnTo>
                    <a:lnTo>
                      <a:pt x="2594" y="1869"/>
                    </a:lnTo>
                    <a:lnTo>
                      <a:pt x="2597" y="1869"/>
                    </a:lnTo>
                    <a:lnTo>
                      <a:pt x="2606" y="1864"/>
                    </a:lnTo>
                    <a:lnTo>
                      <a:pt x="2618" y="1864"/>
                    </a:lnTo>
                    <a:lnTo>
                      <a:pt x="2628" y="1871"/>
                    </a:lnTo>
                    <a:lnTo>
                      <a:pt x="2635" y="1871"/>
                    </a:lnTo>
                    <a:lnTo>
                      <a:pt x="2639" y="1864"/>
                    </a:lnTo>
                    <a:lnTo>
                      <a:pt x="2644" y="1860"/>
                    </a:lnTo>
                    <a:lnTo>
                      <a:pt x="2647" y="1852"/>
                    </a:lnTo>
                    <a:lnTo>
                      <a:pt x="2642" y="1841"/>
                    </a:lnTo>
                    <a:lnTo>
                      <a:pt x="2637" y="1836"/>
                    </a:lnTo>
                    <a:lnTo>
                      <a:pt x="2637" y="1829"/>
                    </a:lnTo>
                    <a:lnTo>
                      <a:pt x="2642" y="1815"/>
                    </a:lnTo>
                    <a:lnTo>
                      <a:pt x="2654" y="1805"/>
                    </a:lnTo>
                    <a:lnTo>
                      <a:pt x="2663" y="1807"/>
                    </a:lnTo>
                    <a:lnTo>
                      <a:pt x="2668" y="1805"/>
                    </a:lnTo>
                    <a:lnTo>
                      <a:pt x="2670" y="1800"/>
                    </a:lnTo>
                    <a:lnTo>
                      <a:pt x="2665" y="1796"/>
                    </a:lnTo>
                    <a:lnTo>
                      <a:pt x="2665" y="1789"/>
                    </a:lnTo>
                    <a:lnTo>
                      <a:pt x="2677" y="1789"/>
                    </a:lnTo>
                    <a:lnTo>
                      <a:pt x="2689" y="1789"/>
                    </a:lnTo>
                    <a:lnTo>
                      <a:pt x="2708" y="1789"/>
                    </a:lnTo>
                    <a:lnTo>
                      <a:pt x="2727" y="1791"/>
                    </a:lnTo>
                    <a:lnTo>
                      <a:pt x="2736" y="1798"/>
                    </a:lnTo>
                    <a:lnTo>
                      <a:pt x="2748" y="1777"/>
                    </a:lnTo>
                    <a:lnTo>
                      <a:pt x="2751" y="1765"/>
                    </a:lnTo>
                    <a:lnTo>
                      <a:pt x="2758" y="1741"/>
                    </a:lnTo>
                    <a:lnTo>
                      <a:pt x="2767" y="1732"/>
                    </a:lnTo>
                    <a:lnTo>
                      <a:pt x="2765" y="1725"/>
                    </a:lnTo>
                    <a:lnTo>
                      <a:pt x="2772" y="1703"/>
                    </a:lnTo>
                    <a:lnTo>
                      <a:pt x="2777" y="1692"/>
                    </a:lnTo>
                    <a:lnTo>
                      <a:pt x="2772" y="1682"/>
                    </a:lnTo>
                    <a:lnTo>
                      <a:pt x="2772" y="1670"/>
                    </a:lnTo>
                    <a:lnTo>
                      <a:pt x="2777" y="1663"/>
                    </a:lnTo>
                    <a:lnTo>
                      <a:pt x="2784" y="1649"/>
                    </a:lnTo>
                    <a:lnTo>
                      <a:pt x="2779" y="1637"/>
                    </a:lnTo>
                    <a:lnTo>
                      <a:pt x="2781" y="1621"/>
                    </a:lnTo>
                    <a:lnTo>
                      <a:pt x="2784" y="1609"/>
                    </a:lnTo>
                    <a:lnTo>
                      <a:pt x="2788" y="1592"/>
                    </a:lnTo>
                    <a:lnTo>
                      <a:pt x="2791" y="1571"/>
                    </a:lnTo>
                    <a:lnTo>
                      <a:pt x="2791" y="1564"/>
                    </a:lnTo>
                    <a:lnTo>
                      <a:pt x="2793" y="1557"/>
                    </a:lnTo>
                    <a:lnTo>
                      <a:pt x="2786" y="1550"/>
                    </a:lnTo>
                    <a:lnTo>
                      <a:pt x="2798" y="1540"/>
                    </a:lnTo>
                    <a:lnTo>
                      <a:pt x="2788" y="1531"/>
                    </a:lnTo>
                    <a:lnTo>
                      <a:pt x="2798" y="1528"/>
                    </a:lnTo>
                    <a:lnTo>
                      <a:pt x="2803" y="1526"/>
                    </a:lnTo>
                    <a:lnTo>
                      <a:pt x="2805" y="1519"/>
                    </a:lnTo>
                    <a:lnTo>
                      <a:pt x="2819" y="1514"/>
                    </a:lnTo>
                    <a:lnTo>
                      <a:pt x="2826" y="1505"/>
                    </a:lnTo>
                    <a:lnTo>
                      <a:pt x="2838" y="1490"/>
                    </a:lnTo>
                    <a:lnTo>
                      <a:pt x="2848" y="1498"/>
                    </a:lnTo>
                    <a:lnTo>
                      <a:pt x="2850" y="1502"/>
                    </a:lnTo>
                    <a:lnTo>
                      <a:pt x="2852" y="1495"/>
                    </a:lnTo>
                    <a:lnTo>
                      <a:pt x="2855" y="1488"/>
                    </a:lnTo>
                    <a:lnTo>
                      <a:pt x="2866" y="1476"/>
                    </a:lnTo>
                    <a:lnTo>
                      <a:pt x="2878" y="1469"/>
                    </a:lnTo>
                    <a:lnTo>
                      <a:pt x="2866" y="1457"/>
                    </a:lnTo>
                    <a:lnTo>
                      <a:pt x="2859" y="1443"/>
                    </a:lnTo>
                    <a:lnTo>
                      <a:pt x="2869" y="1441"/>
                    </a:lnTo>
                    <a:lnTo>
                      <a:pt x="2878" y="1434"/>
                    </a:lnTo>
                    <a:lnTo>
                      <a:pt x="2893" y="1419"/>
                    </a:lnTo>
                    <a:lnTo>
                      <a:pt x="2907" y="1408"/>
                    </a:lnTo>
                    <a:lnTo>
                      <a:pt x="2907" y="1400"/>
                    </a:lnTo>
                    <a:lnTo>
                      <a:pt x="2902" y="1382"/>
                    </a:lnTo>
                    <a:lnTo>
                      <a:pt x="2895" y="1365"/>
                    </a:lnTo>
                    <a:lnTo>
                      <a:pt x="2881" y="1351"/>
                    </a:lnTo>
                    <a:lnTo>
                      <a:pt x="2874" y="1341"/>
                    </a:lnTo>
                    <a:lnTo>
                      <a:pt x="2862" y="1337"/>
                    </a:lnTo>
                    <a:lnTo>
                      <a:pt x="2850" y="1325"/>
                    </a:lnTo>
                    <a:lnTo>
                      <a:pt x="2848" y="1315"/>
                    </a:lnTo>
                    <a:lnTo>
                      <a:pt x="2845" y="1315"/>
                    </a:lnTo>
                    <a:lnTo>
                      <a:pt x="2833" y="1322"/>
                    </a:lnTo>
                    <a:lnTo>
                      <a:pt x="2829" y="1320"/>
                    </a:lnTo>
                    <a:lnTo>
                      <a:pt x="2829" y="1313"/>
                    </a:lnTo>
                    <a:lnTo>
                      <a:pt x="2824" y="1308"/>
                    </a:lnTo>
                    <a:lnTo>
                      <a:pt x="2819" y="1313"/>
                    </a:lnTo>
                    <a:lnTo>
                      <a:pt x="2810" y="1306"/>
                    </a:lnTo>
                    <a:lnTo>
                      <a:pt x="2812" y="1294"/>
                    </a:lnTo>
                    <a:lnTo>
                      <a:pt x="2807" y="1285"/>
                    </a:lnTo>
                    <a:lnTo>
                      <a:pt x="2805" y="1275"/>
                    </a:lnTo>
                    <a:lnTo>
                      <a:pt x="2803" y="1249"/>
                    </a:lnTo>
                    <a:lnTo>
                      <a:pt x="2800" y="1232"/>
                    </a:lnTo>
                    <a:lnTo>
                      <a:pt x="2803" y="1214"/>
                    </a:lnTo>
                    <a:lnTo>
                      <a:pt x="2805" y="1204"/>
                    </a:lnTo>
                    <a:lnTo>
                      <a:pt x="2810" y="1199"/>
                    </a:lnTo>
                    <a:lnTo>
                      <a:pt x="2814" y="1206"/>
                    </a:lnTo>
                    <a:lnTo>
                      <a:pt x="2819" y="1204"/>
                    </a:lnTo>
                    <a:lnTo>
                      <a:pt x="2822" y="1195"/>
                    </a:lnTo>
                    <a:lnTo>
                      <a:pt x="2812" y="1190"/>
                    </a:lnTo>
                    <a:lnTo>
                      <a:pt x="2812" y="1178"/>
                    </a:lnTo>
                    <a:lnTo>
                      <a:pt x="2814" y="1169"/>
                    </a:lnTo>
                    <a:lnTo>
                      <a:pt x="2822" y="1143"/>
                    </a:lnTo>
                    <a:lnTo>
                      <a:pt x="2812" y="1131"/>
                    </a:lnTo>
                    <a:lnTo>
                      <a:pt x="2810" y="1114"/>
                    </a:lnTo>
                    <a:lnTo>
                      <a:pt x="2817" y="1114"/>
                    </a:lnTo>
                    <a:lnTo>
                      <a:pt x="2817" y="1119"/>
                    </a:lnTo>
                    <a:lnTo>
                      <a:pt x="2824" y="1119"/>
                    </a:lnTo>
                    <a:lnTo>
                      <a:pt x="2824" y="1117"/>
                    </a:lnTo>
                    <a:lnTo>
                      <a:pt x="2826" y="1112"/>
                    </a:lnTo>
                    <a:lnTo>
                      <a:pt x="2833" y="1114"/>
                    </a:lnTo>
                    <a:lnTo>
                      <a:pt x="2838" y="1098"/>
                    </a:lnTo>
                    <a:lnTo>
                      <a:pt x="2838" y="1081"/>
                    </a:lnTo>
                    <a:lnTo>
                      <a:pt x="2845" y="1076"/>
                    </a:lnTo>
                    <a:lnTo>
                      <a:pt x="2852" y="1081"/>
                    </a:lnTo>
                    <a:lnTo>
                      <a:pt x="2857" y="1074"/>
                    </a:lnTo>
                    <a:lnTo>
                      <a:pt x="2864" y="1064"/>
                    </a:lnTo>
                    <a:lnTo>
                      <a:pt x="2862" y="1057"/>
                    </a:lnTo>
                    <a:lnTo>
                      <a:pt x="2864" y="1048"/>
                    </a:lnTo>
                    <a:lnTo>
                      <a:pt x="2876" y="1036"/>
                    </a:lnTo>
                    <a:lnTo>
                      <a:pt x="2888" y="1034"/>
                    </a:lnTo>
                    <a:lnTo>
                      <a:pt x="2897" y="1022"/>
                    </a:lnTo>
                    <a:lnTo>
                      <a:pt x="2902" y="1008"/>
                    </a:lnTo>
                    <a:lnTo>
                      <a:pt x="2909" y="1008"/>
                    </a:lnTo>
                    <a:lnTo>
                      <a:pt x="2907" y="996"/>
                    </a:lnTo>
                    <a:lnTo>
                      <a:pt x="2909" y="996"/>
                    </a:lnTo>
                    <a:lnTo>
                      <a:pt x="2914" y="1001"/>
                    </a:lnTo>
                    <a:lnTo>
                      <a:pt x="2916" y="1008"/>
                    </a:lnTo>
                    <a:lnTo>
                      <a:pt x="2923" y="1005"/>
                    </a:lnTo>
                    <a:lnTo>
                      <a:pt x="2921" y="998"/>
                    </a:lnTo>
                    <a:lnTo>
                      <a:pt x="2933" y="986"/>
                    </a:lnTo>
                    <a:lnTo>
                      <a:pt x="2937" y="984"/>
                    </a:lnTo>
                    <a:lnTo>
                      <a:pt x="2947" y="982"/>
                    </a:lnTo>
                    <a:lnTo>
                      <a:pt x="2956" y="970"/>
                    </a:lnTo>
                    <a:lnTo>
                      <a:pt x="2961" y="965"/>
                    </a:lnTo>
                    <a:lnTo>
                      <a:pt x="2968" y="951"/>
                    </a:lnTo>
                    <a:lnTo>
                      <a:pt x="2975" y="932"/>
                    </a:lnTo>
                    <a:lnTo>
                      <a:pt x="2985" y="915"/>
                    </a:lnTo>
                    <a:lnTo>
                      <a:pt x="2999" y="894"/>
                    </a:lnTo>
                    <a:lnTo>
                      <a:pt x="2994" y="892"/>
                    </a:lnTo>
                    <a:lnTo>
                      <a:pt x="2997" y="885"/>
                    </a:lnTo>
                    <a:lnTo>
                      <a:pt x="2987" y="880"/>
                    </a:lnTo>
                    <a:lnTo>
                      <a:pt x="2980" y="875"/>
                    </a:lnTo>
                    <a:lnTo>
                      <a:pt x="2982" y="868"/>
                    </a:lnTo>
                    <a:lnTo>
                      <a:pt x="2980" y="863"/>
                    </a:lnTo>
                    <a:lnTo>
                      <a:pt x="2971" y="856"/>
                    </a:lnTo>
                    <a:lnTo>
                      <a:pt x="2978" y="847"/>
                    </a:lnTo>
                    <a:lnTo>
                      <a:pt x="2989" y="833"/>
                    </a:lnTo>
                    <a:lnTo>
                      <a:pt x="2992" y="821"/>
                    </a:lnTo>
                    <a:lnTo>
                      <a:pt x="2982" y="804"/>
                    </a:lnTo>
                    <a:lnTo>
                      <a:pt x="2985" y="797"/>
                    </a:lnTo>
                    <a:lnTo>
                      <a:pt x="2989" y="795"/>
                    </a:lnTo>
                    <a:lnTo>
                      <a:pt x="3001" y="795"/>
                    </a:lnTo>
                    <a:lnTo>
                      <a:pt x="3006" y="790"/>
                    </a:lnTo>
                    <a:lnTo>
                      <a:pt x="3008" y="785"/>
                    </a:lnTo>
                    <a:lnTo>
                      <a:pt x="3006" y="781"/>
                    </a:lnTo>
                    <a:lnTo>
                      <a:pt x="3004" y="778"/>
                    </a:lnTo>
                    <a:lnTo>
                      <a:pt x="3013" y="776"/>
                    </a:lnTo>
                    <a:lnTo>
                      <a:pt x="3023" y="776"/>
                    </a:lnTo>
                    <a:lnTo>
                      <a:pt x="3023" y="769"/>
                    </a:lnTo>
                    <a:lnTo>
                      <a:pt x="3020" y="757"/>
                    </a:lnTo>
                    <a:lnTo>
                      <a:pt x="3018" y="740"/>
                    </a:lnTo>
                    <a:lnTo>
                      <a:pt x="3023" y="740"/>
                    </a:lnTo>
                    <a:lnTo>
                      <a:pt x="3025" y="747"/>
                    </a:lnTo>
                    <a:lnTo>
                      <a:pt x="3032" y="747"/>
                    </a:lnTo>
                    <a:lnTo>
                      <a:pt x="3037" y="745"/>
                    </a:lnTo>
                    <a:lnTo>
                      <a:pt x="3034" y="740"/>
                    </a:lnTo>
                    <a:lnTo>
                      <a:pt x="3037" y="740"/>
                    </a:lnTo>
                    <a:lnTo>
                      <a:pt x="3042" y="745"/>
                    </a:lnTo>
                    <a:lnTo>
                      <a:pt x="3046" y="747"/>
                    </a:lnTo>
                    <a:lnTo>
                      <a:pt x="3053" y="750"/>
                    </a:lnTo>
                    <a:lnTo>
                      <a:pt x="3122" y="752"/>
                    </a:lnTo>
                    <a:lnTo>
                      <a:pt x="3129" y="750"/>
                    </a:lnTo>
                    <a:lnTo>
                      <a:pt x="3141" y="755"/>
                    </a:lnTo>
                    <a:lnTo>
                      <a:pt x="3153" y="764"/>
                    </a:lnTo>
                    <a:lnTo>
                      <a:pt x="3153" y="773"/>
                    </a:lnTo>
                    <a:lnTo>
                      <a:pt x="3157" y="788"/>
                    </a:lnTo>
                    <a:lnTo>
                      <a:pt x="3153" y="799"/>
                    </a:lnTo>
                    <a:lnTo>
                      <a:pt x="3162" y="807"/>
                    </a:lnTo>
                    <a:lnTo>
                      <a:pt x="3167" y="814"/>
                    </a:lnTo>
                    <a:lnTo>
                      <a:pt x="3157" y="816"/>
                    </a:lnTo>
                    <a:lnTo>
                      <a:pt x="3157" y="821"/>
                    </a:lnTo>
                    <a:lnTo>
                      <a:pt x="3162" y="823"/>
                    </a:lnTo>
                    <a:lnTo>
                      <a:pt x="3167" y="826"/>
                    </a:lnTo>
                    <a:lnTo>
                      <a:pt x="3167" y="830"/>
                    </a:lnTo>
                    <a:lnTo>
                      <a:pt x="3162" y="833"/>
                    </a:lnTo>
                    <a:lnTo>
                      <a:pt x="3155" y="828"/>
                    </a:lnTo>
                    <a:lnTo>
                      <a:pt x="3153" y="823"/>
                    </a:lnTo>
                    <a:lnTo>
                      <a:pt x="3146" y="828"/>
                    </a:lnTo>
                    <a:lnTo>
                      <a:pt x="3136" y="833"/>
                    </a:lnTo>
                    <a:lnTo>
                      <a:pt x="3129" y="840"/>
                    </a:lnTo>
                    <a:lnTo>
                      <a:pt x="3129" y="844"/>
                    </a:lnTo>
                    <a:lnTo>
                      <a:pt x="3129" y="852"/>
                    </a:lnTo>
                    <a:lnTo>
                      <a:pt x="3124" y="861"/>
                    </a:lnTo>
                    <a:lnTo>
                      <a:pt x="3122" y="870"/>
                    </a:lnTo>
                    <a:lnTo>
                      <a:pt x="3110" y="889"/>
                    </a:lnTo>
                    <a:lnTo>
                      <a:pt x="3101" y="911"/>
                    </a:lnTo>
                    <a:lnTo>
                      <a:pt x="3096" y="920"/>
                    </a:lnTo>
                    <a:lnTo>
                      <a:pt x="3098" y="923"/>
                    </a:lnTo>
                    <a:lnTo>
                      <a:pt x="3096" y="925"/>
                    </a:lnTo>
                    <a:lnTo>
                      <a:pt x="3089" y="923"/>
                    </a:lnTo>
                    <a:lnTo>
                      <a:pt x="3086" y="923"/>
                    </a:lnTo>
                    <a:lnTo>
                      <a:pt x="3089" y="932"/>
                    </a:lnTo>
                    <a:lnTo>
                      <a:pt x="3086" y="939"/>
                    </a:lnTo>
                    <a:lnTo>
                      <a:pt x="3075" y="946"/>
                    </a:lnTo>
                    <a:lnTo>
                      <a:pt x="3063" y="946"/>
                    </a:lnTo>
                    <a:lnTo>
                      <a:pt x="3056" y="956"/>
                    </a:lnTo>
                    <a:lnTo>
                      <a:pt x="3056" y="965"/>
                    </a:lnTo>
                    <a:lnTo>
                      <a:pt x="3044" y="982"/>
                    </a:lnTo>
                    <a:lnTo>
                      <a:pt x="3039" y="994"/>
                    </a:lnTo>
                    <a:lnTo>
                      <a:pt x="3039" y="1001"/>
                    </a:lnTo>
                    <a:lnTo>
                      <a:pt x="3046" y="1008"/>
                    </a:lnTo>
                    <a:lnTo>
                      <a:pt x="3046" y="1012"/>
                    </a:lnTo>
                    <a:lnTo>
                      <a:pt x="3042" y="1015"/>
                    </a:lnTo>
                    <a:lnTo>
                      <a:pt x="3030" y="1024"/>
                    </a:lnTo>
                    <a:lnTo>
                      <a:pt x="3027" y="1017"/>
                    </a:lnTo>
                    <a:lnTo>
                      <a:pt x="3018" y="1012"/>
                    </a:lnTo>
                    <a:lnTo>
                      <a:pt x="3011" y="1022"/>
                    </a:lnTo>
                    <a:lnTo>
                      <a:pt x="3011" y="1038"/>
                    </a:lnTo>
                    <a:lnTo>
                      <a:pt x="3006" y="1041"/>
                    </a:lnTo>
                    <a:lnTo>
                      <a:pt x="3004" y="1057"/>
                    </a:lnTo>
                    <a:lnTo>
                      <a:pt x="2999" y="1060"/>
                    </a:lnTo>
                    <a:lnTo>
                      <a:pt x="2997" y="1069"/>
                    </a:lnTo>
                    <a:lnTo>
                      <a:pt x="2992" y="1098"/>
                    </a:lnTo>
                    <a:lnTo>
                      <a:pt x="3001" y="1112"/>
                    </a:lnTo>
                    <a:lnTo>
                      <a:pt x="3011" y="1128"/>
                    </a:lnTo>
                    <a:lnTo>
                      <a:pt x="3008" y="1154"/>
                    </a:lnTo>
                    <a:lnTo>
                      <a:pt x="3015" y="1162"/>
                    </a:lnTo>
                    <a:lnTo>
                      <a:pt x="3023" y="1178"/>
                    </a:lnTo>
                    <a:lnTo>
                      <a:pt x="3025" y="1199"/>
                    </a:lnTo>
                    <a:lnTo>
                      <a:pt x="3025" y="1221"/>
                    </a:lnTo>
                    <a:lnTo>
                      <a:pt x="3027" y="1237"/>
                    </a:lnTo>
                    <a:lnTo>
                      <a:pt x="3018" y="1266"/>
                    </a:lnTo>
                    <a:lnTo>
                      <a:pt x="3020" y="1287"/>
                    </a:lnTo>
                    <a:lnTo>
                      <a:pt x="3027" y="1296"/>
                    </a:lnTo>
                    <a:lnTo>
                      <a:pt x="3037" y="1308"/>
                    </a:lnTo>
                    <a:lnTo>
                      <a:pt x="3039" y="1306"/>
                    </a:lnTo>
                    <a:lnTo>
                      <a:pt x="3044" y="1299"/>
                    </a:lnTo>
                    <a:lnTo>
                      <a:pt x="3046" y="1303"/>
                    </a:lnTo>
                    <a:lnTo>
                      <a:pt x="3046" y="1313"/>
                    </a:lnTo>
                    <a:lnTo>
                      <a:pt x="3051" y="1313"/>
                    </a:lnTo>
                    <a:lnTo>
                      <a:pt x="3056" y="1311"/>
                    </a:lnTo>
                    <a:lnTo>
                      <a:pt x="3065" y="1318"/>
                    </a:lnTo>
                    <a:lnTo>
                      <a:pt x="3075" y="1322"/>
                    </a:lnTo>
                    <a:lnTo>
                      <a:pt x="3086" y="1318"/>
                    </a:lnTo>
                    <a:lnTo>
                      <a:pt x="3091" y="1320"/>
                    </a:lnTo>
                    <a:lnTo>
                      <a:pt x="3086" y="1334"/>
                    </a:lnTo>
                    <a:lnTo>
                      <a:pt x="3089" y="1334"/>
                    </a:lnTo>
                    <a:lnTo>
                      <a:pt x="3101" y="1334"/>
                    </a:lnTo>
                    <a:lnTo>
                      <a:pt x="3103" y="1325"/>
                    </a:lnTo>
                    <a:lnTo>
                      <a:pt x="3110" y="1322"/>
                    </a:lnTo>
                    <a:lnTo>
                      <a:pt x="3115" y="1325"/>
                    </a:lnTo>
                    <a:lnTo>
                      <a:pt x="3108" y="1341"/>
                    </a:lnTo>
                    <a:lnTo>
                      <a:pt x="3115" y="1346"/>
                    </a:lnTo>
                    <a:lnTo>
                      <a:pt x="3108" y="1356"/>
                    </a:lnTo>
                    <a:lnTo>
                      <a:pt x="3110" y="1365"/>
                    </a:lnTo>
                    <a:lnTo>
                      <a:pt x="3120" y="1367"/>
                    </a:lnTo>
                    <a:lnTo>
                      <a:pt x="3124" y="1367"/>
                    </a:lnTo>
                    <a:lnTo>
                      <a:pt x="3115" y="1377"/>
                    </a:lnTo>
                    <a:lnTo>
                      <a:pt x="3115" y="1379"/>
                    </a:lnTo>
                    <a:lnTo>
                      <a:pt x="3122" y="1379"/>
                    </a:lnTo>
                    <a:lnTo>
                      <a:pt x="3131" y="1374"/>
                    </a:lnTo>
                    <a:lnTo>
                      <a:pt x="3134" y="1372"/>
                    </a:lnTo>
                    <a:lnTo>
                      <a:pt x="3138" y="1367"/>
                    </a:lnTo>
                    <a:lnTo>
                      <a:pt x="3148" y="1363"/>
                    </a:lnTo>
                    <a:lnTo>
                      <a:pt x="3157" y="1360"/>
                    </a:lnTo>
                    <a:lnTo>
                      <a:pt x="3165" y="1353"/>
                    </a:lnTo>
                    <a:lnTo>
                      <a:pt x="3179" y="1346"/>
                    </a:lnTo>
                    <a:lnTo>
                      <a:pt x="3188" y="1348"/>
                    </a:lnTo>
                    <a:lnTo>
                      <a:pt x="3195" y="1348"/>
                    </a:lnTo>
                    <a:lnTo>
                      <a:pt x="3202" y="1339"/>
                    </a:lnTo>
                    <a:lnTo>
                      <a:pt x="3209" y="1332"/>
                    </a:lnTo>
                    <a:lnTo>
                      <a:pt x="3221" y="1327"/>
                    </a:lnTo>
                    <a:lnTo>
                      <a:pt x="3231" y="1320"/>
                    </a:lnTo>
                    <a:lnTo>
                      <a:pt x="3238" y="1315"/>
                    </a:lnTo>
                    <a:lnTo>
                      <a:pt x="3250" y="1313"/>
                    </a:lnTo>
                    <a:lnTo>
                      <a:pt x="3254" y="1313"/>
                    </a:lnTo>
                    <a:lnTo>
                      <a:pt x="3264" y="1318"/>
                    </a:lnTo>
                    <a:lnTo>
                      <a:pt x="3266" y="1313"/>
                    </a:lnTo>
                    <a:lnTo>
                      <a:pt x="3273" y="1308"/>
                    </a:lnTo>
                    <a:lnTo>
                      <a:pt x="3273" y="1301"/>
                    </a:lnTo>
                    <a:lnTo>
                      <a:pt x="3273" y="1294"/>
                    </a:lnTo>
                    <a:lnTo>
                      <a:pt x="3278" y="1294"/>
                    </a:lnTo>
                    <a:lnTo>
                      <a:pt x="3288" y="1294"/>
                    </a:lnTo>
                    <a:lnTo>
                      <a:pt x="3297" y="1294"/>
                    </a:lnTo>
                    <a:lnTo>
                      <a:pt x="3302" y="1289"/>
                    </a:lnTo>
                    <a:lnTo>
                      <a:pt x="3314" y="1282"/>
                    </a:lnTo>
                    <a:lnTo>
                      <a:pt x="3318" y="1277"/>
                    </a:lnTo>
                    <a:lnTo>
                      <a:pt x="3328" y="1270"/>
                    </a:lnTo>
                    <a:lnTo>
                      <a:pt x="3337" y="1275"/>
                    </a:lnTo>
                    <a:lnTo>
                      <a:pt x="3344" y="1273"/>
                    </a:lnTo>
                    <a:lnTo>
                      <a:pt x="3354" y="1270"/>
                    </a:lnTo>
                    <a:lnTo>
                      <a:pt x="3361" y="1266"/>
                    </a:lnTo>
                    <a:lnTo>
                      <a:pt x="3380" y="1270"/>
                    </a:lnTo>
                    <a:lnTo>
                      <a:pt x="3382" y="1261"/>
                    </a:lnTo>
                    <a:lnTo>
                      <a:pt x="3387" y="1256"/>
                    </a:lnTo>
                    <a:lnTo>
                      <a:pt x="3394" y="1247"/>
                    </a:lnTo>
                    <a:lnTo>
                      <a:pt x="3401" y="1242"/>
                    </a:lnTo>
                    <a:lnTo>
                      <a:pt x="3406" y="1247"/>
                    </a:lnTo>
                    <a:lnTo>
                      <a:pt x="3406" y="1251"/>
                    </a:lnTo>
                    <a:lnTo>
                      <a:pt x="3403" y="1259"/>
                    </a:lnTo>
                    <a:lnTo>
                      <a:pt x="3406" y="1268"/>
                    </a:lnTo>
                    <a:lnTo>
                      <a:pt x="3403" y="1270"/>
                    </a:lnTo>
                    <a:lnTo>
                      <a:pt x="3399" y="1268"/>
                    </a:lnTo>
                    <a:lnTo>
                      <a:pt x="3396" y="1270"/>
                    </a:lnTo>
                    <a:lnTo>
                      <a:pt x="3399" y="1273"/>
                    </a:lnTo>
                    <a:lnTo>
                      <a:pt x="3403" y="1282"/>
                    </a:lnTo>
                    <a:lnTo>
                      <a:pt x="3418" y="1289"/>
                    </a:lnTo>
                    <a:lnTo>
                      <a:pt x="3437" y="1301"/>
                    </a:lnTo>
                    <a:lnTo>
                      <a:pt x="3451" y="1296"/>
                    </a:lnTo>
                    <a:lnTo>
                      <a:pt x="3458" y="1287"/>
                    </a:lnTo>
                    <a:lnTo>
                      <a:pt x="3472" y="1287"/>
                    </a:lnTo>
                    <a:lnTo>
                      <a:pt x="3481" y="1292"/>
                    </a:lnTo>
                    <a:lnTo>
                      <a:pt x="3486" y="1301"/>
                    </a:lnTo>
                    <a:lnTo>
                      <a:pt x="3496" y="1303"/>
                    </a:lnTo>
                    <a:lnTo>
                      <a:pt x="3498" y="1303"/>
                    </a:lnTo>
                    <a:lnTo>
                      <a:pt x="3500" y="1311"/>
                    </a:lnTo>
                    <a:lnTo>
                      <a:pt x="3500" y="1315"/>
                    </a:lnTo>
                    <a:lnTo>
                      <a:pt x="3496" y="1320"/>
                    </a:lnTo>
                    <a:lnTo>
                      <a:pt x="3489" y="1320"/>
                    </a:lnTo>
                    <a:lnTo>
                      <a:pt x="3481" y="1315"/>
                    </a:lnTo>
                    <a:lnTo>
                      <a:pt x="3465" y="1313"/>
                    </a:lnTo>
                    <a:lnTo>
                      <a:pt x="3444" y="1313"/>
                    </a:lnTo>
                    <a:lnTo>
                      <a:pt x="3434" y="1318"/>
                    </a:lnTo>
                    <a:lnTo>
                      <a:pt x="3434" y="1327"/>
                    </a:lnTo>
                    <a:lnTo>
                      <a:pt x="3437" y="1332"/>
                    </a:lnTo>
                    <a:lnTo>
                      <a:pt x="3434" y="1337"/>
                    </a:lnTo>
                    <a:lnTo>
                      <a:pt x="3427" y="1344"/>
                    </a:lnTo>
                    <a:lnTo>
                      <a:pt x="3425" y="1344"/>
                    </a:lnTo>
                    <a:lnTo>
                      <a:pt x="3420" y="1337"/>
                    </a:lnTo>
                    <a:lnTo>
                      <a:pt x="3413" y="1337"/>
                    </a:lnTo>
                    <a:lnTo>
                      <a:pt x="3410" y="1344"/>
                    </a:lnTo>
                    <a:lnTo>
                      <a:pt x="3410" y="1356"/>
                    </a:lnTo>
                    <a:lnTo>
                      <a:pt x="3401" y="1353"/>
                    </a:lnTo>
                    <a:lnTo>
                      <a:pt x="3392" y="1348"/>
                    </a:lnTo>
                    <a:lnTo>
                      <a:pt x="3387" y="1351"/>
                    </a:lnTo>
                    <a:lnTo>
                      <a:pt x="3387" y="1356"/>
                    </a:lnTo>
                    <a:lnTo>
                      <a:pt x="3392" y="1367"/>
                    </a:lnTo>
                    <a:lnTo>
                      <a:pt x="3394" y="1374"/>
                    </a:lnTo>
                    <a:lnTo>
                      <a:pt x="3389" y="1384"/>
                    </a:lnTo>
                    <a:lnTo>
                      <a:pt x="3382" y="1386"/>
                    </a:lnTo>
                    <a:lnTo>
                      <a:pt x="3377" y="1386"/>
                    </a:lnTo>
                    <a:lnTo>
                      <a:pt x="3373" y="1386"/>
                    </a:lnTo>
                    <a:lnTo>
                      <a:pt x="3363" y="1386"/>
                    </a:lnTo>
                    <a:lnTo>
                      <a:pt x="3358" y="1386"/>
                    </a:lnTo>
                    <a:lnTo>
                      <a:pt x="3337" y="1389"/>
                    </a:lnTo>
                    <a:lnTo>
                      <a:pt x="3332" y="1386"/>
                    </a:lnTo>
                    <a:lnTo>
                      <a:pt x="3321" y="1384"/>
                    </a:lnTo>
                    <a:lnTo>
                      <a:pt x="3314" y="1382"/>
                    </a:lnTo>
                    <a:lnTo>
                      <a:pt x="3311" y="1384"/>
                    </a:lnTo>
                    <a:lnTo>
                      <a:pt x="3306" y="1382"/>
                    </a:lnTo>
                    <a:lnTo>
                      <a:pt x="3297" y="1379"/>
                    </a:lnTo>
                    <a:lnTo>
                      <a:pt x="3288" y="1379"/>
                    </a:lnTo>
                    <a:lnTo>
                      <a:pt x="3283" y="1379"/>
                    </a:lnTo>
                    <a:lnTo>
                      <a:pt x="3280" y="1382"/>
                    </a:lnTo>
                    <a:lnTo>
                      <a:pt x="3271" y="1384"/>
                    </a:lnTo>
                    <a:lnTo>
                      <a:pt x="3269" y="1379"/>
                    </a:lnTo>
                    <a:lnTo>
                      <a:pt x="3266" y="1377"/>
                    </a:lnTo>
                    <a:lnTo>
                      <a:pt x="3266" y="1382"/>
                    </a:lnTo>
                    <a:lnTo>
                      <a:pt x="3266" y="1386"/>
                    </a:lnTo>
                    <a:lnTo>
                      <a:pt x="3259" y="1382"/>
                    </a:lnTo>
                    <a:lnTo>
                      <a:pt x="3254" y="1382"/>
                    </a:lnTo>
                    <a:lnTo>
                      <a:pt x="3257" y="1386"/>
                    </a:lnTo>
                    <a:lnTo>
                      <a:pt x="3259" y="1391"/>
                    </a:lnTo>
                    <a:lnTo>
                      <a:pt x="3252" y="1398"/>
                    </a:lnTo>
                    <a:lnTo>
                      <a:pt x="3245" y="1396"/>
                    </a:lnTo>
                    <a:lnTo>
                      <a:pt x="3240" y="1398"/>
                    </a:lnTo>
                    <a:lnTo>
                      <a:pt x="3231" y="1400"/>
                    </a:lnTo>
                    <a:lnTo>
                      <a:pt x="3224" y="1396"/>
                    </a:lnTo>
                    <a:lnTo>
                      <a:pt x="3219" y="1393"/>
                    </a:lnTo>
                    <a:lnTo>
                      <a:pt x="3221" y="1400"/>
                    </a:lnTo>
                    <a:lnTo>
                      <a:pt x="3219" y="1408"/>
                    </a:lnTo>
                    <a:lnTo>
                      <a:pt x="3209" y="1405"/>
                    </a:lnTo>
                    <a:lnTo>
                      <a:pt x="3195" y="1408"/>
                    </a:lnTo>
                    <a:lnTo>
                      <a:pt x="3193" y="1412"/>
                    </a:lnTo>
                    <a:lnTo>
                      <a:pt x="3188" y="1417"/>
                    </a:lnTo>
                    <a:lnTo>
                      <a:pt x="3181" y="1417"/>
                    </a:lnTo>
                    <a:lnTo>
                      <a:pt x="3181" y="1424"/>
                    </a:lnTo>
                    <a:lnTo>
                      <a:pt x="3183" y="1427"/>
                    </a:lnTo>
                    <a:lnTo>
                      <a:pt x="3183" y="1429"/>
                    </a:lnTo>
                    <a:lnTo>
                      <a:pt x="3169" y="1431"/>
                    </a:lnTo>
                    <a:lnTo>
                      <a:pt x="3155" y="1441"/>
                    </a:lnTo>
                    <a:lnTo>
                      <a:pt x="3153" y="1445"/>
                    </a:lnTo>
                    <a:lnTo>
                      <a:pt x="3155" y="1453"/>
                    </a:lnTo>
                    <a:lnTo>
                      <a:pt x="3153" y="1460"/>
                    </a:lnTo>
                    <a:lnTo>
                      <a:pt x="3155" y="1464"/>
                    </a:lnTo>
                    <a:lnTo>
                      <a:pt x="3157" y="1464"/>
                    </a:lnTo>
                    <a:lnTo>
                      <a:pt x="3160" y="1467"/>
                    </a:lnTo>
                    <a:lnTo>
                      <a:pt x="3153" y="1471"/>
                    </a:lnTo>
                    <a:lnTo>
                      <a:pt x="3157" y="1479"/>
                    </a:lnTo>
                    <a:lnTo>
                      <a:pt x="3155" y="1488"/>
                    </a:lnTo>
                    <a:lnTo>
                      <a:pt x="3162" y="1486"/>
                    </a:lnTo>
                    <a:lnTo>
                      <a:pt x="3172" y="1483"/>
                    </a:lnTo>
                    <a:lnTo>
                      <a:pt x="3172" y="1488"/>
                    </a:lnTo>
                    <a:lnTo>
                      <a:pt x="3165" y="1490"/>
                    </a:lnTo>
                    <a:lnTo>
                      <a:pt x="3160" y="1495"/>
                    </a:lnTo>
                    <a:lnTo>
                      <a:pt x="3162" y="1507"/>
                    </a:lnTo>
                    <a:lnTo>
                      <a:pt x="3172" y="1512"/>
                    </a:lnTo>
                    <a:lnTo>
                      <a:pt x="3172" y="1521"/>
                    </a:lnTo>
                    <a:lnTo>
                      <a:pt x="3179" y="1531"/>
                    </a:lnTo>
                    <a:lnTo>
                      <a:pt x="3193" y="1533"/>
                    </a:lnTo>
                    <a:lnTo>
                      <a:pt x="3198" y="1540"/>
                    </a:lnTo>
                    <a:lnTo>
                      <a:pt x="3200" y="1538"/>
                    </a:lnTo>
                    <a:lnTo>
                      <a:pt x="3205" y="1533"/>
                    </a:lnTo>
                    <a:lnTo>
                      <a:pt x="3207" y="1524"/>
                    </a:lnTo>
                    <a:lnTo>
                      <a:pt x="3209" y="1521"/>
                    </a:lnTo>
                    <a:lnTo>
                      <a:pt x="3212" y="1521"/>
                    </a:lnTo>
                    <a:lnTo>
                      <a:pt x="3221" y="1524"/>
                    </a:lnTo>
                    <a:lnTo>
                      <a:pt x="3224" y="1528"/>
                    </a:lnTo>
                    <a:lnTo>
                      <a:pt x="3219" y="1535"/>
                    </a:lnTo>
                    <a:lnTo>
                      <a:pt x="3219" y="1545"/>
                    </a:lnTo>
                    <a:lnTo>
                      <a:pt x="3221" y="1557"/>
                    </a:lnTo>
                    <a:lnTo>
                      <a:pt x="3219" y="1564"/>
                    </a:lnTo>
                    <a:lnTo>
                      <a:pt x="3217" y="1578"/>
                    </a:lnTo>
                    <a:lnTo>
                      <a:pt x="3219" y="1583"/>
                    </a:lnTo>
                    <a:lnTo>
                      <a:pt x="3219" y="1592"/>
                    </a:lnTo>
                    <a:lnTo>
                      <a:pt x="3224" y="1604"/>
                    </a:lnTo>
                    <a:lnTo>
                      <a:pt x="3224" y="1609"/>
                    </a:lnTo>
                    <a:lnTo>
                      <a:pt x="3228" y="1639"/>
                    </a:lnTo>
                    <a:lnTo>
                      <a:pt x="3226" y="1644"/>
                    </a:lnTo>
                    <a:lnTo>
                      <a:pt x="3219" y="1656"/>
                    </a:lnTo>
                    <a:lnTo>
                      <a:pt x="3209" y="1666"/>
                    </a:lnTo>
                    <a:lnTo>
                      <a:pt x="3200" y="1675"/>
                    </a:lnTo>
                    <a:lnTo>
                      <a:pt x="3188" y="1680"/>
                    </a:lnTo>
                    <a:lnTo>
                      <a:pt x="3183" y="1677"/>
                    </a:lnTo>
                    <a:lnTo>
                      <a:pt x="3179" y="1673"/>
                    </a:lnTo>
                    <a:lnTo>
                      <a:pt x="3172" y="1673"/>
                    </a:lnTo>
                    <a:lnTo>
                      <a:pt x="3162" y="1666"/>
                    </a:lnTo>
                    <a:lnTo>
                      <a:pt x="3162" y="1658"/>
                    </a:lnTo>
                    <a:lnTo>
                      <a:pt x="3155" y="1639"/>
                    </a:lnTo>
                    <a:lnTo>
                      <a:pt x="3150" y="1637"/>
                    </a:lnTo>
                    <a:lnTo>
                      <a:pt x="3138" y="1630"/>
                    </a:lnTo>
                    <a:lnTo>
                      <a:pt x="3127" y="1621"/>
                    </a:lnTo>
                    <a:lnTo>
                      <a:pt x="3120" y="1606"/>
                    </a:lnTo>
                    <a:lnTo>
                      <a:pt x="3120" y="1602"/>
                    </a:lnTo>
                    <a:lnTo>
                      <a:pt x="3115" y="1604"/>
                    </a:lnTo>
                    <a:lnTo>
                      <a:pt x="3108" y="1606"/>
                    </a:lnTo>
                    <a:lnTo>
                      <a:pt x="3089" y="1618"/>
                    </a:lnTo>
                    <a:lnTo>
                      <a:pt x="3072" y="1623"/>
                    </a:lnTo>
                    <a:lnTo>
                      <a:pt x="3070" y="1628"/>
                    </a:lnTo>
                    <a:lnTo>
                      <a:pt x="3068" y="1630"/>
                    </a:lnTo>
                    <a:lnTo>
                      <a:pt x="3063" y="1644"/>
                    </a:lnTo>
                    <a:lnTo>
                      <a:pt x="3056" y="1656"/>
                    </a:lnTo>
                    <a:lnTo>
                      <a:pt x="3058" y="1677"/>
                    </a:lnTo>
                    <a:lnTo>
                      <a:pt x="3053" y="1692"/>
                    </a:lnTo>
                    <a:lnTo>
                      <a:pt x="3039" y="1703"/>
                    </a:lnTo>
                    <a:lnTo>
                      <a:pt x="3039" y="1706"/>
                    </a:lnTo>
                    <a:lnTo>
                      <a:pt x="3039" y="1718"/>
                    </a:lnTo>
                    <a:lnTo>
                      <a:pt x="3037" y="1739"/>
                    </a:lnTo>
                    <a:lnTo>
                      <a:pt x="3039" y="1753"/>
                    </a:lnTo>
                    <a:lnTo>
                      <a:pt x="3039" y="1767"/>
                    </a:lnTo>
                    <a:lnTo>
                      <a:pt x="3046" y="1786"/>
                    </a:lnTo>
                    <a:lnTo>
                      <a:pt x="3049" y="1793"/>
                    </a:lnTo>
                    <a:lnTo>
                      <a:pt x="3049" y="1798"/>
                    </a:lnTo>
                    <a:lnTo>
                      <a:pt x="3046" y="1805"/>
                    </a:lnTo>
                    <a:lnTo>
                      <a:pt x="3049" y="1810"/>
                    </a:lnTo>
                    <a:lnTo>
                      <a:pt x="3051" y="1819"/>
                    </a:lnTo>
                    <a:lnTo>
                      <a:pt x="3051" y="1831"/>
                    </a:lnTo>
                    <a:lnTo>
                      <a:pt x="3056" y="1831"/>
                    </a:lnTo>
                    <a:lnTo>
                      <a:pt x="3056" y="1838"/>
                    </a:lnTo>
                    <a:lnTo>
                      <a:pt x="3058" y="1841"/>
                    </a:lnTo>
                    <a:lnTo>
                      <a:pt x="3060" y="1848"/>
                    </a:lnTo>
                    <a:lnTo>
                      <a:pt x="3063" y="1855"/>
                    </a:lnTo>
                    <a:lnTo>
                      <a:pt x="3060" y="1862"/>
                    </a:lnTo>
                    <a:lnTo>
                      <a:pt x="3060" y="1869"/>
                    </a:lnTo>
                    <a:lnTo>
                      <a:pt x="3065" y="1869"/>
                    </a:lnTo>
                    <a:lnTo>
                      <a:pt x="3065" y="1874"/>
                    </a:lnTo>
                    <a:lnTo>
                      <a:pt x="3065" y="1878"/>
                    </a:lnTo>
                    <a:lnTo>
                      <a:pt x="3063" y="1883"/>
                    </a:lnTo>
                    <a:lnTo>
                      <a:pt x="3063" y="1890"/>
                    </a:lnTo>
                    <a:lnTo>
                      <a:pt x="3065" y="1909"/>
                    </a:lnTo>
                    <a:lnTo>
                      <a:pt x="3056" y="1916"/>
                    </a:lnTo>
                    <a:lnTo>
                      <a:pt x="3046" y="1914"/>
                    </a:lnTo>
                    <a:lnTo>
                      <a:pt x="3037" y="1912"/>
                    </a:lnTo>
                    <a:lnTo>
                      <a:pt x="3030" y="1912"/>
                    </a:lnTo>
                    <a:lnTo>
                      <a:pt x="3018" y="1912"/>
                    </a:lnTo>
                    <a:lnTo>
                      <a:pt x="3006" y="1914"/>
                    </a:lnTo>
                    <a:lnTo>
                      <a:pt x="2987" y="1912"/>
                    </a:lnTo>
                    <a:lnTo>
                      <a:pt x="2985" y="1916"/>
                    </a:lnTo>
                    <a:lnTo>
                      <a:pt x="2985" y="1933"/>
                    </a:lnTo>
                    <a:lnTo>
                      <a:pt x="2985" y="1949"/>
                    </a:lnTo>
                    <a:lnTo>
                      <a:pt x="3001" y="1947"/>
                    </a:lnTo>
                    <a:lnTo>
                      <a:pt x="3006" y="1940"/>
                    </a:lnTo>
                    <a:lnTo>
                      <a:pt x="3015" y="1940"/>
                    </a:lnTo>
                    <a:lnTo>
                      <a:pt x="3015" y="1947"/>
                    </a:lnTo>
                    <a:lnTo>
                      <a:pt x="2994" y="1957"/>
                    </a:lnTo>
                    <a:lnTo>
                      <a:pt x="2980" y="1964"/>
                    </a:lnTo>
                    <a:lnTo>
                      <a:pt x="2978" y="1966"/>
                    </a:lnTo>
                    <a:lnTo>
                      <a:pt x="2978" y="1968"/>
                    </a:lnTo>
                    <a:lnTo>
                      <a:pt x="2975" y="1971"/>
                    </a:lnTo>
                    <a:lnTo>
                      <a:pt x="2973" y="1975"/>
                    </a:lnTo>
                    <a:lnTo>
                      <a:pt x="2971" y="1975"/>
                    </a:lnTo>
                    <a:lnTo>
                      <a:pt x="2966" y="1978"/>
                    </a:lnTo>
                    <a:lnTo>
                      <a:pt x="2961" y="1980"/>
                    </a:lnTo>
                    <a:lnTo>
                      <a:pt x="2959" y="1985"/>
                    </a:lnTo>
                    <a:lnTo>
                      <a:pt x="2954" y="1985"/>
                    </a:lnTo>
                    <a:lnTo>
                      <a:pt x="2949" y="1985"/>
                    </a:lnTo>
                    <a:lnTo>
                      <a:pt x="2947" y="1983"/>
                    </a:lnTo>
                    <a:lnTo>
                      <a:pt x="2949" y="1978"/>
                    </a:lnTo>
                    <a:lnTo>
                      <a:pt x="2947" y="1975"/>
                    </a:lnTo>
                    <a:lnTo>
                      <a:pt x="2945" y="1975"/>
                    </a:lnTo>
                    <a:lnTo>
                      <a:pt x="2935" y="1978"/>
                    </a:lnTo>
                    <a:lnTo>
                      <a:pt x="2930" y="1978"/>
                    </a:lnTo>
                    <a:lnTo>
                      <a:pt x="2928" y="1975"/>
                    </a:lnTo>
                    <a:lnTo>
                      <a:pt x="2928" y="1978"/>
                    </a:lnTo>
                    <a:lnTo>
                      <a:pt x="2923" y="1978"/>
                    </a:lnTo>
                    <a:lnTo>
                      <a:pt x="2919" y="1975"/>
                    </a:lnTo>
                    <a:lnTo>
                      <a:pt x="2916" y="1975"/>
                    </a:lnTo>
                    <a:lnTo>
                      <a:pt x="2914" y="1975"/>
                    </a:lnTo>
                    <a:lnTo>
                      <a:pt x="2911" y="1973"/>
                    </a:lnTo>
                    <a:lnTo>
                      <a:pt x="2909" y="1973"/>
                    </a:lnTo>
                    <a:lnTo>
                      <a:pt x="2904" y="1971"/>
                    </a:lnTo>
                    <a:lnTo>
                      <a:pt x="2904" y="1966"/>
                    </a:lnTo>
                    <a:lnTo>
                      <a:pt x="2904" y="1964"/>
                    </a:lnTo>
                    <a:lnTo>
                      <a:pt x="2902" y="1961"/>
                    </a:lnTo>
                    <a:lnTo>
                      <a:pt x="2902" y="1957"/>
                    </a:lnTo>
                    <a:lnTo>
                      <a:pt x="2902" y="1947"/>
                    </a:lnTo>
                    <a:lnTo>
                      <a:pt x="2900" y="1947"/>
                    </a:lnTo>
                    <a:lnTo>
                      <a:pt x="2900" y="1942"/>
                    </a:lnTo>
                    <a:lnTo>
                      <a:pt x="2893" y="1938"/>
                    </a:lnTo>
                    <a:lnTo>
                      <a:pt x="2895" y="1935"/>
                    </a:lnTo>
                    <a:lnTo>
                      <a:pt x="2895" y="1933"/>
                    </a:lnTo>
                    <a:lnTo>
                      <a:pt x="2890" y="1931"/>
                    </a:lnTo>
                    <a:lnTo>
                      <a:pt x="2888" y="1928"/>
                    </a:lnTo>
                    <a:lnTo>
                      <a:pt x="2885" y="1928"/>
                    </a:lnTo>
                    <a:lnTo>
                      <a:pt x="2883" y="1928"/>
                    </a:lnTo>
                    <a:lnTo>
                      <a:pt x="2874" y="1931"/>
                    </a:lnTo>
                    <a:lnTo>
                      <a:pt x="2866" y="1928"/>
                    </a:lnTo>
                    <a:lnTo>
                      <a:pt x="2862" y="1928"/>
                    </a:lnTo>
                    <a:lnTo>
                      <a:pt x="2852" y="1931"/>
                    </a:lnTo>
                    <a:lnTo>
                      <a:pt x="2845" y="1935"/>
                    </a:lnTo>
                    <a:lnTo>
                      <a:pt x="2838" y="1938"/>
                    </a:lnTo>
                    <a:lnTo>
                      <a:pt x="2829" y="1938"/>
                    </a:lnTo>
                    <a:lnTo>
                      <a:pt x="2826" y="1940"/>
                    </a:lnTo>
                    <a:lnTo>
                      <a:pt x="2822" y="1940"/>
                    </a:lnTo>
                    <a:lnTo>
                      <a:pt x="2819" y="1942"/>
                    </a:lnTo>
                    <a:lnTo>
                      <a:pt x="2810" y="1947"/>
                    </a:lnTo>
                    <a:lnTo>
                      <a:pt x="2805" y="1954"/>
                    </a:lnTo>
                    <a:lnTo>
                      <a:pt x="2800" y="1957"/>
                    </a:lnTo>
                    <a:lnTo>
                      <a:pt x="2798" y="1957"/>
                    </a:lnTo>
                    <a:lnTo>
                      <a:pt x="2791" y="1959"/>
                    </a:lnTo>
                    <a:lnTo>
                      <a:pt x="2786" y="1959"/>
                    </a:lnTo>
                    <a:lnTo>
                      <a:pt x="2784" y="1959"/>
                    </a:lnTo>
                    <a:lnTo>
                      <a:pt x="2779" y="1961"/>
                    </a:lnTo>
                    <a:lnTo>
                      <a:pt x="2774" y="1964"/>
                    </a:lnTo>
                    <a:lnTo>
                      <a:pt x="2772" y="1968"/>
                    </a:lnTo>
                    <a:lnTo>
                      <a:pt x="2767" y="1975"/>
                    </a:lnTo>
                    <a:lnTo>
                      <a:pt x="2762" y="1983"/>
                    </a:lnTo>
                    <a:lnTo>
                      <a:pt x="2755" y="1987"/>
                    </a:lnTo>
                    <a:lnTo>
                      <a:pt x="2746" y="1992"/>
                    </a:lnTo>
                    <a:lnTo>
                      <a:pt x="2739" y="1994"/>
                    </a:lnTo>
                    <a:lnTo>
                      <a:pt x="2736" y="1994"/>
                    </a:lnTo>
                    <a:lnTo>
                      <a:pt x="2729" y="1997"/>
                    </a:lnTo>
                    <a:lnTo>
                      <a:pt x="2725" y="1997"/>
                    </a:lnTo>
                    <a:lnTo>
                      <a:pt x="2720" y="1997"/>
                    </a:lnTo>
                    <a:lnTo>
                      <a:pt x="2717" y="1999"/>
                    </a:lnTo>
                    <a:lnTo>
                      <a:pt x="2715" y="1999"/>
                    </a:lnTo>
                    <a:lnTo>
                      <a:pt x="2715" y="2002"/>
                    </a:lnTo>
                    <a:lnTo>
                      <a:pt x="2710" y="2002"/>
                    </a:lnTo>
                    <a:lnTo>
                      <a:pt x="2701" y="2002"/>
                    </a:lnTo>
                    <a:lnTo>
                      <a:pt x="2696" y="2004"/>
                    </a:lnTo>
                    <a:lnTo>
                      <a:pt x="2687" y="2009"/>
                    </a:lnTo>
                    <a:lnTo>
                      <a:pt x="2677" y="2011"/>
                    </a:lnTo>
                    <a:lnTo>
                      <a:pt x="2668" y="2016"/>
                    </a:lnTo>
                    <a:lnTo>
                      <a:pt x="2665" y="2016"/>
                    </a:lnTo>
                    <a:lnTo>
                      <a:pt x="2661" y="2018"/>
                    </a:lnTo>
                    <a:lnTo>
                      <a:pt x="2654" y="2023"/>
                    </a:lnTo>
                    <a:lnTo>
                      <a:pt x="2651" y="2023"/>
                    </a:lnTo>
                    <a:lnTo>
                      <a:pt x="2649" y="2025"/>
                    </a:lnTo>
                    <a:lnTo>
                      <a:pt x="2647" y="2028"/>
                    </a:lnTo>
                    <a:lnTo>
                      <a:pt x="2642" y="2030"/>
                    </a:lnTo>
                    <a:lnTo>
                      <a:pt x="2639" y="2028"/>
                    </a:lnTo>
                    <a:lnTo>
                      <a:pt x="2639" y="2028"/>
                    </a:lnTo>
                    <a:lnTo>
                      <a:pt x="2637" y="2028"/>
                    </a:lnTo>
                    <a:lnTo>
                      <a:pt x="2639" y="2030"/>
                    </a:lnTo>
                    <a:lnTo>
                      <a:pt x="2642" y="2030"/>
                    </a:lnTo>
                    <a:lnTo>
                      <a:pt x="2639" y="2032"/>
                    </a:lnTo>
                    <a:lnTo>
                      <a:pt x="2642" y="2037"/>
                    </a:lnTo>
                    <a:lnTo>
                      <a:pt x="2642" y="2035"/>
                    </a:lnTo>
                    <a:lnTo>
                      <a:pt x="2644" y="2035"/>
                    </a:lnTo>
                    <a:lnTo>
                      <a:pt x="2647" y="2032"/>
                    </a:lnTo>
                    <a:lnTo>
                      <a:pt x="2651" y="2032"/>
                    </a:lnTo>
                    <a:lnTo>
                      <a:pt x="2654" y="2032"/>
                    </a:lnTo>
                    <a:lnTo>
                      <a:pt x="2656" y="2035"/>
                    </a:lnTo>
                    <a:lnTo>
                      <a:pt x="2658" y="2035"/>
                    </a:lnTo>
                    <a:lnTo>
                      <a:pt x="2658" y="2030"/>
                    </a:lnTo>
                    <a:lnTo>
                      <a:pt x="2663" y="2025"/>
                    </a:lnTo>
                    <a:lnTo>
                      <a:pt x="2663" y="2020"/>
                    </a:lnTo>
                    <a:lnTo>
                      <a:pt x="2668" y="2018"/>
                    </a:lnTo>
                    <a:lnTo>
                      <a:pt x="2668" y="2016"/>
                    </a:lnTo>
                    <a:lnTo>
                      <a:pt x="2670" y="2016"/>
                    </a:lnTo>
                    <a:lnTo>
                      <a:pt x="2670" y="2018"/>
                    </a:lnTo>
                    <a:lnTo>
                      <a:pt x="2668" y="2018"/>
                    </a:lnTo>
                    <a:lnTo>
                      <a:pt x="2668" y="2020"/>
                    </a:lnTo>
                    <a:lnTo>
                      <a:pt x="2668" y="2025"/>
                    </a:lnTo>
                    <a:lnTo>
                      <a:pt x="2665" y="2028"/>
                    </a:lnTo>
                    <a:lnTo>
                      <a:pt x="2663" y="2030"/>
                    </a:lnTo>
                    <a:lnTo>
                      <a:pt x="2661" y="2032"/>
                    </a:lnTo>
                    <a:lnTo>
                      <a:pt x="2658" y="2035"/>
                    </a:lnTo>
                    <a:lnTo>
                      <a:pt x="2658" y="2037"/>
                    </a:lnTo>
                    <a:lnTo>
                      <a:pt x="2658" y="2042"/>
                    </a:lnTo>
                    <a:lnTo>
                      <a:pt x="2654" y="2044"/>
                    </a:lnTo>
                    <a:lnTo>
                      <a:pt x="2654" y="2049"/>
                    </a:lnTo>
                    <a:lnTo>
                      <a:pt x="2654" y="2054"/>
                    </a:lnTo>
                    <a:lnTo>
                      <a:pt x="2656" y="2054"/>
                    </a:lnTo>
                    <a:lnTo>
                      <a:pt x="2658" y="2054"/>
                    </a:lnTo>
                    <a:lnTo>
                      <a:pt x="2658" y="2056"/>
                    </a:lnTo>
                    <a:lnTo>
                      <a:pt x="2656" y="2058"/>
                    </a:lnTo>
                    <a:lnTo>
                      <a:pt x="2656" y="2061"/>
                    </a:lnTo>
                    <a:lnTo>
                      <a:pt x="2654" y="2061"/>
                    </a:lnTo>
                    <a:lnTo>
                      <a:pt x="2651" y="2056"/>
                    </a:lnTo>
                    <a:lnTo>
                      <a:pt x="2649" y="2054"/>
                    </a:lnTo>
                    <a:lnTo>
                      <a:pt x="2644" y="2051"/>
                    </a:lnTo>
                    <a:lnTo>
                      <a:pt x="2642" y="2049"/>
                    </a:lnTo>
                    <a:lnTo>
                      <a:pt x="2642" y="2046"/>
                    </a:lnTo>
                    <a:lnTo>
                      <a:pt x="2639" y="2046"/>
                    </a:lnTo>
                    <a:lnTo>
                      <a:pt x="2639" y="2049"/>
                    </a:lnTo>
                    <a:lnTo>
                      <a:pt x="2637" y="2049"/>
                    </a:lnTo>
                    <a:lnTo>
                      <a:pt x="2632" y="2049"/>
                    </a:lnTo>
                    <a:lnTo>
                      <a:pt x="2616" y="2042"/>
                    </a:lnTo>
                    <a:lnTo>
                      <a:pt x="2606" y="2032"/>
                    </a:lnTo>
                    <a:lnTo>
                      <a:pt x="2606" y="2030"/>
                    </a:lnTo>
                    <a:lnTo>
                      <a:pt x="2611" y="2025"/>
                    </a:lnTo>
                    <a:lnTo>
                      <a:pt x="2613" y="2023"/>
                    </a:lnTo>
                    <a:lnTo>
                      <a:pt x="2602" y="2016"/>
                    </a:lnTo>
                    <a:lnTo>
                      <a:pt x="2606" y="2009"/>
                    </a:lnTo>
                    <a:lnTo>
                      <a:pt x="2604" y="2004"/>
                    </a:lnTo>
                    <a:lnTo>
                      <a:pt x="2599" y="2002"/>
                    </a:lnTo>
                    <a:lnTo>
                      <a:pt x="2594" y="2004"/>
                    </a:lnTo>
                    <a:lnTo>
                      <a:pt x="2590" y="2004"/>
                    </a:lnTo>
                    <a:lnTo>
                      <a:pt x="2585" y="1999"/>
                    </a:lnTo>
                    <a:lnTo>
                      <a:pt x="2578" y="1994"/>
                    </a:lnTo>
                    <a:lnTo>
                      <a:pt x="2568" y="1990"/>
                    </a:lnTo>
                    <a:lnTo>
                      <a:pt x="2564" y="1983"/>
                    </a:lnTo>
                    <a:lnTo>
                      <a:pt x="2559" y="1973"/>
                    </a:lnTo>
                    <a:lnTo>
                      <a:pt x="2554" y="1968"/>
                    </a:lnTo>
                    <a:lnTo>
                      <a:pt x="2538" y="1966"/>
                    </a:lnTo>
                    <a:lnTo>
                      <a:pt x="2531" y="1964"/>
                    </a:lnTo>
                    <a:lnTo>
                      <a:pt x="2528" y="1964"/>
                    </a:lnTo>
                    <a:lnTo>
                      <a:pt x="2524" y="1973"/>
                    </a:lnTo>
                    <a:lnTo>
                      <a:pt x="2519" y="1983"/>
                    </a:lnTo>
                    <a:lnTo>
                      <a:pt x="2507" y="1987"/>
                    </a:lnTo>
                    <a:lnTo>
                      <a:pt x="2502" y="1994"/>
                    </a:lnTo>
                    <a:lnTo>
                      <a:pt x="2495" y="1992"/>
                    </a:lnTo>
                    <a:lnTo>
                      <a:pt x="2488" y="1997"/>
                    </a:lnTo>
                    <a:lnTo>
                      <a:pt x="2476" y="1994"/>
                    </a:lnTo>
                    <a:lnTo>
                      <a:pt x="2467" y="2004"/>
                    </a:lnTo>
                    <a:lnTo>
                      <a:pt x="2460" y="2016"/>
                    </a:lnTo>
                    <a:lnTo>
                      <a:pt x="2457" y="2020"/>
                    </a:lnTo>
                    <a:lnTo>
                      <a:pt x="2448" y="2016"/>
                    </a:lnTo>
                    <a:lnTo>
                      <a:pt x="2448" y="2011"/>
                    </a:lnTo>
                    <a:lnTo>
                      <a:pt x="2441" y="2009"/>
                    </a:lnTo>
                    <a:lnTo>
                      <a:pt x="2436" y="2009"/>
                    </a:lnTo>
                    <a:lnTo>
                      <a:pt x="2427" y="2013"/>
                    </a:lnTo>
                    <a:lnTo>
                      <a:pt x="2419" y="2009"/>
                    </a:lnTo>
                    <a:lnTo>
                      <a:pt x="2419" y="2002"/>
                    </a:lnTo>
                    <a:lnTo>
                      <a:pt x="2429" y="1997"/>
                    </a:lnTo>
                    <a:lnTo>
                      <a:pt x="2436" y="1987"/>
                    </a:lnTo>
                    <a:lnTo>
                      <a:pt x="2438" y="1973"/>
                    </a:lnTo>
                    <a:lnTo>
                      <a:pt x="2438" y="1968"/>
                    </a:lnTo>
                    <a:lnTo>
                      <a:pt x="2429" y="1968"/>
                    </a:lnTo>
                    <a:lnTo>
                      <a:pt x="2424" y="1973"/>
                    </a:lnTo>
                    <a:lnTo>
                      <a:pt x="2415" y="1973"/>
                    </a:lnTo>
                    <a:lnTo>
                      <a:pt x="2410" y="1966"/>
                    </a:lnTo>
                    <a:lnTo>
                      <a:pt x="2396" y="1959"/>
                    </a:lnTo>
                    <a:lnTo>
                      <a:pt x="2386" y="1961"/>
                    </a:lnTo>
                    <a:lnTo>
                      <a:pt x="2386" y="1957"/>
                    </a:lnTo>
                    <a:lnTo>
                      <a:pt x="2384" y="1952"/>
                    </a:lnTo>
                    <a:lnTo>
                      <a:pt x="2367" y="1954"/>
                    </a:lnTo>
                    <a:lnTo>
                      <a:pt x="2370" y="1952"/>
                    </a:lnTo>
                    <a:lnTo>
                      <a:pt x="2377" y="1947"/>
                    </a:lnTo>
                    <a:lnTo>
                      <a:pt x="2377" y="1933"/>
                    </a:lnTo>
                    <a:lnTo>
                      <a:pt x="2375" y="1921"/>
                    </a:lnTo>
                    <a:lnTo>
                      <a:pt x="2360" y="1914"/>
                    </a:lnTo>
                    <a:lnTo>
                      <a:pt x="2363" y="1907"/>
                    </a:lnTo>
                    <a:lnTo>
                      <a:pt x="2367" y="1907"/>
                    </a:lnTo>
                    <a:lnTo>
                      <a:pt x="2377" y="1914"/>
                    </a:lnTo>
                    <a:lnTo>
                      <a:pt x="2382" y="1909"/>
                    </a:lnTo>
                    <a:lnTo>
                      <a:pt x="2379" y="1900"/>
                    </a:lnTo>
                    <a:lnTo>
                      <a:pt x="2372" y="1893"/>
                    </a:lnTo>
                    <a:lnTo>
                      <a:pt x="2363" y="1888"/>
                    </a:lnTo>
                    <a:lnTo>
                      <a:pt x="2353" y="1890"/>
                    </a:lnTo>
                    <a:lnTo>
                      <a:pt x="2348" y="1893"/>
                    </a:lnTo>
                    <a:lnTo>
                      <a:pt x="2348" y="1890"/>
                    </a:lnTo>
                    <a:lnTo>
                      <a:pt x="2351" y="1888"/>
                    </a:lnTo>
                    <a:lnTo>
                      <a:pt x="2351" y="1883"/>
                    </a:lnTo>
                    <a:lnTo>
                      <a:pt x="2353" y="1878"/>
                    </a:lnTo>
                    <a:lnTo>
                      <a:pt x="2360" y="1876"/>
                    </a:lnTo>
                    <a:lnTo>
                      <a:pt x="2363" y="1869"/>
                    </a:lnTo>
                    <a:lnTo>
                      <a:pt x="2358" y="1867"/>
                    </a:lnTo>
                    <a:lnTo>
                      <a:pt x="2358" y="1850"/>
                    </a:lnTo>
                    <a:lnTo>
                      <a:pt x="2363" y="1848"/>
                    </a:lnTo>
                    <a:lnTo>
                      <a:pt x="2358" y="1838"/>
                    </a:lnTo>
                    <a:lnTo>
                      <a:pt x="2367" y="1836"/>
                    </a:lnTo>
                    <a:lnTo>
                      <a:pt x="2372" y="1834"/>
                    </a:lnTo>
                    <a:lnTo>
                      <a:pt x="2370" y="1831"/>
                    </a:lnTo>
                    <a:lnTo>
                      <a:pt x="2363" y="1822"/>
                    </a:lnTo>
                    <a:lnTo>
                      <a:pt x="2370" y="1824"/>
                    </a:lnTo>
                    <a:lnTo>
                      <a:pt x="2375" y="1826"/>
                    </a:lnTo>
                    <a:lnTo>
                      <a:pt x="2386" y="1824"/>
                    </a:lnTo>
                    <a:lnTo>
                      <a:pt x="2386" y="1815"/>
                    </a:lnTo>
                    <a:lnTo>
                      <a:pt x="2391" y="1805"/>
                    </a:lnTo>
                    <a:lnTo>
                      <a:pt x="2398" y="1810"/>
                    </a:lnTo>
                    <a:lnTo>
                      <a:pt x="2401" y="1803"/>
                    </a:lnTo>
                    <a:lnTo>
                      <a:pt x="2403" y="1798"/>
                    </a:lnTo>
                    <a:lnTo>
                      <a:pt x="2401" y="1777"/>
                    </a:lnTo>
                    <a:lnTo>
                      <a:pt x="2412" y="1763"/>
                    </a:lnTo>
                    <a:lnTo>
                      <a:pt x="2419" y="1765"/>
                    </a:lnTo>
                    <a:lnTo>
                      <a:pt x="2417" y="1770"/>
                    </a:lnTo>
                    <a:lnTo>
                      <a:pt x="2412" y="1777"/>
                    </a:lnTo>
                    <a:lnTo>
                      <a:pt x="2419" y="1777"/>
                    </a:lnTo>
                    <a:lnTo>
                      <a:pt x="2429" y="1777"/>
                    </a:lnTo>
                    <a:lnTo>
                      <a:pt x="2431" y="1781"/>
                    </a:lnTo>
                    <a:lnTo>
                      <a:pt x="2434" y="1777"/>
                    </a:lnTo>
                    <a:lnTo>
                      <a:pt x="2438" y="1770"/>
                    </a:lnTo>
                    <a:lnTo>
                      <a:pt x="2445" y="1760"/>
                    </a:lnTo>
                    <a:lnTo>
                      <a:pt x="2448" y="1748"/>
                    </a:lnTo>
                    <a:lnTo>
                      <a:pt x="2443" y="1741"/>
                    </a:lnTo>
                    <a:lnTo>
                      <a:pt x="2438" y="1739"/>
                    </a:lnTo>
                    <a:lnTo>
                      <a:pt x="2422" y="1739"/>
                    </a:lnTo>
                    <a:lnTo>
                      <a:pt x="2415" y="1734"/>
                    </a:lnTo>
                    <a:lnTo>
                      <a:pt x="2412" y="1732"/>
                    </a:lnTo>
                    <a:lnTo>
                      <a:pt x="2412" y="1720"/>
                    </a:lnTo>
                    <a:lnTo>
                      <a:pt x="2412" y="1715"/>
                    </a:lnTo>
                    <a:lnTo>
                      <a:pt x="2410" y="1713"/>
                    </a:lnTo>
                    <a:lnTo>
                      <a:pt x="2410" y="1710"/>
                    </a:lnTo>
                    <a:lnTo>
                      <a:pt x="2410" y="1701"/>
                    </a:lnTo>
                    <a:lnTo>
                      <a:pt x="2412" y="1692"/>
                    </a:lnTo>
                    <a:lnTo>
                      <a:pt x="2412" y="1689"/>
                    </a:lnTo>
                    <a:lnTo>
                      <a:pt x="2410" y="1689"/>
                    </a:lnTo>
                    <a:lnTo>
                      <a:pt x="2408" y="1687"/>
                    </a:lnTo>
                    <a:lnTo>
                      <a:pt x="2405" y="1684"/>
                    </a:lnTo>
                    <a:lnTo>
                      <a:pt x="2401" y="1680"/>
                    </a:lnTo>
                    <a:lnTo>
                      <a:pt x="2398" y="1677"/>
                    </a:lnTo>
                    <a:lnTo>
                      <a:pt x="2396" y="1680"/>
                    </a:lnTo>
                    <a:lnTo>
                      <a:pt x="2393" y="1680"/>
                    </a:lnTo>
                    <a:lnTo>
                      <a:pt x="2391" y="1680"/>
                    </a:lnTo>
                    <a:lnTo>
                      <a:pt x="2389" y="1680"/>
                    </a:lnTo>
                    <a:lnTo>
                      <a:pt x="2386" y="1680"/>
                    </a:lnTo>
                    <a:lnTo>
                      <a:pt x="2384" y="1677"/>
                    </a:lnTo>
                    <a:lnTo>
                      <a:pt x="2379" y="1680"/>
                    </a:lnTo>
                    <a:lnTo>
                      <a:pt x="2377" y="1682"/>
                    </a:lnTo>
                    <a:lnTo>
                      <a:pt x="2375" y="1684"/>
                    </a:lnTo>
                    <a:lnTo>
                      <a:pt x="2372" y="1687"/>
                    </a:lnTo>
                    <a:lnTo>
                      <a:pt x="2370" y="1687"/>
                    </a:lnTo>
                    <a:lnTo>
                      <a:pt x="2372" y="1684"/>
                    </a:lnTo>
                    <a:lnTo>
                      <a:pt x="2367" y="1682"/>
                    </a:lnTo>
                    <a:lnTo>
                      <a:pt x="2363" y="1682"/>
                    </a:lnTo>
                    <a:lnTo>
                      <a:pt x="2358" y="1682"/>
                    </a:lnTo>
                    <a:lnTo>
                      <a:pt x="2356" y="1684"/>
                    </a:lnTo>
                    <a:lnTo>
                      <a:pt x="2353" y="1684"/>
                    </a:lnTo>
                    <a:lnTo>
                      <a:pt x="2348" y="1689"/>
                    </a:lnTo>
                    <a:lnTo>
                      <a:pt x="2348" y="1694"/>
                    </a:lnTo>
                    <a:lnTo>
                      <a:pt x="2351" y="1696"/>
                    </a:lnTo>
                    <a:lnTo>
                      <a:pt x="2351" y="1699"/>
                    </a:lnTo>
                    <a:lnTo>
                      <a:pt x="2348" y="1701"/>
                    </a:lnTo>
                    <a:lnTo>
                      <a:pt x="2348" y="1703"/>
                    </a:lnTo>
                    <a:lnTo>
                      <a:pt x="2348" y="1706"/>
                    </a:lnTo>
                    <a:lnTo>
                      <a:pt x="2351" y="1708"/>
                    </a:lnTo>
                    <a:lnTo>
                      <a:pt x="2348" y="1710"/>
                    </a:lnTo>
                    <a:lnTo>
                      <a:pt x="2348" y="1710"/>
                    </a:lnTo>
                    <a:lnTo>
                      <a:pt x="2346" y="1713"/>
                    </a:lnTo>
                    <a:lnTo>
                      <a:pt x="2346" y="1715"/>
                    </a:lnTo>
                    <a:lnTo>
                      <a:pt x="2346" y="1715"/>
                    </a:lnTo>
                    <a:lnTo>
                      <a:pt x="2351" y="1713"/>
                    </a:lnTo>
                    <a:lnTo>
                      <a:pt x="2353" y="1713"/>
                    </a:lnTo>
                    <a:lnTo>
                      <a:pt x="2353" y="1718"/>
                    </a:lnTo>
                    <a:lnTo>
                      <a:pt x="2351" y="1722"/>
                    </a:lnTo>
                    <a:lnTo>
                      <a:pt x="2348" y="1720"/>
                    </a:lnTo>
                    <a:lnTo>
                      <a:pt x="2346" y="1720"/>
                    </a:lnTo>
                    <a:lnTo>
                      <a:pt x="2346" y="1720"/>
                    </a:lnTo>
                    <a:lnTo>
                      <a:pt x="2344" y="1720"/>
                    </a:lnTo>
                    <a:lnTo>
                      <a:pt x="2339" y="1727"/>
                    </a:lnTo>
                    <a:lnTo>
                      <a:pt x="2337" y="1722"/>
                    </a:lnTo>
                    <a:lnTo>
                      <a:pt x="2339" y="1720"/>
                    </a:lnTo>
                    <a:lnTo>
                      <a:pt x="2341" y="1715"/>
                    </a:lnTo>
                    <a:lnTo>
                      <a:pt x="2346" y="1710"/>
                    </a:lnTo>
                    <a:lnTo>
                      <a:pt x="2344" y="1708"/>
                    </a:lnTo>
                    <a:lnTo>
                      <a:pt x="2344" y="1703"/>
                    </a:lnTo>
                    <a:lnTo>
                      <a:pt x="2341" y="1703"/>
                    </a:lnTo>
                    <a:lnTo>
                      <a:pt x="2339" y="1703"/>
                    </a:lnTo>
                    <a:lnTo>
                      <a:pt x="2334" y="1701"/>
                    </a:lnTo>
                    <a:lnTo>
                      <a:pt x="2330" y="1706"/>
                    </a:lnTo>
                    <a:lnTo>
                      <a:pt x="2325" y="1710"/>
                    </a:lnTo>
                    <a:lnTo>
                      <a:pt x="2322" y="1713"/>
                    </a:lnTo>
                    <a:lnTo>
                      <a:pt x="2318" y="1718"/>
                    </a:lnTo>
                    <a:lnTo>
                      <a:pt x="2315" y="1718"/>
                    </a:lnTo>
                    <a:lnTo>
                      <a:pt x="2315" y="1720"/>
                    </a:lnTo>
                    <a:lnTo>
                      <a:pt x="2320" y="1725"/>
                    </a:lnTo>
                    <a:lnTo>
                      <a:pt x="2318" y="1729"/>
                    </a:lnTo>
                    <a:lnTo>
                      <a:pt x="2318" y="1734"/>
                    </a:lnTo>
                    <a:lnTo>
                      <a:pt x="2315" y="1734"/>
                    </a:lnTo>
                    <a:lnTo>
                      <a:pt x="2311" y="1734"/>
                    </a:lnTo>
                    <a:lnTo>
                      <a:pt x="2308" y="1732"/>
                    </a:lnTo>
                    <a:lnTo>
                      <a:pt x="2311" y="1729"/>
                    </a:lnTo>
                    <a:lnTo>
                      <a:pt x="2308" y="1725"/>
                    </a:lnTo>
                    <a:lnTo>
                      <a:pt x="2308" y="1722"/>
                    </a:lnTo>
                    <a:lnTo>
                      <a:pt x="2306" y="1725"/>
                    </a:lnTo>
                    <a:lnTo>
                      <a:pt x="2304" y="1725"/>
                    </a:lnTo>
                    <a:lnTo>
                      <a:pt x="2301" y="1722"/>
                    </a:lnTo>
                    <a:lnTo>
                      <a:pt x="2299" y="1720"/>
                    </a:lnTo>
                    <a:lnTo>
                      <a:pt x="2294" y="1720"/>
                    </a:lnTo>
                    <a:lnTo>
                      <a:pt x="2292" y="1718"/>
                    </a:lnTo>
                    <a:lnTo>
                      <a:pt x="2289" y="1718"/>
                    </a:lnTo>
                    <a:lnTo>
                      <a:pt x="2289" y="1715"/>
                    </a:lnTo>
                    <a:lnTo>
                      <a:pt x="2289" y="1713"/>
                    </a:lnTo>
                    <a:lnTo>
                      <a:pt x="2292" y="1708"/>
                    </a:lnTo>
                    <a:lnTo>
                      <a:pt x="2292" y="1706"/>
                    </a:lnTo>
                    <a:lnTo>
                      <a:pt x="2289" y="1706"/>
                    </a:lnTo>
                    <a:lnTo>
                      <a:pt x="2287" y="1710"/>
                    </a:lnTo>
                    <a:lnTo>
                      <a:pt x="2285" y="1720"/>
                    </a:lnTo>
                    <a:lnTo>
                      <a:pt x="2282" y="1727"/>
                    </a:lnTo>
                    <a:lnTo>
                      <a:pt x="2280" y="1741"/>
                    </a:lnTo>
                    <a:lnTo>
                      <a:pt x="2282" y="1741"/>
                    </a:lnTo>
                    <a:lnTo>
                      <a:pt x="2282" y="1734"/>
                    </a:lnTo>
                    <a:lnTo>
                      <a:pt x="2285" y="1737"/>
                    </a:lnTo>
                    <a:lnTo>
                      <a:pt x="2285" y="1739"/>
                    </a:lnTo>
                    <a:lnTo>
                      <a:pt x="2282" y="1741"/>
                    </a:lnTo>
                    <a:lnTo>
                      <a:pt x="2285" y="1744"/>
                    </a:lnTo>
                    <a:lnTo>
                      <a:pt x="2289" y="1748"/>
                    </a:lnTo>
                    <a:lnTo>
                      <a:pt x="2289" y="1751"/>
                    </a:lnTo>
                    <a:lnTo>
                      <a:pt x="2287" y="1751"/>
                    </a:lnTo>
                    <a:lnTo>
                      <a:pt x="2285" y="1748"/>
                    </a:lnTo>
                    <a:lnTo>
                      <a:pt x="2285" y="1748"/>
                    </a:lnTo>
                    <a:lnTo>
                      <a:pt x="2282" y="1748"/>
                    </a:lnTo>
                    <a:lnTo>
                      <a:pt x="2282" y="1746"/>
                    </a:lnTo>
                    <a:lnTo>
                      <a:pt x="2282" y="1744"/>
                    </a:lnTo>
                    <a:lnTo>
                      <a:pt x="2280" y="1744"/>
                    </a:lnTo>
                    <a:lnTo>
                      <a:pt x="2280" y="1748"/>
                    </a:lnTo>
                    <a:lnTo>
                      <a:pt x="2278" y="1755"/>
                    </a:lnTo>
                    <a:lnTo>
                      <a:pt x="2278" y="1760"/>
                    </a:lnTo>
                    <a:lnTo>
                      <a:pt x="2275" y="1772"/>
                    </a:lnTo>
                    <a:lnTo>
                      <a:pt x="2273" y="1774"/>
                    </a:lnTo>
                    <a:lnTo>
                      <a:pt x="2275" y="1779"/>
                    </a:lnTo>
                    <a:lnTo>
                      <a:pt x="2275" y="1774"/>
                    </a:lnTo>
                    <a:lnTo>
                      <a:pt x="2278" y="1770"/>
                    </a:lnTo>
                    <a:lnTo>
                      <a:pt x="2282" y="1772"/>
                    </a:lnTo>
                    <a:lnTo>
                      <a:pt x="2287" y="1774"/>
                    </a:lnTo>
                    <a:lnTo>
                      <a:pt x="2287" y="1777"/>
                    </a:lnTo>
                    <a:lnTo>
                      <a:pt x="2287" y="1784"/>
                    </a:lnTo>
                    <a:lnTo>
                      <a:pt x="2289" y="1786"/>
                    </a:lnTo>
                    <a:lnTo>
                      <a:pt x="2289" y="1791"/>
                    </a:lnTo>
                    <a:lnTo>
                      <a:pt x="2289" y="1793"/>
                    </a:lnTo>
                    <a:lnTo>
                      <a:pt x="2282" y="1798"/>
                    </a:lnTo>
                    <a:lnTo>
                      <a:pt x="2280" y="1798"/>
                    </a:lnTo>
                    <a:lnTo>
                      <a:pt x="2278" y="1791"/>
                    </a:lnTo>
                    <a:lnTo>
                      <a:pt x="2278" y="1786"/>
                    </a:lnTo>
                    <a:lnTo>
                      <a:pt x="2275" y="1781"/>
                    </a:lnTo>
                    <a:lnTo>
                      <a:pt x="2275" y="1789"/>
                    </a:lnTo>
                    <a:lnTo>
                      <a:pt x="2275" y="1796"/>
                    </a:lnTo>
                    <a:lnTo>
                      <a:pt x="2275" y="1803"/>
                    </a:lnTo>
                    <a:lnTo>
                      <a:pt x="2275" y="1807"/>
                    </a:lnTo>
                    <a:lnTo>
                      <a:pt x="2273" y="1815"/>
                    </a:lnTo>
                    <a:lnTo>
                      <a:pt x="2270" y="1819"/>
                    </a:lnTo>
                    <a:lnTo>
                      <a:pt x="2268" y="1826"/>
                    </a:lnTo>
                    <a:lnTo>
                      <a:pt x="2270" y="1829"/>
                    </a:lnTo>
                    <a:lnTo>
                      <a:pt x="2273" y="1831"/>
                    </a:lnTo>
                    <a:lnTo>
                      <a:pt x="2280" y="1838"/>
                    </a:lnTo>
                    <a:lnTo>
                      <a:pt x="2280" y="1836"/>
                    </a:lnTo>
                    <a:lnTo>
                      <a:pt x="2280" y="1834"/>
                    </a:lnTo>
                    <a:lnTo>
                      <a:pt x="2278" y="1831"/>
                    </a:lnTo>
                    <a:lnTo>
                      <a:pt x="2278" y="1829"/>
                    </a:lnTo>
                    <a:lnTo>
                      <a:pt x="2280" y="1824"/>
                    </a:lnTo>
                    <a:lnTo>
                      <a:pt x="2282" y="1826"/>
                    </a:lnTo>
                    <a:lnTo>
                      <a:pt x="2282" y="1829"/>
                    </a:lnTo>
                    <a:lnTo>
                      <a:pt x="2285" y="1834"/>
                    </a:lnTo>
                    <a:lnTo>
                      <a:pt x="2289" y="1841"/>
                    </a:lnTo>
                    <a:lnTo>
                      <a:pt x="2292" y="1841"/>
                    </a:lnTo>
                    <a:lnTo>
                      <a:pt x="2296" y="1841"/>
                    </a:lnTo>
                    <a:lnTo>
                      <a:pt x="2301" y="1845"/>
                    </a:lnTo>
                    <a:lnTo>
                      <a:pt x="2301" y="1850"/>
                    </a:lnTo>
                    <a:lnTo>
                      <a:pt x="2301" y="1855"/>
                    </a:lnTo>
                    <a:lnTo>
                      <a:pt x="2301" y="1860"/>
                    </a:lnTo>
                    <a:lnTo>
                      <a:pt x="2301" y="1867"/>
                    </a:lnTo>
                    <a:lnTo>
                      <a:pt x="2299" y="1874"/>
                    </a:lnTo>
                    <a:lnTo>
                      <a:pt x="2296" y="1878"/>
                    </a:lnTo>
                    <a:lnTo>
                      <a:pt x="2294" y="1886"/>
                    </a:lnTo>
                    <a:lnTo>
                      <a:pt x="2294" y="1888"/>
                    </a:lnTo>
                    <a:lnTo>
                      <a:pt x="2296" y="1890"/>
                    </a:lnTo>
                    <a:lnTo>
                      <a:pt x="2296" y="1893"/>
                    </a:lnTo>
                    <a:lnTo>
                      <a:pt x="2294" y="1900"/>
                    </a:lnTo>
                    <a:lnTo>
                      <a:pt x="2292" y="1902"/>
                    </a:lnTo>
                    <a:lnTo>
                      <a:pt x="2292" y="1909"/>
                    </a:lnTo>
                    <a:lnTo>
                      <a:pt x="2296" y="1914"/>
                    </a:lnTo>
                    <a:lnTo>
                      <a:pt x="2294" y="1919"/>
                    </a:lnTo>
                    <a:lnTo>
                      <a:pt x="2299" y="1923"/>
                    </a:lnTo>
                    <a:lnTo>
                      <a:pt x="2304" y="1928"/>
                    </a:lnTo>
                    <a:lnTo>
                      <a:pt x="2304" y="1933"/>
                    </a:lnTo>
                    <a:lnTo>
                      <a:pt x="2306" y="1933"/>
                    </a:lnTo>
                    <a:lnTo>
                      <a:pt x="2306" y="1935"/>
                    </a:lnTo>
                    <a:lnTo>
                      <a:pt x="2304" y="1940"/>
                    </a:lnTo>
                    <a:lnTo>
                      <a:pt x="2301" y="1945"/>
                    </a:lnTo>
                    <a:lnTo>
                      <a:pt x="2301" y="1947"/>
                    </a:lnTo>
                    <a:lnTo>
                      <a:pt x="2304" y="1949"/>
                    </a:lnTo>
                    <a:lnTo>
                      <a:pt x="2308" y="1945"/>
                    </a:lnTo>
                    <a:lnTo>
                      <a:pt x="2313" y="1942"/>
                    </a:lnTo>
                    <a:lnTo>
                      <a:pt x="2313" y="1945"/>
                    </a:lnTo>
                    <a:lnTo>
                      <a:pt x="2313" y="1947"/>
                    </a:lnTo>
                    <a:lnTo>
                      <a:pt x="2308" y="1949"/>
                    </a:lnTo>
                    <a:lnTo>
                      <a:pt x="2306" y="1952"/>
                    </a:lnTo>
                    <a:lnTo>
                      <a:pt x="2301" y="1954"/>
                    </a:lnTo>
                    <a:lnTo>
                      <a:pt x="2289" y="1954"/>
                    </a:lnTo>
                    <a:lnTo>
                      <a:pt x="2287" y="1954"/>
                    </a:lnTo>
                    <a:lnTo>
                      <a:pt x="2285" y="1959"/>
                    </a:lnTo>
                    <a:lnTo>
                      <a:pt x="2285" y="1966"/>
                    </a:lnTo>
                    <a:lnTo>
                      <a:pt x="2287" y="1968"/>
                    </a:lnTo>
                    <a:lnTo>
                      <a:pt x="2289" y="1968"/>
                    </a:lnTo>
                    <a:lnTo>
                      <a:pt x="2294" y="1966"/>
                    </a:lnTo>
                    <a:lnTo>
                      <a:pt x="2299" y="1968"/>
                    </a:lnTo>
                    <a:lnTo>
                      <a:pt x="2301" y="1971"/>
                    </a:lnTo>
                    <a:lnTo>
                      <a:pt x="2299" y="1973"/>
                    </a:lnTo>
                    <a:lnTo>
                      <a:pt x="2296" y="1980"/>
                    </a:lnTo>
                    <a:lnTo>
                      <a:pt x="2299" y="1983"/>
                    </a:lnTo>
                    <a:lnTo>
                      <a:pt x="2304" y="1983"/>
                    </a:lnTo>
                    <a:lnTo>
                      <a:pt x="2306" y="1990"/>
                    </a:lnTo>
                    <a:lnTo>
                      <a:pt x="2308" y="1992"/>
                    </a:lnTo>
                    <a:lnTo>
                      <a:pt x="2304" y="1994"/>
                    </a:lnTo>
                    <a:lnTo>
                      <a:pt x="2299" y="1992"/>
                    </a:lnTo>
                    <a:lnTo>
                      <a:pt x="2296" y="1994"/>
                    </a:lnTo>
                    <a:lnTo>
                      <a:pt x="2287" y="2009"/>
                    </a:lnTo>
                    <a:lnTo>
                      <a:pt x="2282" y="2009"/>
                    </a:lnTo>
                    <a:lnTo>
                      <a:pt x="2278" y="2013"/>
                    </a:lnTo>
                    <a:lnTo>
                      <a:pt x="2275" y="2020"/>
                    </a:lnTo>
                    <a:lnTo>
                      <a:pt x="2270" y="2025"/>
                    </a:lnTo>
                    <a:lnTo>
                      <a:pt x="2261" y="2035"/>
                    </a:lnTo>
                    <a:lnTo>
                      <a:pt x="2256" y="2035"/>
                    </a:lnTo>
                    <a:lnTo>
                      <a:pt x="2254" y="2037"/>
                    </a:lnTo>
                    <a:lnTo>
                      <a:pt x="2254" y="2044"/>
                    </a:lnTo>
                    <a:lnTo>
                      <a:pt x="2256" y="2044"/>
                    </a:lnTo>
                    <a:lnTo>
                      <a:pt x="2259" y="2044"/>
                    </a:lnTo>
                    <a:lnTo>
                      <a:pt x="2259" y="2049"/>
                    </a:lnTo>
                    <a:lnTo>
                      <a:pt x="2256" y="2054"/>
                    </a:lnTo>
                    <a:lnTo>
                      <a:pt x="2252" y="2058"/>
                    </a:lnTo>
                    <a:lnTo>
                      <a:pt x="2249" y="2056"/>
                    </a:lnTo>
                    <a:lnTo>
                      <a:pt x="2247" y="2051"/>
                    </a:lnTo>
                    <a:lnTo>
                      <a:pt x="2244" y="2051"/>
                    </a:lnTo>
                    <a:lnTo>
                      <a:pt x="2244" y="2049"/>
                    </a:lnTo>
                    <a:lnTo>
                      <a:pt x="2244" y="2046"/>
                    </a:lnTo>
                    <a:lnTo>
                      <a:pt x="2247" y="2044"/>
                    </a:lnTo>
                    <a:lnTo>
                      <a:pt x="2249" y="2042"/>
                    </a:lnTo>
                    <a:lnTo>
                      <a:pt x="2249" y="2037"/>
                    </a:lnTo>
                    <a:lnTo>
                      <a:pt x="2247" y="2030"/>
                    </a:lnTo>
                    <a:lnTo>
                      <a:pt x="2244" y="2028"/>
                    </a:lnTo>
                    <a:lnTo>
                      <a:pt x="2244" y="2023"/>
                    </a:lnTo>
                    <a:lnTo>
                      <a:pt x="2242" y="2020"/>
                    </a:lnTo>
                    <a:lnTo>
                      <a:pt x="2233" y="2020"/>
                    </a:lnTo>
                    <a:lnTo>
                      <a:pt x="2221" y="2020"/>
                    </a:lnTo>
                    <a:lnTo>
                      <a:pt x="2209" y="2020"/>
                    </a:lnTo>
                    <a:lnTo>
                      <a:pt x="2202" y="2020"/>
                    </a:lnTo>
                    <a:lnTo>
                      <a:pt x="2197" y="2020"/>
                    </a:lnTo>
                    <a:lnTo>
                      <a:pt x="2190" y="2023"/>
                    </a:lnTo>
                    <a:lnTo>
                      <a:pt x="2183" y="2030"/>
                    </a:lnTo>
                    <a:lnTo>
                      <a:pt x="2185" y="2035"/>
                    </a:lnTo>
                    <a:lnTo>
                      <a:pt x="2178" y="2039"/>
                    </a:lnTo>
                    <a:lnTo>
                      <a:pt x="2169" y="2044"/>
                    </a:lnTo>
                    <a:lnTo>
                      <a:pt x="2166" y="2042"/>
                    </a:lnTo>
                    <a:lnTo>
                      <a:pt x="2164" y="2042"/>
                    </a:lnTo>
                    <a:lnTo>
                      <a:pt x="2162" y="2039"/>
                    </a:lnTo>
                    <a:lnTo>
                      <a:pt x="2159" y="2039"/>
                    </a:lnTo>
                    <a:lnTo>
                      <a:pt x="2157" y="2039"/>
                    </a:lnTo>
                    <a:lnTo>
                      <a:pt x="2155" y="2039"/>
                    </a:lnTo>
                    <a:lnTo>
                      <a:pt x="2147" y="2042"/>
                    </a:lnTo>
                    <a:lnTo>
                      <a:pt x="2136" y="2042"/>
                    </a:lnTo>
                    <a:lnTo>
                      <a:pt x="2131" y="2044"/>
                    </a:lnTo>
                    <a:lnTo>
                      <a:pt x="2129" y="2042"/>
                    </a:lnTo>
                    <a:lnTo>
                      <a:pt x="2124" y="2042"/>
                    </a:lnTo>
                    <a:lnTo>
                      <a:pt x="2117" y="2039"/>
                    </a:lnTo>
                    <a:lnTo>
                      <a:pt x="2107" y="2039"/>
                    </a:lnTo>
                    <a:lnTo>
                      <a:pt x="2100" y="2039"/>
                    </a:lnTo>
                    <a:lnTo>
                      <a:pt x="2091" y="2044"/>
                    </a:lnTo>
                    <a:lnTo>
                      <a:pt x="2081" y="2046"/>
                    </a:lnTo>
                    <a:lnTo>
                      <a:pt x="2081" y="2049"/>
                    </a:lnTo>
                    <a:lnTo>
                      <a:pt x="2074" y="2054"/>
                    </a:lnTo>
                    <a:lnTo>
                      <a:pt x="2072" y="2058"/>
                    </a:lnTo>
                    <a:lnTo>
                      <a:pt x="2069" y="2063"/>
                    </a:lnTo>
                    <a:lnTo>
                      <a:pt x="2065" y="2068"/>
                    </a:lnTo>
                    <a:lnTo>
                      <a:pt x="2062" y="2070"/>
                    </a:lnTo>
                    <a:lnTo>
                      <a:pt x="2055" y="2073"/>
                    </a:lnTo>
                    <a:lnTo>
                      <a:pt x="2043" y="2080"/>
                    </a:lnTo>
                    <a:lnTo>
                      <a:pt x="2039" y="2080"/>
                    </a:lnTo>
                    <a:lnTo>
                      <a:pt x="2036" y="2082"/>
                    </a:lnTo>
                    <a:lnTo>
                      <a:pt x="2032" y="2082"/>
                    </a:lnTo>
                    <a:lnTo>
                      <a:pt x="2027" y="2080"/>
                    </a:lnTo>
                    <a:lnTo>
                      <a:pt x="2027" y="2073"/>
                    </a:lnTo>
                    <a:lnTo>
                      <a:pt x="2024" y="2073"/>
                    </a:lnTo>
                    <a:lnTo>
                      <a:pt x="2022" y="2075"/>
                    </a:lnTo>
                    <a:lnTo>
                      <a:pt x="2020" y="2084"/>
                    </a:lnTo>
                    <a:lnTo>
                      <a:pt x="2015" y="2094"/>
                    </a:lnTo>
                    <a:lnTo>
                      <a:pt x="2010" y="2108"/>
                    </a:lnTo>
                    <a:lnTo>
                      <a:pt x="2006" y="2120"/>
                    </a:lnTo>
                    <a:lnTo>
                      <a:pt x="2003" y="2127"/>
                    </a:lnTo>
                    <a:lnTo>
                      <a:pt x="1998" y="2136"/>
                    </a:lnTo>
                    <a:lnTo>
                      <a:pt x="1994" y="2143"/>
                    </a:lnTo>
                    <a:lnTo>
                      <a:pt x="1987" y="2155"/>
                    </a:lnTo>
                    <a:lnTo>
                      <a:pt x="1970" y="2167"/>
                    </a:lnTo>
                    <a:lnTo>
                      <a:pt x="1965" y="2170"/>
                    </a:lnTo>
                    <a:lnTo>
                      <a:pt x="1961" y="2170"/>
                    </a:lnTo>
                    <a:lnTo>
                      <a:pt x="1961" y="2177"/>
                    </a:lnTo>
                    <a:lnTo>
                      <a:pt x="1961" y="2181"/>
                    </a:lnTo>
                    <a:lnTo>
                      <a:pt x="1963" y="2184"/>
                    </a:lnTo>
                    <a:lnTo>
                      <a:pt x="1961" y="2186"/>
                    </a:lnTo>
                    <a:lnTo>
                      <a:pt x="1958" y="2184"/>
                    </a:lnTo>
                    <a:lnTo>
                      <a:pt x="1949" y="2186"/>
                    </a:lnTo>
                    <a:lnTo>
                      <a:pt x="1949" y="2188"/>
                    </a:lnTo>
                    <a:lnTo>
                      <a:pt x="1944" y="2193"/>
                    </a:lnTo>
                    <a:lnTo>
                      <a:pt x="1942" y="2193"/>
                    </a:lnTo>
                    <a:lnTo>
                      <a:pt x="1937" y="2193"/>
                    </a:lnTo>
                    <a:lnTo>
                      <a:pt x="1935" y="2196"/>
                    </a:lnTo>
                    <a:lnTo>
                      <a:pt x="1932" y="2198"/>
                    </a:lnTo>
                    <a:lnTo>
                      <a:pt x="1935" y="2200"/>
                    </a:lnTo>
                    <a:lnTo>
                      <a:pt x="1939" y="2200"/>
                    </a:lnTo>
                    <a:lnTo>
                      <a:pt x="1942" y="2198"/>
                    </a:lnTo>
                    <a:lnTo>
                      <a:pt x="1946" y="2203"/>
                    </a:lnTo>
                    <a:lnTo>
                      <a:pt x="1946" y="2205"/>
                    </a:lnTo>
                    <a:lnTo>
                      <a:pt x="1953" y="2210"/>
                    </a:lnTo>
                    <a:lnTo>
                      <a:pt x="1958" y="2207"/>
                    </a:lnTo>
                    <a:lnTo>
                      <a:pt x="1961" y="2207"/>
                    </a:lnTo>
                    <a:lnTo>
                      <a:pt x="1963" y="2210"/>
                    </a:lnTo>
                    <a:lnTo>
                      <a:pt x="1961" y="2210"/>
                    </a:lnTo>
                    <a:lnTo>
                      <a:pt x="1953" y="2212"/>
                    </a:lnTo>
                    <a:lnTo>
                      <a:pt x="1951" y="2212"/>
                    </a:lnTo>
                    <a:lnTo>
                      <a:pt x="1956" y="2214"/>
                    </a:lnTo>
                    <a:lnTo>
                      <a:pt x="1958" y="2219"/>
                    </a:lnTo>
                    <a:lnTo>
                      <a:pt x="1965" y="2219"/>
                    </a:lnTo>
                    <a:lnTo>
                      <a:pt x="1965" y="2224"/>
                    </a:lnTo>
                    <a:lnTo>
                      <a:pt x="1963" y="2226"/>
                    </a:lnTo>
                    <a:lnTo>
                      <a:pt x="1963" y="2229"/>
                    </a:lnTo>
                    <a:lnTo>
                      <a:pt x="1961" y="2229"/>
                    </a:lnTo>
                    <a:lnTo>
                      <a:pt x="1956" y="2224"/>
                    </a:lnTo>
                    <a:lnTo>
                      <a:pt x="1956" y="2219"/>
                    </a:lnTo>
                    <a:lnTo>
                      <a:pt x="1951" y="2217"/>
                    </a:lnTo>
                    <a:lnTo>
                      <a:pt x="1949" y="2217"/>
                    </a:lnTo>
                    <a:lnTo>
                      <a:pt x="1946" y="2212"/>
                    </a:lnTo>
                    <a:lnTo>
                      <a:pt x="1944" y="2210"/>
                    </a:lnTo>
                    <a:lnTo>
                      <a:pt x="1932" y="2207"/>
                    </a:lnTo>
                    <a:lnTo>
                      <a:pt x="1925" y="2207"/>
                    </a:lnTo>
                    <a:lnTo>
                      <a:pt x="1916" y="2210"/>
                    </a:lnTo>
                    <a:lnTo>
                      <a:pt x="1913" y="2212"/>
                    </a:lnTo>
                    <a:lnTo>
                      <a:pt x="1918" y="2214"/>
                    </a:lnTo>
                    <a:lnTo>
                      <a:pt x="1920" y="2222"/>
                    </a:lnTo>
                    <a:lnTo>
                      <a:pt x="1925" y="2222"/>
                    </a:lnTo>
                    <a:lnTo>
                      <a:pt x="1930" y="2222"/>
                    </a:lnTo>
                    <a:lnTo>
                      <a:pt x="1932" y="2226"/>
                    </a:lnTo>
                    <a:lnTo>
                      <a:pt x="1937" y="2229"/>
                    </a:lnTo>
                    <a:lnTo>
                      <a:pt x="1942" y="2231"/>
                    </a:lnTo>
                    <a:lnTo>
                      <a:pt x="1946" y="2224"/>
                    </a:lnTo>
                    <a:lnTo>
                      <a:pt x="1949" y="2224"/>
                    </a:lnTo>
                    <a:lnTo>
                      <a:pt x="1953" y="2229"/>
                    </a:lnTo>
                    <a:lnTo>
                      <a:pt x="1961" y="2233"/>
                    </a:lnTo>
                    <a:lnTo>
                      <a:pt x="1961" y="2236"/>
                    </a:lnTo>
                    <a:lnTo>
                      <a:pt x="1958" y="2238"/>
                    </a:lnTo>
                    <a:lnTo>
                      <a:pt x="1953" y="2233"/>
                    </a:lnTo>
                    <a:lnTo>
                      <a:pt x="1951" y="2231"/>
                    </a:lnTo>
                    <a:lnTo>
                      <a:pt x="1949" y="2231"/>
                    </a:lnTo>
                    <a:lnTo>
                      <a:pt x="1946" y="2233"/>
                    </a:lnTo>
                    <a:lnTo>
                      <a:pt x="1939" y="2236"/>
                    </a:lnTo>
                    <a:lnTo>
                      <a:pt x="1932" y="2233"/>
                    </a:lnTo>
                    <a:lnTo>
                      <a:pt x="1920" y="2229"/>
                    </a:lnTo>
                    <a:lnTo>
                      <a:pt x="1916" y="2224"/>
                    </a:lnTo>
                    <a:lnTo>
                      <a:pt x="1911" y="2226"/>
                    </a:lnTo>
                    <a:lnTo>
                      <a:pt x="1906" y="2226"/>
                    </a:lnTo>
                    <a:lnTo>
                      <a:pt x="1899" y="2226"/>
                    </a:lnTo>
                    <a:lnTo>
                      <a:pt x="1894" y="2229"/>
                    </a:lnTo>
                    <a:lnTo>
                      <a:pt x="1887" y="2231"/>
                    </a:lnTo>
                    <a:lnTo>
                      <a:pt x="1878" y="2236"/>
                    </a:lnTo>
                    <a:lnTo>
                      <a:pt x="1871" y="2238"/>
                    </a:lnTo>
                    <a:lnTo>
                      <a:pt x="1859" y="2243"/>
                    </a:lnTo>
                    <a:lnTo>
                      <a:pt x="1847" y="2245"/>
                    </a:lnTo>
                    <a:lnTo>
                      <a:pt x="1833" y="2248"/>
                    </a:lnTo>
                    <a:lnTo>
                      <a:pt x="1814" y="2250"/>
                    </a:lnTo>
                    <a:lnTo>
                      <a:pt x="1790" y="2252"/>
                    </a:lnTo>
                    <a:lnTo>
                      <a:pt x="1778" y="2259"/>
                    </a:lnTo>
                    <a:lnTo>
                      <a:pt x="1778" y="2274"/>
                    </a:lnTo>
                    <a:lnTo>
                      <a:pt x="1771" y="2295"/>
                    </a:lnTo>
                    <a:lnTo>
                      <a:pt x="1764" y="2321"/>
                    </a:lnTo>
                    <a:lnTo>
                      <a:pt x="1755" y="2335"/>
                    </a:lnTo>
                    <a:lnTo>
                      <a:pt x="1734" y="2347"/>
                    </a:lnTo>
                    <a:lnTo>
                      <a:pt x="1722" y="2352"/>
                    </a:lnTo>
                    <a:lnTo>
                      <a:pt x="1696" y="2352"/>
                    </a:lnTo>
                    <a:lnTo>
                      <a:pt x="1674" y="2359"/>
                    </a:lnTo>
                    <a:lnTo>
                      <a:pt x="1658" y="2364"/>
                    </a:lnTo>
                    <a:lnTo>
                      <a:pt x="1648" y="2382"/>
                    </a:lnTo>
                    <a:lnTo>
                      <a:pt x="1646" y="2394"/>
                    </a:lnTo>
                    <a:lnTo>
                      <a:pt x="1639" y="2399"/>
                    </a:lnTo>
                    <a:lnTo>
                      <a:pt x="1622" y="2399"/>
                    </a:lnTo>
                    <a:lnTo>
                      <a:pt x="1608" y="2392"/>
                    </a:lnTo>
                    <a:lnTo>
                      <a:pt x="1584" y="2385"/>
                    </a:lnTo>
                    <a:lnTo>
                      <a:pt x="1575" y="2378"/>
                    </a:lnTo>
                    <a:lnTo>
                      <a:pt x="1563" y="2380"/>
                    </a:lnTo>
                    <a:lnTo>
                      <a:pt x="1558" y="2371"/>
                    </a:lnTo>
                    <a:lnTo>
                      <a:pt x="1554" y="2356"/>
                    </a:lnTo>
                    <a:lnTo>
                      <a:pt x="1561" y="2347"/>
                    </a:lnTo>
                    <a:lnTo>
                      <a:pt x="1558" y="2340"/>
                    </a:lnTo>
                    <a:lnTo>
                      <a:pt x="1549" y="2338"/>
                    </a:lnTo>
                    <a:lnTo>
                      <a:pt x="1542" y="2340"/>
                    </a:lnTo>
                    <a:lnTo>
                      <a:pt x="1535" y="2340"/>
                    </a:lnTo>
                    <a:lnTo>
                      <a:pt x="1528" y="2333"/>
                    </a:lnTo>
                    <a:lnTo>
                      <a:pt x="1516" y="2326"/>
                    </a:lnTo>
                    <a:lnTo>
                      <a:pt x="1514" y="2330"/>
                    </a:lnTo>
                    <a:lnTo>
                      <a:pt x="1518" y="2335"/>
                    </a:lnTo>
                    <a:lnTo>
                      <a:pt x="1518" y="2342"/>
                    </a:lnTo>
                    <a:lnTo>
                      <a:pt x="1516" y="2349"/>
                    </a:lnTo>
                    <a:lnTo>
                      <a:pt x="1516" y="2366"/>
                    </a:lnTo>
                    <a:lnTo>
                      <a:pt x="1521" y="2373"/>
                    </a:lnTo>
                    <a:lnTo>
                      <a:pt x="1523" y="2385"/>
                    </a:lnTo>
                    <a:lnTo>
                      <a:pt x="1521" y="2394"/>
                    </a:lnTo>
                    <a:lnTo>
                      <a:pt x="1521" y="2420"/>
                    </a:lnTo>
                    <a:lnTo>
                      <a:pt x="1514" y="2435"/>
                    </a:lnTo>
                    <a:lnTo>
                      <a:pt x="1521" y="2446"/>
                    </a:lnTo>
                    <a:lnTo>
                      <a:pt x="1518" y="2451"/>
                    </a:lnTo>
                    <a:lnTo>
                      <a:pt x="1511" y="2449"/>
                    </a:lnTo>
                    <a:lnTo>
                      <a:pt x="1495" y="2444"/>
                    </a:lnTo>
                    <a:lnTo>
                      <a:pt x="1492" y="2435"/>
                    </a:lnTo>
                    <a:lnTo>
                      <a:pt x="1483" y="2437"/>
                    </a:lnTo>
                    <a:lnTo>
                      <a:pt x="1466" y="2439"/>
                    </a:lnTo>
                    <a:lnTo>
                      <a:pt x="1462" y="2430"/>
                    </a:lnTo>
                    <a:lnTo>
                      <a:pt x="1445" y="2435"/>
                    </a:lnTo>
                    <a:lnTo>
                      <a:pt x="1431" y="2439"/>
                    </a:lnTo>
                    <a:lnTo>
                      <a:pt x="1421" y="2420"/>
                    </a:lnTo>
                    <a:lnTo>
                      <a:pt x="1407" y="2397"/>
                    </a:lnTo>
                    <a:lnTo>
                      <a:pt x="1391" y="2390"/>
                    </a:lnTo>
                    <a:lnTo>
                      <a:pt x="1379" y="2394"/>
                    </a:lnTo>
                    <a:lnTo>
                      <a:pt x="1374" y="2404"/>
                    </a:lnTo>
                    <a:lnTo>
                      <a:pt x="1367" y="2409"/>
                    </a:lnTo>
                    <a:lnTo>
                      <a:pt x="1360" y="2401"/>
                    </a:lnTo>
                    <a:lnTo>
                      <a:pt x="1346" y="2404"/>
                    </a:lnTo>
                    <a:lnTo>
                      <a:pt x="1346" y="2394"/>
                    </a:lnTo>
                    <a:lnTo>
                      <a:pt x="1339" y="2397"/>
                    </a:lnTo>
                    <a:lnTo>
                      <a:pt x="1322" y="2394"/>
                    </a:lnTo>
                    <a:lnTo>
                      <a:pt x="1303" y="2397"/>
                    </a:lnTo>
                    <a:lnTo>
                      <a:pt x="1289" y="2399"/>
                    </a:lnTo>
                    <a:lnTo>
                      <a:pt x="1282" y="2411"/>
                    </a:lnTo>
                    <a:lnTo>
                      <a:pt x="1282" y="2420"/>
                    </a:lnTo>
                    <a:lnTo>
                      <a:pt x="1291" y="2430"/>
                    </a:lnTo>
                    <a:lnTo>
                      <a:pt x="1298" y="2437"/>
                    </a:lnTo>
                    <a:lnTo>
                      <a:pt x="1310" y="2444"/>
                    </a:lnTo>
                    <a:lnTo>
                      <a:pt x="1310" y="2451"/>
                    </a:lnTo>
                    <a:lnTo>
                      <a:pt x="1298" y="2451"/>
                    </a:lnTo>
                    <a:lnTo>
                      <a:pt x="1277" y="2451"/>
                    </a:lnTo>
                    <a:lnTo>
                      <a:pt x="1277" y="2456"/>
                    </a:lnTo>
                    <a:lnTo>
                      <a:pt x="1289" y="2461"/>
                    </a:lnTo>
                    <a:lnTo>
                      <a:pt x="1296" y="2472"/>
                    </a:lnTo>
                    <a:lnTo>
                      <a:pt x="1296" y="2484"/>
                    </a:lnTo>
                    <a:lnTo>
                      <a:pt x="1305" y="2487"/>
                    </a:lnTo>
                    <a:lnTo>
                      <a:pt x="1312" y="2482"/>
                    </a:lnTo>
                    <a:lnTo>
                      <a:pt x="1327" y="2484"/>
                    </a:lnTo>
                    <a:lnTo>
                      <a:pt x="1331" y="2494"/>
                    </a:lnTo>
                    <a:lnTo>
                      <a:pt x="1339" y="2496"/>
                    </a:lnTo>
                    <a:lnTo>
                      <a:pt x="1353" y="2503"/>
                    </a:lnTo>
                    <a:lnTo>
                      <a:pt x="1362" y="2513"/>
                    </a:lnTo>
                    <a:lnTo>
                      <a:pt x="1369" y="2520"/>
                    </a:lnTo>
                    <a:lnTo>
                      <a:pt x="1374" y="2532"/>
                    </a:lnTo>
                    <a:lnTo>
                      <a:pt x="1388" y="2534"/>
                    </a:lnTo>
                    <a:lnTo>
                      <a:pt x="1393" y="2546"/>
                    </a:lnTo>
                    <a:lnTo>
                      <a:pt x="1405" y="2548"/>
                    </a:lnTo>
                    <a:lnTo>
                      <a:pt x="1417" y="2548"/>
                    </a:lnTo>
                    <a:lnTo>
                      <a:pt x="1421" y="2553"/>
                    </a:lnTo>
                    <a:lnTo>
                      <a:pt x="1412" y="2562"/>
                    </a:lnTo>
                    <a:lnTo>
                      <a:pt x="1409" y="2569"/>
                    </a:lnTo>
                    <a:lnTo>
                      <a:pt x="1417" y="2577"/>
                    </a:lnTo>
                    <a:lnTo>
                      <a:pt x="1428" y="2581"/>
                    </a:lnTo>
                    <a:lnTo>
                      <a:pt x="1438" y="2581"/>
                    </a:lnTo>
                    <a:lnTo>
                      <a:pt x="1428" y="2595"/>
                    </a:lnTo>
                    <a:lnTo>
                      <a:pt x="1440" y="2600"/>
                    </a:lnTo>
                    <a:lnTo>
                      <a:pt x="1445" y="2610"/>
                    </a:lnTo>
                    <a:lnTo>
                      <a:pt x="1428" y="2626"/>
                    </a:lnTo>
                    <a:lnTo>
                      <a:pt x="1438" y="2645"/>
                    </a:lnTo>
                    <a:lnTo>
                      <a:pt x="1443" y="2669"/>
                    </a:lnTo>
                    <a:lnTo>
                      <a:pt x="1464" y="2692"/>
                    </a:lnTo>
                    <a:lnTo>
                      <a:pt x="1478" y="2700"/>
                    </a:lnTo>
                    <a:lnTo>
                      <a:pt x="1488" y="2700"/>
                    </a:lnTo>
                    <a:lnTo>
                      <a:pt x="1483" y="2707"/>
                    </a:lnTo>
                    <a:lnTo>
                      <a:pt x="1480" y="2716"/>
                    </a:lnTo>
                    <a:lnTo>
                      <a:pt x="1485" y="2728"/>
                    </a:lnTo>
                    <a:lnTo>
                      <a:pt x="1480" y="2745"/>
                    </a:lnTo>
                    <a:lnTo>
                      <a:pt x="1469" y="2752"/>
                    </a:lnTo>
                    <a:lnTo>
                      <a:pt x="1466" y="2763"/>
                    </a:lnTo>
                    <a:lnTo>
                      <a:pt x="1471" y="2780"/>
                    </a:lnTo>
                    <a:lnTo>
                      <a:pt x="1466" y="2785"/>
                    </a:lnTo>
                    <a:lnTo>
                      <a:pt x="1440" y="2868"/>
                    </a:lnTo>
                    <a:lnTo>
                      <a:pt x="1433" y="2898"/>
                    </a:lnTo>
                    <a:lnTo>
                      <a:pt x="1402" y="2972"/>
                    </a:lnTo>
                    <a:lnTo>
                      <a:pt x="1398" y="2981"/>
                    </a:lnTo>
                    <a:lnTo>
                      <a:pt x="1383" y="2998"/>
                    </a:lnTo>
                    <a:lnTo>
                      <a:pt x="1369" y="3002"/>
                    </a:lnTo>
                    <a:lnTo>
                      <a:pt x="1369" y="3000"/>
                    </a:lnTo>
                    <a:lnTo>
                      <a:pt x="1365" y="3000"/>
                    </a:lnTo>
                    <a:lnTo>
                      <a:pt x="1362" y="3002"/>
                    </a:lnTo>
                    <a:lnTo>
                      <a:pt x="1355" y="3002"/>
                    </a:lnTo>
                    <a:lnTo>
                      <a:pt x="1341" y="3002"/>
                    </a:lnTo>
                    <a:lnTo>
                      <a:pt x="1334" y="2998"/>
                    </a:lnTo>
                    <a:lnTo>
                      <a:pt x="1329" y="2998"/>
                    </a:lnTo>
                    <a:lnTo>
                      <a:pt x="1324" y="2995"/>
                    </a:lnTo>
                    <a:lnTo>
                      <a:pt x="1308" y="2986"/>
                    </a:lnTo>
                    <a:lnTo>
                      <a:pt x="1296" y="2976"/>
                    </a:lnTo>
                    <a:lnTo>
                      <a:pt x="1282" y="2974"/>
                    </a:lnTo>
                    <a:lnTo>
                      <a:pt x="1279" y="2976"/>
                    </a:lnTo>
                    <a:lnTo>
                      <a:pt x="1270" y="2976"/>
                    </a:lnTo>
                    <a:lnTo>
                      <a:pt x="1260" y="2974"/>
                    </a:lnTo>
                    <a:lnTo>
                      <a:pt x="1258" y="2972"/>
                    </a:lnTo>
                    <a:lnTo>
                      <a:pt x="1253" y="2969"/>
                    </a:lnTo>
                    <a:lnTo>
                      <a:pt x="1244" y="2967"/>
                    </a:lnTo>
                    <a:lnTo>
                      <a:pt x="1244" y="2962"/>
                    </a:lnTo>
                    <a:lnTo>
                      <a:pt x="1234" y="2955"/>
                    </a:lnTo>
                    <a:lnTo>
                      <a:pt x="1230" y="2955"/>
                    </a:lnTo>
                    <a:lnTo>
                      <a:pt x="1220" y="2955"/>
                    </a:lnTo>
                    <a:lnTo>
                      <a:pt x="1218" y="2950"/>
                    </a:lnTo>
                    <a:lnTo>
                      <a:pt x="1206" y="2950"/>
                    </a:lnTo>
                    <a:lnTo>
                      <a:pt x="1189" y="2953"/>
                    </a:lnTo>
                    <a:lnTo>
                      <a:pt x="1173" y="2950"/>
                    </a:lnTo>
                    <a:lnTo>
                      <a:pt x="1161" y="2946"/>
                    </a:lnTo>
                    <a:lnTo>
                      <a:pt x="1142" y="2939"/>
                    </a:lnTo>
                    <a:lnTo>
                      <a:pt x="1126" y="2931"/>
                    </a:lnTo>
                    <a:lnTo>
                      <a:pt x="1116" y="2927"/>
                    </a:lnTo>
                    <a:lnTo>
                      <a:pt x="1109" y="2927"/>
                    </a:lnTo>
                    <a:lnTo>
                      <a:pt x="1102" y="2917"/>
                    </a:lnTo>
                    <a:lnTo>
                      <a:pt x="1095" y="2915"/>
                    </a:lnTo>
                    <a:lnTo>
                      <a:pt x="1095" y="2913"/>
                    </a:lnTo>
                    <a:lnTo>
                      <a:pt x="1085" y="2910"/>
                    </a:lnTo>
                    <a:lnTo>
                      <a:pt x="1074" y="2908"/>
                    </a:lnTo>
                    <a:lnTo>
                      <a:pt x="1069" y="2903"/>
                    </a:lnTo>
                    <a:lnTo>
                      <a:pt x="1069" y="2896"/>
                    </a:lnTo>
                    <a:lnTo>
                      <a:pt x="1064" y="2894"/>
                    </a:lnTo>
                    <a:lnTo>
                      <a:pt x="1059" y="2894"/>
                    </a:lnTo>
                    <a:lnTo>
                      <a:pt x="1055" y="2898"/>
                    </a:lnTo>
                    <a:lnTo>
                      <a:pt x="1048" y="2896"/>
                    </a:lnTo>
                    <a:lnTo>
                      <a:pt x="1040" y="2898"/>
                    </a:lnTo>
                    <a:lnTo>
                      <a:pt x="1031" y="2891"/>
                    </a:lnTo>
                    <a:lnTo>
                      <a:pt x="1022" y="2894"/>
                    </a:lnTo>
                    <a:lnTo>
                      <a:pt x="1012" y="2891"/>
                    </a:lnTo>
                    <a:lnTo>
                      <a:pt x="993" y="2884"/>
                    </a:lnTo>
                    <a:lnTo>
                      <a:pt x="977" y="2879"/>
                    </a:lnTo>
                    <a:lnTo>
                      <a:pt x="967" y="2877"/>
                    </a:lnTo>
                    <a:lnTo>
                      <a:pt x="955" y="2870"/>
                    </a:lnTo>
                    <a:lnTo>
                      <a:pt x="951" y="2865"/>
                    </a:lnTo>
                    <a:lnTo>
                      <a:pt x="946" y="2856"/>
                    </a:lnTo>
                    <a:lnTo>
                      <a:pt x="941" y="2849"/>
                    </a:lnTo>
                    <a:lnTo>
                      <a:pt x="934" y="2846"/>
                    </a:lnTo>
                    <a:lnTo>
                      <a:pt x="929" y="2849"/>
                    </a:lnTo>
                    <a:lnTo>
                      <a:pt x="927" y="2842"/>
                    </a:lnTo>
                    <a:lnTo>
                      <a:pt x="927" y="2837"/>
                    </a:lnTo>
                    <a:lnTo>
                      <a:pt x="922" y="2842"/>
                    </a:lnTo>
                    <a:lnTo>
                      <a:pt x="913" y="2842"/>
                    </a:lnTo>
                    <a:lnTo>
                      <a:pt x="913" y="2834"/>
                    </a:lnTo>
                    <a:lnTo>
                      <a:pt x="910" y="2834"/>
                    </a:lnTo>
                    <a:lnTo>
                      <a:pt x="901" y="2839"/>
                    </a:lnTo>
                    <a:lnTo>
                      <a:pt x="896" y="2837"/>
                    </a:lnTo>
                    <a:lnTo>
                      <a:pt x="894" y="2842"/>
                    </a:lnTo>
                    <a:lnTo>
                      <a:pt x="882" y="2844"/>
                    </a:lnTo>
                    <a:lnTo>
                      <a:pt x="870" y="2851"/>
                    </a:lnTo>
                    <a:lnTo>
                      <a:pt x="865" y="2853"/>
                    </a:lnTo>
                    <a:lnTo>
                      <a:pt x="868" y="2858"/>
                    </a:lnTo>
                    <a:lnTo>
                      <a:pt x="875" y="2865"/>
                    </a:lnTo>
                    <a:lnTo>
                      <a:pt x="873" y="2872"/>
                    </a:lnTo>
                    <a:lnTo>
                      <a:pt x="868" y="2870"/>
                    </a:lnTo>
                    <a:lnTo>
                      <a:pt x="865" y="2863"/>
                    </a:lnTo>
                    <a:lnTo>
                      <a:pt x="863" y="2863"/>
                    </a:lnTo>
                    <a:lnTo>
                      <a:pt x="861" y="2865"/>
                    </a:lnTo>
                    <a:lnTo>
                      <a:pt x="858" y="2868"/>
                    </a:lnTo>
                    <a:lnTo>
                      <a:pt x="858" y="2863"/>
                    </a:lnTo>
                    <a:lnTo>
                      <a:pt x="854" y="2865"/>
                    </a:lnTo>
                    <a:lnTo>
                      <a:pt x="847" y="2868"/>
                    </a:lnTo>
                    <a:lnTo>
                      <a:pt x="842" y="2865"/>
                    </a:lnTo>
                    <a:lnTo>
                      <a:pt x="830" y="2865"/>
                    </a:lnTo>
                    <a:lnTo>
                      <a:pt x="823" y="2856"/>
                    </a:lnTo>
                    <a:lnTo>
                      <a:pt x="811" y="2860"/>
                    </a:lnTo>
                    <a:lnTo>
                      <a:pt x="811" y="2868"/>
                    </a:lnTo>
                    <a:lnTo>
                      <a:pt x="802" y="2868"/>
                    </a:lnTo>
                    <a:lnTo>
                      <a:pt x="794" y="2865"/>
                    </a:lnTo>
                    <a:lnTo>
                      <a:pt x="790" y="2868"/>
                    </a:lnTo>
                    <a:lnTo>
                      <a:pt x="787" y="2875"/>
                    </a:lnTo>
                    <a:lnTo>
                      <a:pt x="785" y="2875"/>
                    </a:lnTo>
                    <a:lnTo>
                      <a:pt x="780" y="2879"/>
                    </a:lnTo>
                    <a:lnTo>
                      <a:pt x="776" y="2891"/>
                    </a:lnTo>
                    <a:lnTo>
                      <a:pt x="785" y="2896"/>
                    </a:lnTo>
                    <a:lnTo>
                      <a:pt x="785" y="2903"/>
                    </a:lnTo>
                    <a:lnTo>
                      <a:pt x="783" y="2905"/>
                    </a:lnTo>
                    <a:lnTo>
                      <a:pt x="785" y="2915"/>
                    </a:lnTo>
                    <a:lnTo>
                      <a:pt x="792" y="2913"/>
                    </a:lnTo>
                    <a:lnTo>
                      <a:pt x="797" y="2913"/>
                    </a:lnTo>
                    <a:lnTo>
                      <a:pt x="799" y="2915"/>
                    </a:lnTo>
                    <a:lnTo>
                      <a:pt x="790" y="2917"/>
                    </a:lnTo>
                    <a:lnTo>
                      <a:pt x="783" y="2927"/>
                    </a:lnTo>
                    <a:lnTo>
                      <a:pt x="780" y="2931"/>
                    </a:lnTo>
                    <a:lnTo>
                      <a:pt x="780" y="2941"/>
                    </a:lnTo>
                    <a:lnTo>
                      <a:pt x="790" y="2934"/>
                    </a:lnTo>
                    <a:lnTo>
                      <a:pt x="799" y="2931"/>
                    </a:lnTo>
                    <a:lnTo>
                      <a:pt x="806" y="2934"/>
                    </a:lnTo>
                    <a:lnTo>
                      <a:pt x="804" y="2936"/>
                    </a:lnTo>
                    <a:lnTo>
                      <a:pt x="797" y="2943"/>
                    </a:lnTo>
                    <a:lnTo>
                      <a:pt x="790" y="2948"/>
                    </a:lnTo>
                    <a:lnTo>
                      <a:pt x="790" y="2957"/>
                    </a:lnTo>
                    <a:lnTo>
                      <a:pt x="799" y="2957"/>
                    </a:lnTo>
                    <a:lnTo>
                      <a:pt x="804" y="2957"/>
                    </a:lnTo>
                    <a:lnTo>
                      <a:pt x="802" y="2960"/>
                    </a:lnTo>
                    <a:lnTo>
                      <a:pt x="797" y="2965"/>
                    </a:lnTo>
                    <a:lnTo>
                      <a:pt x="787" y="2967"/>
                    </a:lnTo>
                    <a:lnTo>
                      <a:pt x="787" y="2972"/>
                    </a:lnTo>
                    <a:lnTo>
                      <a:pt x="794" y="2974"/>
                    </a:lnTo>
                    <a:lnTo>
                      <a:pt x="799" y="2972"/>
                    </a:lnTo>
                    <a:lnTo>
                      <a:pt x="802" y="2974"/>
                    </a:lnTo>
                    <a:lnTo>
                      <a:pt x="792" y="2979"/>
                    </a:lnTo>
                    <a:lnTo>
                      <a:pt x="785" y="2984"/>
                    </a:lnTo>
                    <a:lnTo>
                      <a:pt x="778" y="2986"/>
                    </a:lnTo>
                    <a:lnTo>
                      <a:pt x="773" y="2998"/>
                    </a:lnTo>
                    <a:lnTo>
                      <a:pt x="771" y="3012"/>
                    </a:lnTo>
                    <a:lnTo>
                      <a:pt x="766" y="3024"/>
                    </a:lnTo>
                    <a:lnTo>
                      <a:pt x="768" y="3033"/>
                    </a:lnTo>
                    <a:lnTo>
                      <a:pt x="768" y="3043"/>
                    </a:lnTo>
                    <a:lnTo>
                      <a:pt x="766" y="3057"/>
                    </a:lnTo>
                    <a:lnTo>
                      <a:pt x="764" y="3064"/>
                    </a:lnTo>
                    <a:lnTo>
                      <a:pt x="764" y="3073"/>
                    </a:lnTo>
                    <a:lnTo>
                      <a:pt x="764" y="3083"/>
                    </a:lnTo>
                    <a:lnTo>
                      <a:pt x="764" y="3090"/>
                    </a:lnTo>
                    <a:lnTo>
                      <a:pt x="764" y="3097"/>
                    </a:lnTo>
                    <a:lnTo>
                      <a:pt x="764" y="3107"/>
                    </a:lnTo>
                    <a:lnTo>
                      <a:pt x="754" y="3123"/>
                    </a:lnTo>
                    <a:lnTo>
                      <a:pt x="745" y="3142"/>
                    </a:lnTo>
                    <a:lnTo>
                      <a:pt x="735" y="3156"/>
                    </a:lnTo>
                    <a:lnTo>
                      <a:pt x="726" y="3173"/>
                    </a:lnTo>
                    <a:lnTo>
                      <a:pt x="714" y="3192"/>
                    </a:lnTo>
                    <a:lnTo>
                      <a:pt x="716" y="3196"/>
                    </a:lnTo>
                    <a:lnTo>
                      <a:pt x="709" y="3208"/>
                    </a:lnTo>
                    <a:lnTo>
                      <a:pt x="690" y="3232"/>
                    </a:lnTo>
                    <a:lnTo>
                      <a:pt x="683" y="3249"/>
                    </a:lnTo>
                    <a:lnTo>
                      <a:pt x="683" y="3251"/>
                    </a:lnTo>
                    <a:lnTo>
                      <a:pt x="676" y="3256"/>
                    </a:lnTo>
                    <a:lnTo>
                      <a:pt x="664" y="3263"/>
                    </a:lnTo>
                    <a:lnTo>
                      <a:pt x="653" y="3267"/>
                    </a:lnTo>
                    <a:lnTo>
                      <a:pt x="650" y="3267"/>
                    </a:lnTo>
                    <a:lnTo>
                      <a:pt x="648" y="3267"/>
                    </a:lnTo>
                    <a:lnTo>
                      <a:pt x="650" y="3270"/>
                    </a:lnTo>
                    <a:lnTo>
                      <a:pt x="650" y="3275"/>
                    </a:lnTo>
                    <a:lnTo>
                      <a:pt x="650" y="3277"/>
                    </a:lnTo>
                    <a:lnTo>
                      <a:pt x="648" y="3284"/>
                    </a:lnTo>
                    <a:lnTo>
                      <a:pt x="643" y="3291"/>
                    </a:lnTo>
                    <a:lnTo>
                      <a:pt x="636" y="3296"/>
                    </a:lnTo>
                    <a:lnTo>
                      <a:pt x="634" y="3303"/>
                    </a:lnTo>
                    <a:lnTo>
                      <a:pt x="631" y="3312"/>
                    </a:lnTo>
                    <a:lnTo>
                      <a:pt x="627" y="3320"/>
                    </a:lnTo>
                    <a:lnTo>
                      <a:pt x="619" y="3329"/>
                    </a:lnTo>
                    <a:lnTo>
                      <a:pt x="622" y="3331"/>
                    </a:lnTo>
                    <a:lnTo>
                      <a:pt x="619" y="3336"/>
                    </a:lnTo>
                    <a:lnTo>
                      <a:pt x="624" y="3338"/>
                    </a:lnTo>
                    <a:lnTo>
                      <a:pt x="627" y="3338"/>
                    </a:lnTo>
                    <a:lnTo>
                      <a:pt x="636" y="3348"/>
                    </a:lnTo>
                    <a:lnTo>
                      <a:pt x="638" y="3350"/>
                    </a:lnTo>
                    <a:lnTo>
                      <a:pt x="641" y="3357"/>
                    </a:lnTo>
                    <a:lnTo>
                      <a:pt x="638" y="3364"/>
                    </a:lnTo>
                    <a:lnTo>
                      <a:pt x="634" y="3374"/>
                    </a:lnTo>
                    <a:lnTo>
                      <a:pt x="638" y="3374"/>
                    </a:lnTo>
                    <a:lnTo>
                      <a:pt x="643" y="3374"/>
                    </a:lnTo>
                    <a:lnTo>
                      <a:pt x="645" y="3374"/>
                    </a:lnTo>
                    <a:lnTo>
                      <a:pt x="655" y="3372"/>
                    </a:lnTo>
                    <a:lnTo>
                      <a:pt x="660" y="3372"/>
                    </a:lnTo>
                    <a:lnTo>
                      <a:pt x="662" y="3374"/>
                    </a:lnTo>
                    <a:lnTo>
                      <a:pt x="664" y="3381"/>
                    </a:lnTo>
                    <a:lnTo>
                      <a:pt x="667" y="3393"/>
                    </a:lnTo>
                    <a:lnTo>
                      <a:pt x="664" y="3405"/>
                    </a:lnTo>
                    <a:lnTo>
                      <a:pt x="660" y="3414"/>
                    </a:lnTo>
                    <a:lnTo>
                      <a:pt x="650" y="3426"/>
                    </a:lnTo>
                    <a:lnTo>
                      <a:pt x="645" y="3431"/>
                    </a:lnTo>
                    <a:lnTo>
                      <a:pt x="650" y="3435"/>
                    </a:lnTo>
                    <a:lnTo>
                      <a:pt x="653" y="3438"/>
                    </a:lnTo>
                    <a:lnTo>
                      <a:pt x="650" y="3445"/>
                    </a:lnTo>
                    <a:lnTo>
                      <a:pt x="645" y="3457"/>
                    </a:lnTo>
                    <a:lnTo>
                      <a:pt x="648" y="3461"/>
                    </a:lnTo>
                    <a:lnTo>
                      <a:pt x="641" y="3471"/>
                    </a:lnTo>
                    <a:lnTo>
                      <a:pt x="643" y="3476"/>
                    </a:lnTo>
                    <a:lnTo>
                      <a:pt x="641" y="3483"/>
                    </a:lnTo>
                    <a:lnTo>
                      <a:pt x="636" y="3492"/>
                    </a:lnTo>
                    <a:lnTo>
                      <a:pt x="627" y="3502"/>
                    </a:lnTo>
                    <a:lnTo>
                      <a:pt x="627" y="3506"/>
                    </a:lnTo>
                    <a:lnTo>
                      <a:pt x="622" y="3514"/>
                    </a:lnTo>
                    <a:lnTo>
                      <a:pt x="619" y="3516"/>
                    </a:lnTo>
                    <a:lnTo>
                      <a:pt x="617" y="3518"/>
                    </a:lnTo>
                    <a:lnTo>
                      <a:pt x="608" y="3528"/>
                    </a:lnTo>
                    <a:lnTo>
                      <a:pt x="612" y="3532"/>
                    </a:lnTo>
                    <a:lnTo>
                      <a:pt x="617" y="3530"/>
                    </a:lnTo>
                    <a:lnTo>
                      <a:pt x="622" y="3528"/>
                    </a:lnTo>
                    <a:lnTo>
                      <a:pt x="631" y="3528"/>
                    </a:lnTo>
                    <a:lnTo>
                      <a:pt x="638" y="3530"/>
                    </a:lnTo>
                    <a:lnTo>
                      <a:pt x="641" y="3528"/>
                    </a:lnTo>
                    <a:lnTo>
                      <a:pt x="645" y="3525"/>
                    </a:lnTo>
                    <a:lnTo>
                      <a:pt x="650" y="3528"/>
                    </a:lnTo>
                    <a:lnTo>
                      <a:pt x="657" y="3535"/>
                    </a:lnTo>
                    <a:lnTo>
                      <a:pt x="664" y="3535"/>
                    </a:lnTo>
                    <a:lnTo>
                      <a:pt x="669" y="3540"/>
                    </a:lnTo>
                    <a:lnTo>
                      <a:pt x="674" y="3540"/>
                    </a:lnTo>
                    <a:lnTo>
                      <a:pt x="683" y="3542"/>
                    </a:lnTo>
                    <a:lnTo>
                      <a:pt x="690" y="3547"/>
                    </a:lnTo>
                    <a:lnTo>
                      <a:pt x="698" y="3556"/>
                    </a:lnTo>
                    <a:lnTo>
                      <a:pt x="702" y="3561"/>
                    </a:lnTo>
                    <a:lnTo>
                      <a:pt x="709" y="3558"/>
                    </a:lnTo>
                    <a:lnTo>
                      <a:pt x="721" y="3554"/>
                    </a:lnTo>
                    <a:lnTo>
                      <a:pt x="733" y="3551"/>
                    </a:lnTo>
                    <a:lnTo>
                      <a:pt x="745" y="3549"/>
                    </a:lnTo>
                    <a:lnTo>
                      <a:pt x="752" y="3551"/>
                    </a:lnTo>
                    <a:lnTo>
                      <a:pt x="754" y="3551"/>
                    </a:lnTo>
                    <a:lnTo>
                      <a:pt x="759" y="3551"/>
                    </a:lnTo>
                    <a:lnTo>
                      <a:pt x="766" y="3551"/>
                    </a:lnTo>
                    <a:lnTo>
                      <a:pt x="780" y="3556"/>
                    </a:lnTo>
                    <a:lnTo>
                      <a:pt x="785" y="3558"/>
                    </a:lnTo>
                    <a:lnTo>
                      <a:pt x="794" y="3566"/>
                    </a:lnTo>
                    <a:lnTo>
                      <a:pt x="806" y="3573"/>
                    </a:lnTo>
                    <a:lnTo>
                      <a:pt x="813" y="3582"/>
                    </a:lnTo>
                    <a:lnTo>
                      <a:pt x="821" y="3592"/>
                    </a:lnTo>
                    <a:lnTo>
                      <a:pt x="825" y="3601"/>
                    </a:lnTo>
                    <a:lnTo>
                      <a:pt x="828" y="3615"/>
                    </a:lnTo>
                    <a:lnTo>
                      <a:pt x="823" y="3618"/>
                    </a:lnTo>
                    <a:lnTo>
                      <a:pt x="821" y="3620"/>
                    </a:lnTo>
                    <a:lnTo>
                      <a:pt x="823" y="3629"/>
                    </a:lnTo>
                    <a:lnTo>
                      <a:pt x="825" y="3634"/>
                    </a:lnTo>
                    <a:lnTo>
                      <a:pt x="830" y="3634"/>
                    </a:lnTo>
                    <a:lnTo>
                      <a:pt x="832" y="3639"/>
                    </a:lnTo>
                    <a:lnTo>
                      <a:pt x="835" y="3639"/>
                    </a:lnTo>
                    <a:lnTo>
                      <a:pt x="837" y="3641"/>
                    </a:lnTo>
                    <a:lnTo>
                      <a:pt x="835" y="3644"/>
                    </a:lnTo>
                    <a:lnTo>
                      <a:pt x="830" y="3651"/>
                    </a:lnTo>
                    <a:lnTo>
                      <a:pt x="832" y="3660"/>
                    </a:lnTo>
                    <a:lnTo>
                      <a:pt x="837" y="3672"/>
                    </a:lnTo>
                    <a:lnTo>
                      <a:pt x="839" y="3674"/>
                    </a:lnTo>
                    <a:lnTo>
                      <a:pt x="842" y="3686"/>
                    </a:lnTo>
                    <a:lnTo>
                      <a:pt x="844" y="3689"/>
                    </a:lnTo>
                    <a:lnTo>
                      <a:pt x="851" y="3689"/>
                    </a:lnTo>
                    <a:lnTo>
                      <a:pt x="854" y="3691"/>
                    </a:lnTo>
                    <a:lnTo>
                      <a:pt x="858" y="3696"/>
                    </a:lnTo>
                    <a:lnTo>
                      <a:pt x="861" y="3703"/>
                    </a:lnTo>
                    <a:lnTo>
                      <a:pt x="863" y="3703"/>
                    </a:lnTo>
                    <a:lnTo>
                      <a:pt x="868" y="3705"/>
                    </a:lnTo>
                    <a:lnTo>
                      <a:pt x="870" y="3708"/>
                    </a:lnTo>
                    <a:lnTo>
                      <a:pt x="875" y="3708"/>
                    </a:lnTo>
                    <a:lnTo>
                      <a:pt x="875" y="3712"/>
                    </a:lnTo>
                    <a:lnTo>
                      <a:pt x="875" y="3715"/>
                    </a:lnTo>
                    <a:lnTo>
                      <a:pt x="891" y="3712"/>
                    </a:lnTo>
                    <a:lnTo>
                      <a:pt x="891" y="3703"/>
                    </a:lnTo>
                    <a:lnTo>
                      <a:pt x="896" y="3700"/>
                    </a:lnTo>
                    <a:lnTo>
                      <a:pt x="899" y="3700"/>
                    </a:lnTo>
                    <a:lnTo>
                      <a:pt x="901" y="3705"/>
                    </a:lnTo>
                    <a:lnTo>
                      <a:pt x="899" y="3705"/>
                    </a:lnTo>
                    <a:lnTo>
                      <a:pt x="899" y="3710"/>
                    </a:lnTo>
                    <a:lnTo>
                      <a:pt x="901" y="3710"/>
                    </a:lnTo>
                    <a:lnTo>
                      <a:pt x="901" y="3705"/>
                    </a:lnTo>
                    <a:lnTo>
                      <a:pt x="908" y="3693"/>
                    </a:lnTo>
                    <a:lnTo>
                      <a:pt x="925" y="3679"/>
                    </a:lnTo>
                    <a:lnTo>
                      <a:pt x="948" y="3674"/>
                    </a:lnTo>
                    <a:lnTo>
                      <a:pt x="962" y="3679"/>
                    </a:lnTo>
                    <a:lnTo>
                      <a:pt x="984" y="3674"/>
                    </a:lnTo>
                    <a:lnTo>
                      <a:pt x="993" y="3665"/>
                    </a:lnTo>
                    <a:lnTo>
                      <a:pt x="1000" y="3663"/>
                    </a:lnTo>
                    <a:lnTo>
                      <a:pt x="1012" y="3665"/>
                    </a:lnTo>
                    <a:lnTo>
                      <a:pt x="1024" y="3665"/>
                    </a:lnTo>
                    <a:lnTo>
                      <a:pt x="1036" y="3670"/>
                    </a:lnTo>
                    <a:lnTo>
                      <a:pt x="1048" y="3670"/>
                    </a:lnTo>
                    <a:lnTo>
                      <a:pt x="1057" y="3674"/>
                    </a:lnTo>
                    <a:lnTo>
                      <a:pt x="1067" y="3674"/>
                    </a:lnTo>
                    <a:lnTo>
                      <a:pt x="1074" y="3679"/>
                    </a:lnTo>
                    <a:lnTo>
                      <a:pt x="1081" y="3684"/>
                    </a:lnTo>
                    <a:lnTo>
                      <a:pt x="1090" y="3679"/>
                    </a:lnTo>
                    <a:lnTo>
                      <a:pt x="1102" y="3682"/>
                    </a:lnTo>
                    <a:lnTo>
                      <a:pt x="1126" y="3686"/>
                    </a:lnTo>
                    <a:lnTo>
                      <a:pt x="1133" y="3691"/>
                    </a:lnTo>
                    <a:lnTo>
                      <a:pt x="1137" y="3696"/>
                    </a:lnTo>
                    <a:lnTo>
                      <a:pt x="1147" y="3696"/>
                    </a:lnTo>
                    <a:lnTo>
                      <a:pt x="1156" y="3686"/>
                    </a:lnTo>
                    <a:lnTo>
                      <a:pt x="1163" y="3684"/>
                    </a:lnTo>
                    <a:lnTo>
                      <a:pt x="1175" y="3686"/>
                    </a:lnTo>
                    <a:lnTo>
                      <a:pt x="1182" y="3691"/>
                    </a:lnTo>
                    <a:lnTo>
                      <a:pt x="1189" y="3700"/>
                    </a:lnTo>
                    <a:lnTo>
                      <a:pt x="1197" y="3698"/>
                    </a:lnTo>
                    <a:lnTo>
                      <a:pt x="1211" y="3686"/>
                    </a:lnTo>
                    <a:lnTo>
                      <a:pt x="1223" y="3674"/>
                    </a:lnTo>
                    <a:lnTo>
                      <a:pt x="1232" y="3653"/>
                    </a:lnTo>
                    <a:lnTo>
                      <a:pt x="1246" y="3644"/>
                    </a:lnTo>
                    <a:lnTo>
                      <a:pt x="1265" y="3637"/>
                    </a:lnTo>
                    <a:lnTo>
                      <a:pt x="1275" y="3629"/>
                    </a:lnTo>
                    <a:lnTo>
                      <a:pt x="1289" y="3627"/>
                    </a:lnTo>
                    <a:lnTo>
                      <a:pt x="1298" y="3632"/>
                    </a:lnTo>
                    <a:lnTo>
                      <a:pt x="1310" y="3629"/>
                    </a:lnTo>
                    <a:lnTo>
                      <a:pt x="1315" y="3632"/>
                    </a:lnTo>
                    <a:lnTo>
                      <a:pt x="1327" y="3632"/>
                    </a:lnTo>
                    <a:lnTo>
                      <a:pt x="1334" y="3627"/>
                    </a:lnTo>
                    <a:lnTo>
                      <a:pt x="1324" y="3625"/>
                    </a:lnTo>
                    <a:lnTo>
                      <a:pt x="1322" y="3618"/>
                    </a:lnTo>
                    <a:lnTo>
                      <a:pt x="1329" y="3613"/>
                    </a:lnTo>
                    <a:lnTo>
                      <a:pt x="1336" y="3599"/>
                    </a:lnTo>
                    <a:lnTo>
                      <a:pt x="1346" y="3592"/>
                    </a:lnTo>
                    <a:lnTo>
                      <a:pt x="1350" y="3573"/>
                    </a:lnTo>
                    <a:lnTo>
                      <a:pt x="1362" y="3570"/>
                    </a:lnTo>
                    <a:lnTo>
                      <a:pt x="1365" y="3558"/>
                    </a:lnTo>
                    <a:lnTo>
                      <a:pt x="1374" y="3554"/>
                    </a:lnTo>
                    <a:lnTo>
                      <a:pt x="1379" y="3549"/>
                    </a:lnTo>
                    <a:lnTo>
                      <a:pt x="1383" y="3544"/>
                    </a:lnTo>
                    <a:lnTo>
                      <a:pt x="1405" y="3542"/>
                    </a:lnTo>
                    <a:lnTo>
                      <a:pt x="1414" y="3532"/>
                    </a:lnTo>
                    <a:lnTo>
                      <a:pt x="1435" y="3525"/>
                    </a:lnTo>
                    <a:lnTo>
                      <a:pt x="1431" y="3518"/>
                    </a:lnTo>
                    <a:lnTo>
                      <a:pt x="1414" y="3506"/>
                    </a:lnTo>
                    <a:lnTo>
                      <a:pt x="1407" y="3488"/>
                    </a:lnTo>
                    <a:lnTo>
                      <a:pt x="1402" y="3459"/>
                    </a:lnTo>
                    <a:lnTo>
                      <a:pt x="1405" y="3433"/>
                    </a:lnTo>
                    <a:lnTo>
                      <a:pt x="1421" y="3412"/>
                    </a:lnTo>
                    <a:lnTo>
                      <a:pt x="1454" y="3376"/>
                    </a:lnTo>
                    <a:lnTo>
                      <a:pt x="1480" y="3353"/>
                    </a:lnTo>
                    <a:lnTo>
                      <a:pt x="1499" y="3331"/>
                    </a:lnTo>
                    <a:lnTo>
                      <a:pt x="1518" y="3329"/>
                    </a:lnTo>
                    <a:lnTo>
                      <a:pt x="1523" y="3324"/>
                    </a:lnTo>
                    <a:lnTo>
                      <a:pt x="1516" y="3310"/>
                    </a:lnTo>
                    <a:lnTo>
                      <a:pt x="1537" y="3291"/>
                    </a:lnTo>
                    <a:lnTo>
                      <a:pt x="1551" y="3289"/>
                    </a:lnTo>
                    <a:lnTo>
                      <a:pt x="1570" y="3286"/>
                    </a:lnTo>
                    <a:lnTo>
                      <a:pt x="1589" y="3284"/>
                    </a:lnTo>
                    <a:lnTo>
                      <a:pt x="1615" y="3282"/>
                    </a:lnTo>
                    <a:lnTo>
                      <a:pt x="1634" y="3279"/>
                    </a:lnTo>
                    <a:lnTo>
                      <a:pt x="1639" y="3275"/>
                    </a:lnTo>
                    <a:lnTo>
                      <a:pt x="1651" y="3263"/>
                    </a:lnTo>
                    <a:lnTo>
                      <a:pt x="1667" y="3258"/>
                    </a:lnTo>
                    <a:lnTo>
                      <a:pt x="1698" y="3249"/>
                    </a:lnTo>
                    <a:lnTo>
                      <a:pt x="1724" y="3232"/>
                    </a:lnTo>
                    <a:lnTo>
                      <a:pt x="1734" y="3225"/>
                    </a:lnTo>
                    <a:lnTo>
                      <a:pt x="1731" y="3204"/>
                    </a:lnTo>
                    <a:lnTo>
                      <a:pt x="1731" y="3192"/>
                    </a:lnTo>
                    <a:lnTo>
                      <a:pt x="1743" y="3192"/>
                    </a:lnTo>
                    <a:lnTo>
                      <a:pt x="1748" y="3185"/>
                    </a:lnTo>
                    <a:lnTo>
                      <a:pt x="1736" y="3180"/>
                    </a:lnTo>
                    <a:lnTo>
                      <a:pt x="1738" y="3173"/>
                    </a:lnTo>
                    <a:lnTo>
                      <a:pt x="1736" y="3163"/>
                    </a:lnTo>
                    <a:lnTo>
                      <a:pt x="1731" y="3159"/>
                    </a:lnTo>
                    <a:lnTo>
                      <a:pt x="1734" y="3140"/>
                    </a:lnTo>
                    <a:lnTo>
                      <a:pt x="1736" y="3125"/>
                    </a:lnTo>
                    <a:lnTo>
                      <a:pt x="1741" y="3109"/>
                    </a:lnTo>
                    <a:lnTo>
                      <a:pt x="1748" y="3097"/>
                    </a:lnTo>
                    <a:lnTo>
                      <a:pt x="1757" y="3090"/>
                    </a:lnTo>
                    <a:lnTo>
                      <a:pt x="1767" y="3083"/>
                    </a:lnTo>
                    <a:lnTo>
                      <a:pt x="1776" y="3085"/>
                    </a:lnTo>
                    <a:lnTo>
                      <a:pt x="1786" y="3078"/>
                    </a:lnTo>
                    <a:lnTo>
                      <a:pt x="1797" y="3076"/>
                    </a:lnTo>
                    <a:lnTo>
                      <a:pt x="1816" y="3064"/>
                    </a:lnTo>
                    <a:lnTo>
                      <a:pt x="1828" y="3064"/>
                    </a:lnTo>
                    <a:lnTo>
                      <a:pt x="1828" y="3071"/>
                    </a:lnTo>
                    <a:lnTo>
                      <a:pt x="1835" y="3076"/>
                    </a:lnTo>
                    <a:lnTo>
                      <a:pt x="1849" y="3078"/>
                    </a:lnTo>
                    <a:lnTo>
                      <a:pt x="1864" y="3085"/>
                    </a:lnTo>
                    <a:lnTo>
                      <a:pt x="1871" y="3092"/>
                    </a:lnTo>
                    <a:lnTo>
                      <a:pt x="1880" y="3097"/>
                    </a:lnTo>
                    <a:lnTo>
                      <a:pt x="1885" y="3088"/>
                    </a:lnTo>
                    <a:lnTo>
                      <a:pt x="1894" y="3090"/>
                    </a:lnTo>
                    <a:lnTo>
                      <a:pt x="1899" y="3097"/>
                    </a:lnTo>
                    <a:lnTo>
                      <a:pt x="1911" y="3099"/>
                    </a:lnTo>
                    <a:lnTo>
                      <a:pt x="1920" y="3099"/>
                    </a:lnTo>
                    <a:lnTo>
                      <a:pt x="1923" y="3107"/>
                    </a:lnTo>
                    <a:lnTo>
                      <a:pt x="1920" y="3114"/>
                    </a:lnTo>
                    <a:lnTo>
                      <a:pt x="1935" y="3118"/>
                    </a:lnTo>
                    <a:lnTo>
                      <a:pt x="1944" y="3121"/>
                    </a:lnTo>
                    <a:lnTo>
                      <a:pt x="1961" y="3133"/>
                    </a:lnTo>
                    <a:lnTo>
                      <a:pt x="1977" y="3135"/>
                    </a:lnTo>
                    <a:lnTo>
                      <a:pt x="1998" y="3130"/>
                    </a:lnTo>
                    <a:lnTo>
                      <a:pt x="2017" y="3128"/>
                    </a:lnTo>
                    <a:lnTo>
                      <a:pt x="2022" y="3123"/>
                    </a:lnTo>
                    <a:lnTo>
                      <a:pt x="2022" y="3114"/>
                    </a:lnTo>
                    <a:lnTo>
                      <a:pt x="2029" y="3104"/>
                    </a:lnTo>
                    <a:lnTo>
                      <a:pt x="2046" y="3099"/>
                    </a:lnTo>
                    <a:lnTo>
                      <a:pt x="2058" y="3092"/>
                    </a:lnTo>
                    <a:lnTo>
                      <a:pt x="2069" y="3083"/>
                    </a:lnTo>
                    <a:lnTo>
                      <a:pt x="2086" y="3076"/>
                    </a:lnTo>
                    <a:lnTo>
                      <a:pt x="2095" y="3071"/>
                    </a:lnTo>
                    <a:lnTo>
                      <a:pt x="2105" y="3073"/>
                    </a:lnTo>
                    <a:lnTo>
                      <a:pt x="2121" y="3069"/>
                    </a:lnTo>
                    <a:lnTo>
                      <a:pt x="2138" y="3066"/>
                    </a:lnTo>
                    <a:lnTo>
                      <a:pt x="2147" y="3057"/>
                    </a:lnTo>
                    <a:lnTo>
                      <a:pt x="2152" y="3047"/>
                    </a:lnTo>
                    <a:lnTo>
                      <a:pt x="2157" y="3038"/>
                    </a:lnTo>
                    <a:lnTo>
                      <a:pt x="2169" y="3036"/>
                    </a:lnTo>
                    <a:lnTo>
                      <a:pt x="2169" y="3031"/>
                    </a:lnTo>
                    <a:lnTo>
                      <a:pt x="2176" y="3021"/>
                    </a:lnTo>
                    <a:lnTo>
                      <a:pt x="2190" y="3014"/>
                    </a:lnTo>
                    <a:lnTo>
                      <a:pt x="2197" y="3014"/>
                    </a:lnTo>
                    <a:lnTo>
                      <a:pt x="2209" y="3014"/>
                    </a:lnTo>
                    <a:lnTo>
                      <a:pt x="2223" y="3021"/>
                    </a:lnTo>
                    <a:lnTo>
                      <a:pt x="2225" y="3024"/>
                    </a:lnTo>
                    <a:lnTo>
                      <a:pt x="2225" y="3028"/>
                    </a:lnTo>
                    <a:lnTo>
                      <a:pt x="2230" y="3028"/>
                    </a:lnTo>
                    <a:lnTo>
                      <a:pt x="2230" y="3026"/>
                    </a:lnTo>
                    <a:lnTo>
                      <a:pt x="2230" y="3026"/>
                    </a:lnTo>
                    <a:lnTo>
                      <a:pt x="2240" y="3031"/>
                    </a:lnTo>
                    <a:lnTo>
                      <a:pt x="2249" y="3038"/>
                    </a:lnTo>
                    <a:lnTo>
                      <a:pt x="2259" y="3047"/>
                    </a:lnTo>
                    <a:lnTo>
                      <a:pt x="2268" y="3052"/>
                    </a:lnTo>
                    <a:lnTo>
                      <a:pt x="2275" y="3057"/>
                    </a:lnTo>
                    <a:lnTo>
                      <a:pt x="2275" y="3054"/>
                    </a:lnTo>
                    <a:lnTo>
                      <a:pt x="2278" y="3054"/>
                    </a:lnTo>
                    <a:lnTo>
                      <a:pt x="2280" y="3057"/>
                    </a:lnTo>
                    <a:lnTo>
                      <a:pt x="2282" y="3059"/>
                    </a:lnTo>
                    <a:lnTo>
                      <a:pt x="2287" y="3059"/>
                    </a:lnTo>
                    <a:lnTo>
                      <a:pt x="2292" y="3064"/>
                    </a:lnTo>
                    <a:lnTo>
                      <a:pt x="2299" y="3069"/>
                    </a:lnTo>
                    <a:lnTo>
                      <a:pt x="2304" y="3081"/>
                    </a:lnTo>
                    <a:lnTo>
                      <a:pt x="2306" y="3102"/>
                    </a:lnTo>
                    <a:lnTo>
                      <a:pt x="2308" y="3123"/>
                    </a:lnTo>
                    <a:lnTo>
                      <a:pt x="2313" y="3130"/>
                    </a:lnTo>
                    <a:lnTo>
                      <a:pt x="2320" y="3147"/>
                    </a:lnTo>
                    <a:lnTo>
                      <a:pt x="2322" y="3156"/>
                    </a:lnTo>
                    <a:lnTo>
                      <a:pt x="2320" y="3173"/>
                    </a:lnTo>
                    <a:lnTo>
                      <a:pt x="2315" y="3180"/>
                    </a:lnTo>
                    <a:lnTo>
                      <a:pt x="2318" y="3182"/>
                    </a:lnTo>
                    <a:lnTo>
                      <a:pt x="2320" y="3185"/>
                    </a:lnTo>
                    <a:lnTo>
                      <a:pt x="2322" y="3180"/>
                    </a:lnTo>
                    <a:lnTo>
                      <a:pt x="2332" y="3182"/>
                    </a:lnTo>
                    <a:lnTo>
                      <a:pt x="2339" y="3187"/>
                    </a:lnTo>
                    <a:lnTo>
                      <a:pt x="2339" y="3192"/>
                    </a:lnTo>
                    <a:lnTo>
                      <a:pt x="2337" y="3196"/>
                    </a:lnTo>
                    <a:lnTo>
                      <a:pt x="2339" y="3199"/>
                    </a:lnTo>
                    <a:lnTo>
                      <a:pt x="2346" y="3201"/>
                    </a:lnTo>
                    <a:lnTo>
                      <a:pt x="2353" y="3206"/>
                    </a:lnTo>
                    <a:lnTo>
                      <a:pt x="2356" y="3213"/>
                    </a:lnTo>
                    <a:lnTo>
                      <a:pt x="2360" y="3215"/>
                    </a:lnTo>
                    <a:lnTo>
                      <a:pt x="2363" y="3225"/>
                    </a:lnTo>
                    <a:lnTo>
                      <a:pt x="2367" y="3225"/>
                    </a:lnTo>
                    <a:lnTo>
                      <a:pt x="2367" y="3227"/>
                    </a:lnTo>
                    <a:lnTo>
                      <a:pt x="2370" y="3232"/>
                    </a:lnTo>
                    <a:lnTo>
                      <a:pt x="2367" y="3237"/>
                    </a:lnTo>
                    <a:lnTo>
                      <a:pt x="2360" y="3237"/>
                    </a:lnTo>
                    <a:lnTo>
                      <a:pt x="2360" y="3239"/>
                    </a:lnTo>
                    <a:lnTo>
                      <a:pt x="2360" y="3241"/>
                    </a:lnTo>
                    <a:lnTo>
                      <a:pt x="2365" y="3246"/>
                    </a:lnTo>
                    <a:lnTo>
                      <a:pt x="2367" y="3246"/>
                    </a:lnTo>
                    <a:lnTo>
                      <a:pt x="2370" y="3244"/>
                    </a:lnTo>
                    <a:lnTo>
                      <a:pt x="2370" y="3241"/>
                    </a:lnTo>
                    <a:lnTo>
                      <a:pt x="2375" y="3241"/>
                    </a:lnTo>
                    <a:lnTo>
                      <a:pt x="2389" y="3246"/>
                    </a:lnTo>
                    <a:lnTo>
                      <a:pt x="2396" y="3251"/>
                    </a:lnTo>
                    <a:lnTo>
                      <a:pt x="2401" y="3256"/>
                    </a:lnTo>
                    <a:lnTo>
                      <a:pt x="2408" y="3263"/>
                    </a:lnTo>
                    <a:lnTo>
                      <a:pt x="2410" y="3270"/>
                    </a:lnTo>
                    <a:lnTo>
                      <a:pt x="2417" y="3282"/>
                    </a:lnTo>
                    <a:lnTo>
                      <a:pt x="2424" y="3282"/>
                    </a:lnTo>
                    <a:lnTo>
                      <a:pt x="2438" y="3296"/>
                    </a:lnTo>
                    <a:lnTo>
                      <a:pt x="2443" y="3303"/>
                    </a:lnTo>
                    <a:lnTo>
                      <a:pt x="2445" y="3315"/>
                    </a:lnTo>
                    <a:lnTo>
                      <a:pt x="2457" y="3322"/>
                    </a:lnTo>
                    <a:lnTo>
                      <a:pt x="2469" y="3336"/>
                    </a:lnTo>
                    <a:lnTo>
                      <a:pt x="2476" y="3346"/>
                    </a:lnTo>
                    <a:lnTo>
                      <a:pt x="2479" y="3346"/>
                    </a:lnTo>
                    <a:lnTo>
                      <a:pt x="2488" y="3350"/>
                    </a:lnTo>
                    <a:lnTo>
                      <a:pt x="2493" y="3350"/>
                    </a:lnTo>
                    <a:lnTo>
                      <a:pt x="2505" y="3360"/>
                    </a:lnTo>
                    <a:lnTo>
                      <a:pt x="2509" y="3372"/>
                    </a:lnTo>
                    <a:lnTo>
                      <a:pt x="2514" y="3372"/>
                    </a:lnTo>
                    <a:lnTo>
                      <a:pt x="2516" y="3369"/>
                    </a:lnTo>
                    <a:lnTo>
                      <a:pt x="2521" y="3367"/>
                    </a:lnTo>
                    <a:lnTo>
                      <a:pt x="2528" y="3364"/>
                    </a:lnTo>
                    <a:lnTo>
                      <a:pt x="2533" y="3367"/>
                    </a:lnTo>
                    <a:lnTo>
                      <a:pt x="2542" y="3372"/>
                    </a:lnTo>
                    <a:lnTo>
                      <a:pt x="2550" y="3374"/>
                    </a:lnTo>
                    <a:lnTo>
                      <a:pt x="2554" y="3372"/>
                    </a:lnTo>
                    <a:lnTo>
                      <a:pt x="2561" y="3372"/>
                    </a:lnTo>
                    <a:lnTo>
                      <a:pt x="2576" y="3381"/>
                    </a:lnTo>
                    <a:lnTo>
                      <a:pt x="2583" y="3402"/>
                    </a:lnTo>
                    <a:lnTo>
                      <a:pt x="2590" y="3417"/>
                    </a:lnTo>
                    <a:lnTo>
                      <a:pt x="2585" y="3424"/>
                    </a:lnTo>
                    <a:lnTo>
                      <a:pt x="2592" y="3424"/>
                    </a:lnTo>
                    <a:lnTo>
                      <a:pt x="2592" y="3421"/>
                    </a:lnTo>
                    <a:lnTo>
                      <a:pt x="2594" y="3417"/>
                    </a:lnTo>
                    <a:lnTo>
                      <a:pt x="2599" y="3419"/>
                    </a:lnTo>
                    <a:lnTo>
                      <a:pt x="2604" y="3419"/>
                    </a:lnTo>
                    <a:lnTo>
                      <a:pt x="2606" y="3417"/>
                    </a:lnTo>
                    <a:lnTo>
                      <a:pt x="2611" y="3419"/>
                    </a:lnTo>
                    <a:lnTo>
                      <a:pt x="2618" y="3426"/>
                    </a:lnTo>
                    <a:lnTo>
                      <a:pt x="2620" y="3426"/>
                    </a:lnTo>
                    <a:lnTo>
                      <a:pt x="2623" y="3431"/>
                    </a:lnTo>
                    <a:lnTo>
                      <a:pt x="2620" y="3433"/>
                    </a:lnTo>
                    <a:lnTo>
                      <a:pt x="2613" y="3440"/>
                    </a:lnTo>
                    <a:lnTo>
                      <a:pt x="2611" y="3443"/>
                    </a:lnTo>
                    <a:lnTo>
                      <a:pt x="2613" y="3445"/>
                    </a:lnTo>
                    <a:lnTo>
                      <a:pt x="2616" y="3443"/>
                    </a:lnTo>
                    <a:lnTo>
                      <a:pt x="2623" y="3440"/>
                    </a:lnTo>
                    <a:lnTo>
                      <a:pt x="2628" y="3443"/>
                    </a:lnTo>
                    <a:lnTo>
                      <a:pt x="2632" y="3440"/>
                    </a:lnTo>
                    <a:lnTo>
                      <a:pt x="2635" y="3438"/>
                    </a:lnTo>
                    <a:lnTo>
                      <a:pt x="2639" y="3440"/>
                    </a:lnTo>
                    <a:lnTo>
                      <a:pt x="2642" y="3438"/>
                    </a:lnTo>
                    <a:lnTo>
                      <a:pt x="2647" y="3435"/>
                    </a:lnTo>
                    <a:lnTo>
                      <a:pt x="2649" y="3435"/>
                    </a:lnTo>
                    <a:lnTo>
                      <a:pt x="2654" y="3440"/>
                    </a:lnTo>
                    <a:lnTo>
                      <a:pt x="2656" y="3445"/>
                    </a:lnTo>
                    <a:lnTo>
                      <a:pt x="2665" y="3466"/>
                    </a:lnTo>
                    <a:lnTo>
                      <a:pt x="2663" y="3469"/>
                    </a:lnTo>
                    <a:lnTo>
                      <a:pt x="2661" y="3473"/>
                    </a:lnTo>
                    <a:lnTo>
                      <a:pt x="2658" y="3478"/>
                    </a:lnTo>
                    <a:lnTo>
                      <a:pt x="2661" y="3480"/>
                    </a:lnTo>
                    <a:lnTo>
                      <a:pt x="2663" y="3483"/>
                    </a:lnTo>
                    <a:lnTo>
                      <a:pt x="2668" y="3488"/>
                    </a:lnTo>
                    <a:lnTo>
                      <a:pt x="2675" y="3488"/>
                    </a:lnTo>
                    <a:lnTo>
                      <a:pt x="2684" y="3497"/>
                    </a:lnTo>
                    <a:lnTo>
                      <a:pt x="2689" y="3504"/>
                    </a:lnTo>
                    <a:lnTo>
                      <a:pt x="2699" y="3506"/>
                    </a:lnTo>
                    <a:lnTo>
                      <a:pt x="2701" y="3506"/>
                    </a:lnTo>
                    <a:lnTo>
                      <a:pt x="2706" y="3499"/>
                    </a:lnTo>
                    <a:lnTo>
                      <a:pt x="2710" y="3499"/>
                    </a:lnTo>
                    <a:lnTo>
                      <a:pt x="2715" y="3499"/>
                    </a:lnTo>
                    <a:lnTo>
                      <a:pt x="2722" y="3509"/>
                    </a:lnTo>
                    <a:lnTo>
                      <a:pt x="2729" y="3521"/>
                    </a:lnTo>
                    <a:lnTo>
                      <a:pt x="2727" y="3525"/>
                    </a:lnTo>
                    <a:lnTo>
                      <a:pt x="2732" y="3540"/>
                    </a:lnTo>
                    <a:lnTo>
                      <a:pt x="2736" y="3556"/>
                    </a:lnTo>
                    <a:lnTo>
                      <a:pt x="2739" y="3556"/>
                    </a:lnTo>
                    <a:lnTo>
                      <a:pt x="2743" y="3563"/>
                    </a:lnTo>
                    <a:lnTo>
                      <a:pt x="2746" y="3566"/>
                    </a:lnTo>
                    <a:lnTo>
                      <a:pt x="2751" y="3582"/>
                    </a:lnTo>
                    <a:lnTo>
                      <a:pt x="2751" y="3594"/>
                    </a:lnTo>
                    <a:lnTo>
                      <a:pt x="2753" y="3603"/>
                    </a:lnTo>
                    <a:lnTo>
                      <a:pt x="2755" y="3611"/>
                    </a:lnTo>
                    <a:lnTo>
                      <a:pt x="2760" y="3618"/>
                    </a:lnTo>
                    <a:lnTo>
                      <a:pt x="2765" y="3622"/>
                    </a:lnTo>
                    <a:lnTo>
                      <a:pt x="2765" y="3629"/>
                    </a:lnTo>
                    <a:lnTo>
                      <a:pt x="2762" y="3639"/>
                    </a:lnTo>
                    <a:lnTo>
                      <a:pt x="2755" y="3644"/>
                    </a:lnTo>
                    <a:lnTo>
                      <a:pt x="2748" y="3644"/>
                    </a:lnTo>
                    <a:lnTo>
                      <a:pt x="2743" y="3644"/>
                    </a:lnTo>
                    <a:lnTo>
                      <a:pt x="2741" y="3646"/>
                    </a:lnTo>
                    <a:lnTo>
                      <a:pt x="2732" y="3651"/>
                    </a:lnTo>
                    <a:lnTo>
                      <a:pt x="2732" y="3653"/>
                    </a:lnTo>
                    <a:lnTo>
                      <a:pt x="2741" y="3660"/>
                    </a:lnTo>
                    <a:lnTo>
                      <a:pt x="2739" y="3667"/>
                    </a:lnTo>
                    <a:lnTo>
                      <a:pt x="2732" y="3682"/>
                    </a:lnTo>
                    <a:lnTo>
                      <a:pt x="2729" y="3689"/>
                    </a:lnTo>
                    <a:lnTo>
                      <a:pt x="2717" y="3696"/>
                    </a:lnTo>
                    <a:lnTo>
                      <a:pt x="2715" y="3698"/>
                    </a:lnTo>
                    <a:lnTo>
                      <a:pt x="2715" y="3700"/>
                    </a:lnTo>
                    <a:lnTo>
                      <a:pt x="2717" y="3703"/>
                    </a:lnTo>
                    <a:lnTo>
                      <a:pt x="2715" y="3710"/>
                    </a:lnTo>
                    <a:lnTo>
                      <a:pt x="2715" y="3717"/>
                    </a:lnTo>
                    <a:lnTo>
                      <a:pt x="2720" y="3724"/>
                    </a:lnTo>
                    <a:lnTo>
                      <a:pt x="2727" y="3729"/>
                    </a:lnTo>
                    <a:lnTo>
                      <a:pt x="2743" y="3726"/>
                    </a:lnTo>
                    <a:lnTo>
                      <a:pt x="2751" y="3726"/>
                    </a:lnTo>
                    <a:lnTo>
                      <a:pt x="2755" y="3722"/>
                    </a:lnTo>
                    <a:lnTo>
                      <a:pt x="2758" y="3715"/>
                    </a:lnTo>
                    <a:lnTo>
                      <a:pt x="2762" y="3705"/>
                    </a:lnTo>
                    <a:lnTo>
                      <a:pt x="2772" y="3689"/>
                    </a:lnTo>
                    <a:lnTo>
                      <a:pt x="2784" y="3684"/>
                    </a:lnTo>
                    <a:lnTo>
                      <a:pt x="2793" y="3674"/>
                    </a:lnTo>
                    <a:lnTo>
                      <a:pt x="2793" y="3670"/>
                    </a:lnTo>
                    <a:lnTo>
                      <a:pt x="2791" y="3648"/>
                    </a:lnTo>
                    <a:lnTo>
                      <a:pt x="2791" y="3641"/>
                    </a:lnTo>
                    <a:lnTo>
                      <a:pt x="2798" y="3632"/>
                    </a:lnTo>
                    <a:lnTo>
                      <a:pt x="2814" y="3620"/>
                    </a:lnTo>
                    <a:lnTo>
                      <a:pt x="2829" y="3620"/>
                    </a:lnTo>
                    <a:lnTo>
                      <a:pt x="2831" y="3625"/>
                    </a:lnTo>
                    <a:lnTo>
                      <a:pt x="2838" y="3625"/>
                    </a:lnTo>
                    <a:lnTo>
                      <a:pt x="2843" y="3618"/>
                    </a:lnTo>
                    <a:lnTo>
                      <a:pt x="2845" y="3611"/>
                    </a:lnTo>
                    <a:lnTo>
                      <a:pt x="2843" y="3608"/>
                    </a:lnTo>
                    <a:lnTo>
                      <a:pt x="2840" y="3603"/>
                    </a:lnTo>
                    <a:lnTo>
                      <a:pt x="2838" y="3599"/>
                    </a:lnTo>
                    <a:lnTo>
                      <a:pt x="2840" y="3589"/>
                    </a:lnTo>
                    <a:lnTo>
                      <a:pt x="2838" y="3585"/>
                    </a:lnTo>
                    <a:lnTo>
                      <a:pt x="2838" y="3580"/>
                    </a:lnTo>
                    <a:lnTo>
                      <a:pt x="2840" y="3570"/>
                    </a:lnTo>
                    <a:lnTo>
                      <a:pt x="2833" y="3566"/>
                    </a:lnTo>
                    <a:lnTo>
                      <a:pt x="2829" y="3563"/>
                    </a:lnTo>
                    <a:lnTo>
                      <a:pt x="2814" y="3556"/>
                    </a:lnTo>
                    <a:lnTo>
                      <a:pt x="2810" y="3549"/>
                    </a:lnTo>
                    <a:lnTo>
                      <a:pt x="2807" y="3547"/>
                    </a:lnTo>
                    <a:lnTo>
                      <a:pt x="2798" y="3547"/>
                    </a:lnTo>
                    <a:lnTo>
                      <a:pt x="2788" y="3544"/>
                    </a:lnTo>
                    <a:lnTo>
                      <a:pt x="2788" y="3535"/>
                    </a:lnTo>
                    <a:lnTo>
                      <a:pt x="2786" y="3532"/>
                    </a:lnTo>
                    <a:lnTo>
                      <a:pt x="2788" y="3525"/>
                    </a:lnTo>
                    <a:lnTo>
                      <a:pt x="2798" y="3511"/>
                    </a:lnTo>
                    <a:lnTo>
                      <a:pt x="2796" y="3504"/>
                    </a:lnTo>
                    <a:lnTo>
                      <a:pt x="2796" y="3502"/>
                    </a:lnTo>
                    <a:lnTo>
                      <a:pt x="2796" y="3499"/>
                    </a:lnTo>
                    <a:lnTo>
                      <a:pt x="2800" y="3495"/>
                    </a:lnTo>
                    <a:lnTo>
                      <a:pt x="2805" y="3488"/>
                    </a:lnTo>
                    <a:lnTo>
                      <a:pt x="2807" y="3480"/>
                    </a:lnTo>
                    <a:lnTo>
                      <a:pt x="2819" y="3459"/>
                    </a:lnTo>
                    <a:lnTo>
                      <a:pt x="2826" y="3454"/>
                    </a:lnTo>
                    <a:lnTo>
                      <a:pt x="2833" y="3452"/>
                    </a:lnTo>
                    <a:lnTo>
                      <a:pt x="2840" y="3454"/>
                    </a:lnTo>
                    <a:lnTo>
                      <a:pt x="2843" y="3457"/>
                    </a:lnTo>
                    <a:lnTo>
                      <a:pt x="2848" y="3459"/>
                    </a:lnTo>
                    <a:lnTo>
                      <a:pt x="2845" y="3459"/>
                    </a:lnTo>
                    <a:lnTo>
                      <a:pt x="2843" y="3461"/>
                    </a:lnTo>
                    <a:lnTo>
                      <a:pt x="2859" y="3471"/>
                    </a:lnTo>
                    <a:lnTo>
                      <a:pt x="2871" y="3473"/>
                    </a:lnTo>
                    <a:lnTo>
                      <a:pt x="2881" y="3473"/>
                    </a:lnTo>
                    <a:lnTo>
                      <a:pt x="2895" y="3476"/>
                    </a:lnTo>
                    <a:lnTo>
                      <a:pt x="2902" y="3480"/>
                    </a:lnTo>
                    <a:lnTo>
                      <a:pt x="2902" y="3485"/>
                    </a:lnTo>
                    <a:lnTo>
                      <a:pt x="2909" y="3495"/>
                    </a:lnTo>
                    <a:lnTo>
                      <a:pt x="2909" y="3497"/>
                    </a:lnTo>
                    <a:lnTo>
                      <a:pt x="2909" y="3506"/>
                    </a:lnTo>
                    <a:lnTo>
                      <a:pt x="2914" y="3514"/>
                    </a:lnTo>
                    <a:lnTo>
                      <a:pt x="2928" y="3523"/>
                    </a:lnTo>
                    <a:lnTo>
                      <a:pt x="2933" y="3523"/>
                    </a:lnTo>
                    <a:lnTo>
                      <a:pt x="2937" y="3528"/>
                    </a:lnTo>
                    <a:lnTo>
                      <a:pt x="2940" y="3525"/>
                    </a:lnTo>
                    <a:lnTo>
                      <a:pt x="2940" y="3514"/>
                    </a:lnTo>
                    <a:lnTo>
                      <a:pt x="2942" y="3504"/>
                    </a:lnTo>
                    <a:lnTo>
                      <a:pt x="2952" y="3492"/>
                    </a:lnTo>
                    <a:lnTo>
                      <a:pt x="2949" y="3490"/>
                    </a:lnTo>
                    <a:lnTo>
                      <a:pt x="2945" y="3476"/>
                    </a:lnTo>
                    <a:lnTo>
                      <a:pt x="2935" y="3466"/>
                    </a:lnTo>
                    <a:lnTo>
                      <a:pt x="2928" y="3457"/>
                    </a:lnTo>
                    <a:lnTo>
                      <a:pt x="2921" y="3454"/>
                    </a:lnTo>
                    <a:lnTo>
                      <a:pt x="2911" y="3447"/>
                    </a:lnTo>
                    <a:lnTo>
                      <a:pt x="2909" y="3438"/>
                    </a:lnTo>
                    <a:lnTo>
                      <a:pt x="2902" y="3433"/>
                    </a:lnTo>
                    <a:lnTo>
                      <a:pt x="2897" y="3433"/>
                    </a:lnTo>
                    <a:lnTo>
                      <a:pt x="2885" y="3426"/>
                    </a:lnTo>
                    <a:lnTo>
                      <a:pt x="2871" y="3421"/>
                    </a:lnTo>
                    <a:lnTo>
                      <a:pt x="2864" y="3417"/>
                    </a:lnTo>
                    <a:lnTo>
                      <a:pt x="2852" y="3402"/>
                    </a:lnTo>
                    <a:lnTo>
                      <a:pt x="2840" y="3398"/>
                    </a:lnTo>
                    <a:lnTo>
                      <a:pt x="2831" y="3393"/>
                    </a:lnTo>
                    <a:lnTo>
                      <a:pt x="2810" y="3386"/>
                    </a:lnTo>
                    <a:lnTo>
                      <a:pt x="2777" y="3369"/>
                    </a:lnTo>
                    <a:lnTo>
                      <a:pt x="2746" y="3355"/>
                    </a:lnTo>
                    <a:lnTo>
                      <a:pt x="2741" y="3348"/>
                    </a:lnTo>
                    <a:lnTo>
                      <a:pt x="2739" y="3341"/>
                    </a:lnTo>
                    <a:lnTo>
                      <a:pt x="2739" y="3334"/>
                    </a:lnTo>
                    <a:lnTo>
                      <a:pt x="2748" y="3329"/>
                    </a:lnTo>
                    <a:lnTo>
                      <a:pt x="2760" y="3320"/>
                    </a:lnTo>
                    <a:lnTo>
                      <a:pt x="2762" y="3315"/>
                    </a:lnTo>
                    <a:lnTo>
                      <a:pt x="2760" y="3308"/>
                    </a:lnTo>
                    <a:lnTo>
                      <a:pt x="2753" y="3301"/>
                    </a:lnTo>
                    <a:lnTo>
                      <a:pt x="2746" y="3301"/>
                    </a:lnTo>
                    <a:lnTo>
                      <a:pt x="2722" y="3305"/>
                    </a:lnTo>
                    <a:lnTo>
                      <a:pt x="2715" y="3303"/>
                    </a:lnTo>
                    <a:lnTo>
                      <a:pt x="2699" y="3305"/>
                    </a:lnTo>
                    <a:lnTo>
                      <a:pt x="2684" y="3303"/>
                    </a:lnTo>
                    <a:lnTo>
                      <a:pt x="2675" y="3301"/>
                    </a:lnTo>
                    <a:lnTo>
                      <a:pt x="2665" y="3293"/>
                    </a:lnTo>
                    <a:lnTo>
                      <a:pt x="2651" y="3286"/>
                    </a:lnTo>
                    <a:lnTo>
                      <a:pt x="2647" y="3284"/>
                    </a:lnTo>
                    <a:lnTo>
                      <a:pt x="2644" y="3277"/>
                    </a:lnTo>
                    <a:lnTo>
                      <a:pt x="2635" y="3272"/>
                    </a:lnTo>
                    <a:lnTo>
                      <a:pt x="2628" y="3267"/>
                    </a:lnTo>
                    <a:lnTo>
                      <a:pt x="2620" y="3256"/>
                    </a:lnTo>
                    <a:lnTo>
                      <a:pt x="2609" y="3244"/>
                    </a:lnTo>
                    <a:lnTo>
                      <a:pt x="2599" y="3234"/>
                    </a:lnTo>
                    <a:lnTo>
                      <a:pt x="2585" y="3208"/>
                    </a:lnTo>
                    <a:lnTo>
                      <a:pt x="2583" y="3199"/>
                    </a:lnTo>
                    <a:lnTo>
                      <a:pt x="2580" y="3175"/>
                    </a:lnTo>
                    <a:lnTo>
                      <a:pt x="2564" y="3133"/>
                    </a:lnTo>
                    <a:lnTo>
                      <a:pt x="2561" y="3130"/>
                    </a:lnTo>
                    <a:lnTo>
                      <a:pt x="2554" y="3121"/>
                    </a:lnTo>
                    <a:lnTo>
                      <a:pt x="2547" y="3121"/>
                    </a:lnTo>
                    <a:lnTo>
                      <a:pt x="2538" y="3114"/>
                    </a:lnTo>
                    <a:lnTo>
                      <a:pt x="2509" y="3085"/>
                    </a:lnTo>
                    <a:lnTo>
                      <a:pt x="2502" y="3083"/>
                    </a:lnTo>
                    <a:lnTo>
                      <a:pt x="2495" y="3081"/>
                    </a:lnTo>
                    <a:lnTo>
                      <a:pt x="2479" y="3064"/>
                    </a:lnTo>
                    <a:lnTo>
                      <a:pt x="2469" y="3050"/>
                    </a:lnTo>
                    <a:lnTo>
                      <a:pt x="2462" y="3026"/>
                    </a:lnTo>
                    <a:lnTo>
                      <a:pt x="2462" y="3002"/>
                    </a:lnTo>
                    <a:lnTo>
                      <a:pt x="2464" y="2995"/>
                    </a:lnTo>
                    <a:lnTo>
                      <a:pt x="2467" y="2991"/>
                    </a:lnTo>
                    <a:lnTo>
                      <a:pt x="2471" y="2993"/>
                    </a:lnTo>
                    <a:lnTo>
                      <a:pt x="2474" y="2993"/>
                    </a:lnTo>
                    <a:lnTo>
                      <a:pt x="2479" y="2988"/>
                    </a:lnTo>
                    <a:lnTo>
                      <a:pt x="2486" y="2974"/>
                    </a:lnTo>
                    <a:lnTo>
                      <a:pt x="2483" y="2972"/>
                    </a:lnTo>
                    <a:lnTo>
                      <a:pt x="2476" y="2967"/>
                    </a:lnTo>
                    <a:lnTo>
                      <a:pt x="2471" y="2960"/>
                    </a:lnTo>
                    <a:lnTo>
                      <a:pt x="2471" y="2953"/>
                    </a:lnTo>
                    <a:lnTo>
                      <a:pt x="2469" y="2943"/>
                    </a:lnTo>
                    <a:lnTo>
                      <a:pt x="2464" y="2948"/>
                    </a:lnTo>
                    <a:lnTo>
                      <a:pt x="2460" y="2941"/>
                    </a:lnTo>
                    <a:lnTo>
                      <a:pt x="2460" y="2936"/>
                    </a:lnTo>
                    <a:lnTo>
                      <a:pt x="2464" y="2931"/>
                    </a:lnTo>
                    <a:lnTo>
                      <a:pt x="2469" y="2920"/>
                    </a:lnTo>
                    <a:lnTo>
                      <a:pt x="2474" y="2917"/>
                    </a:lnTo>
                    <a:lnTo>
                      <a:pt x="2481" y="2920"/>
                    </a:lnTo>
                    <a:lnTo>
                      <a:pt x="2479" y="2924"/>
                    </a:lnTo>
                    <a:lnTo>
                      <a:pt x="2495" y="2917"/>
                    </a:lnTo>
                    <a:lnTo>
                      <a:pt x="2514" y="2905"/>
                    </a:lnTo>
                    <a:lnTo>
                      <a:pt x="2531" y="2905"/>
                    </a:lnTo>
                    <a:lnTo>
                      <a:pt x="2533" y="2901"/>
                    </a:lnTo>
                    <a:lnTo>
                      <a:pt x="2528" y="2898"/>
                    </a:lnTo>
                    <a:lnTo>
                      <a:pt x="2531" y="2894"/>
                    </a:lnTo>
                    <a:lnTo>
                      <a:pt x="2538" y="2891"/>
                    </a:lnTo>
                    <a:lnTo>
                      <a:pt x="2545" y="2894"/>
                    </a:lnTo>
                    <a:lnTo>
                      <a:pt x="2554" y="2898"/>
                    </a:lnTo>
                    <a:lnTo>
                      <a:pt x="2554" y="2901"/>
                    </a:lnTo>
                    <a:lnTo>
                      <a:pt x="2554" y="2901"/>
                    </a:lnTo>
                    <a:lnTo>
                      <a:pt x="2561" y="2896"/>
                    </a:lnTo>
                    <a:lnTo>
                      <a:pt x="2561" y="2889"/>
                    </a:lnTo>
                    <a:lnTo>
                      <a:pt x="2568" y="2891"/>
                    </a:lnTo>
                    <a:lnTo>
                      <a:pt x="2576" y="2898"/>
                    </a:lnTo>
                    <a:lnTo>
                      <a:pt x="2580" y="2908"/>
                    </a:lnTo>
                    <a:lnTo>
                      <a:pt x="2583" y="2908"/>
                    </a:lnTo>
                    <a:lnTo>
                      <a:pt x="2583" y="2910"/>
                    </a:lnTo>
                    <a:lnTo>
                      <a:pt x="2578" y="2910"/>
                    </a:lnTo>
                    <a:lnTo>
                      <a:pt x="2576" y="2910"/>
                    </a:lnTo>
                    <a:lnTo>
                      <a:pt x="2576" y="2913"/>
                    </a:lnTo>
                    <a:lnTo>
                      <a:pt x="2578" y="2913"/>
                    </a:lnTo>
                    <a:lnTo>
                      <a:pt x="2576" y="2917"/>
                    </a:lnTo>
                    <a:lnTo>
                      <a:pt x="2564" y="2917"/>
                    </a:lnTo>
                    <a:lnTo>
                      <a:pt x="2564" y="2917"/>
                    </a:lnTo>
                    <a:lnTo>
                      <a:pt x="2566" y="2922"/>
                    </a:lnTo>
                    <a:lnTo>
                      <a:pt x="2564" y="2920"/>
                    </a:lnTo>
                    <a:lnTo>
                      <a:pt x="2559" y="2920"/>
                    </a:lnTo>
                    <a:lnTo>
                      <a:pt x="2559" y="2922"/>
                    </a:lnTo>
                    <a:lnTo>
                      <a:pt x="2559" y="2924"/>
                    </a:lnTo>
                    <a:lnTo>
                      <a:pt x="2561" y="2927"/>
                    </a:lnTo>
                    <a:lnTo>
                      <a:pt x="2561" y="2934"/>
                    </a:lnTo>
                    <a:lnTo>
                      <a:pt x="2564" y="2939"/>
                    </a:lnTo>
                    <a:lnTo>
                      <a:pt x="2566" y="2941"/>
                    </a:lnTo>
                    <a:lnTo>
                      <a:pt x="2564" y="2946"/>
                    </a:lnTo>
                    <a:lnTo>
                      <a:pt x="2566" y="2948"/>
                    </a:lnTo>
                    <a:lnTo>
                      <a:pt x="2566" y="2953"/>
                    </a:lnTo>
                    <a:lnTo>
                      <a:pt x="2566" y="2955"/>
                    </a:lnTo>
                    <a:lnTo>
                      <a:pt x="2566" y="2960"/>
                    </a:lnTo>
                    <a:lnTo>
                      <a:pt x="2568" y="2960"/>
                    </a:lnTo>
                    <a:lnTo>
                      <a:pt x="2566" y="2962"/>
                    </a:lnTo>
                    <a:lnTo>
                      <a:pt x="2568" y="2965"/>
                    </a:lnTo>
                    <a:lnTo>
                      <a:pt x="2568" y="2967"/>
                    </a:lnTo>
                    <a:lnTo>
                      <a:pt x="2571" y="2967"/>
                    </a:lnTo>
                    <a:lnTo>
                      <a:pt x="2573" y="2969"/>
                    </a:lnTo>
                    <a:lnTo>
                      <a:pt x="2573" y="2972"/>
                    </a:lnTo>
                    <a:lnTo>
                      <a:pt x="2576" y="2974"/>
                    </a:lnTo>
                    <a:lnTo>
                      <a:pt x="2576" y="2976"/>
                    </a:lnTo>
                    <a:lnTo>
                      <a:pt x="2578" y="2976"/>
                    </a:lnTo>
                    <a:lnTo>
                      <a:pt x="2583" y="2984"/>
                    </a:lnTo>
                    <a:lnTo>
                      <a:pt x="2580" y="2984"/>
                    </a:lnTo>
                    <a:lnTo>
                      <a:pt x="2580" y="2988"/>
                    </a:lnTo>
                    <a:lnTo>
                      <a:pt x="2583" y="2991"/>
                    </a:lnTo>
                    <a:lnTo>
                      <a:pt x="2585" y="2995"/>
                    </a:lnTo>
                    <a:lnTo>
                      <a:pt x="2587" y="2995"/>
                    </a:lnTo>
                    <a:lnTo>
                      <a:pt x="2590" y="2993"/>
                    </a:lnTo>
                    <a:lnTo>
                      <a:pt x="2592" y="2995"/>
                    </a:lnTo>
                    <a:lnTo>
                      <a:pt x="2594" y="2995"/>
                    </a:lnTo>
                    <a:lnTo>
                      <a:pt x="2594" y="2993"/>
                    </a:lnTo>
                    <a:lnTo>
                      <a:pt x="2594" y="2991"/>
                    </a:lnTo>
                    <a:lnTo>
                      <a:pt x="2594" y="2986"/>
                    </a:lnTo>
                    <a:lnTo>
                      <a:pt x="2599" y="2981"/>
                    </a:lnTo>
                    <a:lnTo>
                      <a:pt x="2604" y="2979"/>
                    </a:lnTo>
                    <a:lnTo>
                      <a:pt x="2606" y="2979"/>
                    </a:lnTo>
                    <a:lnTo>
                      <a:pt x="2609" y="2976"/>
                    </a:lnTo>
                    <a:lnTo>
                      <a:pt x="2609" y="2974"/>
                    </a:lnTo>
                    <a:lnTo>
                      <a:pt x="2606" y="2969"/>
                    </a:lnTo>
                    <a:lnTo>
                      <a:pt x="2609" y="2965"/>
                    </a:lnTo>
                    <a:lnTo>
                      <a:pt x="2611" y="2962"/>
                    </a:lnTo>
                    <a:lnTo>
                      <a:pt x="2613" y="2953"/>
                    </a:lnTo>
                    <a:lnTo>
                      <a:pt x="2618" y="2941"/>
                    </a:lnTo>
                    <a:lnTo>
                      <a:pt x="2620" y="2936"/>
                    </a:lnTo>
                    <a:lnTo>
                      <a:pt x="2623" y="2939"/>
                    </a:lnTo>
                    <a:lnTo>
                      <a:pt x="2628" y="2939"/>
                    </a:lnTo>
                    <a:lnTo>
                      <a:pt x="2632" y="2941"/>
                    </a:lnTo>
                    <a:lnTo>
                      <a:pt x="2635" y="2943"/>
                    </a:lnTo>
                    <a:lnTo>
                      <a:pt x="2639" y="2946"/>
                    </a:lnTo>
                    <a:lnTo>
                      <a:pt x="2639" y="2948"/>
                    </a:lnTo>
                    <a:lnTo>
                      <a:pt x="2637" y="2948"/>
                    </a:lnTo>
                    <a:lnTo>
                      <a:pt x="2637" y="2953"/>
                    </a:lnTo>
                    <a:lnTo>
                      <a:pt x="2637" y="2957"/>
                    </a:lnTo>
                    <a:lnTo>
                      <a:pt x="2637" y="2962"/>
                    </a:lnTo>
                    <a:lnTo>
                      <a:pt x="2635" y="2962"/>
                    </a:lnTo>
                    <a:lnTo>
                      <a:pt x="2632" y="2962"/>
                    </a:lnTo>
                    <a:lnTo>
                      <a:pt x="2632" y="2965"/>
                    </a:lnTo>
                    <a:lnTo>
                      <a:pt x="2628" y="2967"/>
                    </a:lnTo>
                    <a:lnTo>
                      <a:pt x="2630" y="2969"/>
                    </a:lnTo>
                    <a:lnTo>
                      <a:pt x="2635" y="2974"/>
                    </a:lnTo>
                    <a:lnTo>
                      <a:pt x="2639" y="2974"/>
                    </a:lnTo>
                    <a:lnTo>
                      <a:pt x="2642" y="2974"/>
                    </a:lnTo>
                    <a:lnTo>
                      <a:pt x="2644" y="2974"/>
                    </a:lnTo>
                    <a:lnTo>
                      <a:pt x="2644" y="2976"/>
                    </a:lnTo>
                    <a:lnTo>
                      <a:pt x="2647" y="2981"/>
                    </a:lnTo>
                    <a:lnTo>
                      <a:pt x="2649" y="2984"/>
                    </a:lnTo>
                    <a:lnTo>
                      <a:pt x="2651" y="2981"/>
                    </a:lnTo>
                    <a:lnTo>
                      <a:pt x="2651" y="2979"/>
                    </a:lnTo>
                    <a:lnTo>
                      <a:pt x="2656" y="2979"/>
                    </a:lnTo>
                    <a:lnTo>
                      <a:pt x="2654" y="2974"/>
                    </a:lnTo>
                    <a:lnTo>
                      <a:pt x="2651" y="2972"/>
                    </a:lnTo>
                    <a:lnTo>
                      <a:pt x="2651" y="2967"/>
                    </a:lnTo>
                    <a:lnTo>
                      <a:pt x="2647" y="2967"/>
                    </a:lnTo>
                    <a:lnTo>
                      <a:pt x="2647" y="2962"/>
                    </a:lnTo>
                    <a:lnTo>
                      <a:pt x="2649" y="2960"/>
                    </a:lnTo>
                    <a:lnTo>
                      <a:pt x="2644" y="2957"/>
                    </a:lnTo>
                    <a:lnTo>
                      <a:pt x="2642" y="2950"/>
                    </a:lnTo>
                    <a:lnTo>
                      <a:pt x="2639" y="2948"/>
                    </a:lnTo>
                    <a:lnTo>
                      <a:pt x="2644" y="2950"/>
                    </a:lnTo>
                    <a:lnTo>
                      <a:pt x="2647" y="2953"/>
                    </a:lnTo>
                    <a:lnTo>
                      <a:pt x="2649" y="2960"/>
                    </a:lnTo>
                    <a:lnTo>
                      <a:pt x="2656" y="2962"/>
                    </a:lnTo>
                    <a:lnTo>
                      <a:pt x="2658" y="2965"/>
                    </a:lnTo>
                    <a:lnTo>
                      <a:pt x="2661" y="2969"/>
                    </a:lnTo>
                    <a:lnTo>
                      <a:pt x="2663" y="2976"/>
                    </a:lnTo>
                    <a:lnTo>
                      <a:pt x="2665" y="2981"/>
                    </a:lnTo>
                    <a:lnTo>
                      <a:pt x="2663" y="2984"/>
                    </a:lnTo>
                    <a:lnTo>
                      <a:pt x="2663" y="2991"/>
                    </a:lnTo>
                    <a:lnTo>
                      <a:pt x="2661" y="3000"/>
                    </a:lnTo>
                    <a:lnTo>
                      <a:pt x="2663" y="3005"/>
                    </a:lnTo>
                    <a:lnTo>
                      <a:pt x="2663" y="3007"/>
                    </a:lnTo>
                    <a:lnTo>
                      <a:pt x="2665" y="3012"/>
                    </a:lnTo>
                    <a:lnTo>
                      <a:pt x="2668" y="3014"/>
                    </a:lnTo>
                    <a:lnTo>
                      <a:pt x="2670" y="3019"/>
                    </a:lnTo>
                    <a:lnTo>
                      <a:pt x="2675" y="3024"/>
                    </a:lnTo>
                    <a:lnTo>
                      <a:pt x="2680" y="3028"/>
                    </a:lnTo>
                    <a:lnTo>
                      <a:pt x="2682" y="3031"/>
                    </a:lnTo>
                    <a:lnTo>
                      <a:pt x="2684" y="3036"/>
                    </a:lnTo>
                    <a:lnTo>
                      <a:pt x="2691" y="3043"/>
                    </a:lnTo>
                    <a:lnTo>
                      <a:pt x="2696" y="3047"/>
                    </a:lnTo>
                    <a:lnTo>
                      <a:pt x="2701" y="3047"/>
                    </a:lnTo>
                    <a:lnTo>
                      <a:pt x="2703" y="3050"/>
                    </a:lnTo>
                    <a:lnTo>
                      <a:pt x="2703" y="3052"/>
                    </a:lnTo>
                    <a:lnTo>
                      <a:pt x="2706" y="3052"/>
                    </a:lnTo>
                    <a:lnTo>
                      <a:pt x="2706" y="3054"/>
                    </a:lnTo>
                    <a:lnTo>
                      <a:pt x="2701" y="3054"/>
                    </a:lnTo>
                    <a:lnTo>
                      <a:pt x="2694" y="3050"/>
                    </a:lnTo>
                    <a:lnTo>
                      <a:pt x="2691" y="3047"/>
                    </a:lnTo>
                    <a:lnTo>
                      <a:pt x="2689" y="3047"/>
                    </a:lnTo>
                    <a:lnTo>
                      <a:pt x="2689" y="3050"/>
                    </a:lnTo>
                    <a:lnTo>
                      <a:pt x="2691" y="3052"/>
                    </a:lnTo>
                    <a:lnTo>
                      <a:pt x="2691" y="3054"/>
                    </a:lnTo>
                    <a:lnTo>
                      <a:pt x="2691" y="3057"/>
                    </a:lnTo>
                    <a:lnTo>
                      <a:pt x="2689" y="3054"/>
                    </a:lnTo>
                    <a:lnTo>
                      <a:pt x="2687" y="3052"/>
                    </a:lnTo>
                    <a:lnTo>
                      <a:pt x="2684" y="3052"/>
                    </a:lnTo>
                    <a:lnTo>
                      <a:pt x="2684" y="3054"/>
                    </a:lnTo>
                    <a:lnTo>
                      <a:pt x="2684" y="3057"/>
                    </a:lnTo>
                    <a:lnTo>
                      <a:pt x="2682" y="3057"/>
                    </a:lnTo>
                    <a:lnTo>
                      <a:pt x="2680" y="3052"/>
                    </a:lnTo>
                    <a:lnTo>
                      <a:pt x="2677" y="3054"/>
                    </a:lnTo>
                    <a:lnTo>
                      <a:pt x="2680" y="3057"/>
                    </a:lnTo>
                    <a:lnTo>
                      <a:pt x="2680" y="3062"/>
                    </a:lnTo>
                    <a:lnTo>
                      <a:pt x="2687" y="3069"/>
                    </a:lnTo>
                    <a:lnTo>
                      <a:pt x="2694" y="3076"/>
                    </a:lnTo>
                    <a:lnTo>
                      <a:pt x="2715" y="3097"/>
                    </a:lnTo>
                    <a:lnTo>
                      <a:pt x="2722" y="3107"/>
                    </a:lnTo>
                    <a:lnTo>
                      <a:pt x="2734" y="3111"/>
                    </a:lnTo>
                    <a:lnTo>
                      <a:pt x="2741" y="3118"/>
                    </a:lnTo>
                    <a:lnTo>
                      <a:pt x="2741" y="3128"/>
                    </a:lnTo>
                    <a:lnTo>
                      <a:pt x="2748" y="3137"/>
                    </a:lnTo>
                    <a:lnTo>
                      <a:pt x="2755" y="3140"/>
                    </a:lnTo>
                    <a:lnTo>
                      <a:pt x="2767" y="3135"/>
                    </a:lnTo>
                    <a:lnTo>
                      <a:pt x="2774" y="3130"/>
                    </a:lnTo>
                    <a:lnTo>
                      <a:pt x="2781" y="3133"/>
                    </a:lnTo>
                    <a:lnTo>
                      <a:pt x="2779" y="3135"/>
                    </a:lnTo>
                    <a:lnTo>
                      <a:pt x="2786" y="3135"/>
                    </a:lnTo>
                    <a:lnTo>
                      <a:pt x="2796" y="3142"/>
                    </a:lnTo>
                    <a:lnTo>
                      <a:pt x="2803" y="3144"/>
                    </a:lnTo>
                    <a:lnTo>
                      <a:pt x="2817" y="3147"/>
                    </a:lnTo>
                    <a:lnTo>
                      <a:pt x="2824" y="3159"/>
                    </a:lnTo>
                    <a:lnTo>
                      <a:pt x="2833" y="3168"/>
                    </a:lnTo>
                    <a:lnTo>
                      <a:pt x="2845" y="3173"/>
                    </a:lnTo>
                    <a:lnTo>
                      <a:pt x="2855" y="3180"/>
                    </a:lnTo>
                    <a:lnTo>
                      <a:pt x="2862" y="3189"/>
                    </a:lnTo>
                    <a:lnTo>
                      <a:pt x="2862" y="3196"/>
                    </a:lnTo>
                    <a:lnTo>
                      <a:pt x="2859" y="3192"/>
                    </a:lnTo>
                    <a:lnTo>
                      <a:pt x="2848" y="3187"/>
                    </a:lnTo>
                    <a:lnTo>
                      <a:pt x="2836" y="3185"/>
                    </a:lnTo>
                    <a:lnTo>
                      <a:pt x="2824" y="3185"/>
                    </a:lnTo>
                    <a:lnTo>
                      <a:pt x="2826" y="3187"/>
                    </a:lnTo>
                    <a:lnTo>
                      <a:pt x="2840" y="3189"/>
                    </a:lnTo>
                    <a:lnTo>
                      <a:pt x="2852" y="3194"/>
                    </a:lnTo>
                    <a:lnTo>
                      <a:pt x="2859" y="3196"/>
                    </a:lnTo>
                    <a:lnTo>
                      <a:pt x="2859" y="3201"/>
                    </a:lnTo>
                    <a:lnTo>
                      <a:pt x="2881" y="3208"/>
                    </a:lnTo>
                    <a:lnTo>
                      <a:pt x="2890" y="3208"/>
                    </a:lnTo>
                    <a:lnTo>
                      <a:pt x="2895" y="3213"/>
                    </a:lnTo>
                    <a:lnTo>
                      <a:pt x="2909" y="3222"/>
                    </a:lnTo>
                    <a:lnTo>
                      <a:pt x="2916" y="3227"/>
                    </a:lnTo>
                    <a:lnTo>
                      <a:pt x="2919" y="3232"/>
                    </a:lnTo>
                    <a:lnTo>
                      <a:pt x="2937" y="3246"/>
                    </a:lnTo>
                    <a:lnTo>
                      <a:pt x="2945" y="3249"/>
                    </a:lnTo>
                    <a:lnTo>
                      <a:pt x="2956" y="3251"/>
                    </a:lnTo>
                    <a:lnTo>
                      <a:pt x="2961" y="3256"/>
                    </a:lnTo>
                    <a:lnTo>
                      <a:pt x="2963" y="3263"/>
                    </a:lnTo>
                    <a:lnTo>
                      <a:pt x="2971" y="3263"/>
                    </a:lnTo>
                    <a:lnTo>
                      <a:pt x="2978" y="3272"/>
                    </a:lnTo>
                    <a:lnTo>
                      <a:pt x="2989" y="3277"/>
                    </a:lnTo>
                    <a:lnTo>
                      <a:pt x="2997" y="3286"/>
                    </a:lnTo>
                    <a:lnTo>
                      <a:pt x="2997" y="3293"/>
                    </a:lnTo>
                    <a:lnTo>
                      <a:pt x="2999" y="3301"/>
                    </a:lnTo>
                    <a:lnTo>
                      <a:pt x="3001" y="3303"/>
                    </a:lnTo>
                    <a:lnTo>
                      <a:pt x="3008" y="3303"/>
                    </a:lnTo>
                    <a:lnTo>
                      <a:pt x="3018" y="3303"/>
                    </a:lnTo>
                    <a:lnTo>
                      <a:pt x="3025" y="3308"/>
                    </a:lnTo>
                    <a:lnTo>
                      <a:pt x="3032" y="3312"/>
                    </a:lnTo>
                    <a:lnTo>
                      <a:pt x="3032" y="3320"/>
                    </a:lnTo>
                    <a:lnTo>
                      <a:pt x="3032" y="3334"/>
                    </a:lnTo>
                    <a:lnTo>
                      <a:pt x="3025" y="3341"/>
                    </a:lnTo>
                    <a:lnTo>
                      <a:pt x="3020" y="3353"/>
                    </a:lnTo>
                    <a:lnTo>
                      <a:pt x="3025" y="3381"/>
                    </a:lnTo>
                    <a:lnTo>
                      <a:pt x="3027" y="3400"/>
                    </a:lnTo>
                    <a:lnTo>
                      <a:pt x="3030" y="3405"/>
                    </a:lnTo>
                    <a:lnTo>
                      <a:pt x="3015" y="3424"/>
                    </a:lnTo>
                    <a:lnTo>
                      <a:pt x="3013" y="3443"/>
                    </a:lnTo>
                    <a:lnTo>
                      <a:pt x="3018" y="3443"/>
                    </a:lnTo>
                    <a:lnTo>
                      <a:pt x="3020" y="3440"/>
                    </a:lnTo>
                    <a:lnTo>
                      <a:pt x="3023" y="3443"/>
                    </a:lnTo>
                    <a:lnTo>
                      <a:pt x="3025" y="3447"/>
                    </a:lnTo>
                    <a:lnTo>
                      <a:pt x="3025" y="3457"/>
                    </a:lnTo>
                    <a:lnTo>
                      <a:pt x="3023" y="3457"/>
                    </a:lnTo>
                    <a:lnTo>
                      <a:pt x="3013" y="3454"/>
                    </a:lnTo>
                    <a:lnTo>
                      <a:pt x="3011" y="3457"/>
                    </a:lnTo>
                    <a:lnTo>
                      <a:pt x="3011" y="3461"/>
                    </a:lnTo>
                    <a:lnTo>
                      <a:pt x="3020" y="3473"/>
                    </a:lnTo>
                    <a:lnTo>
                      <a:pt x="3039" y="3485"/>
                    </a:lnTo>
                    <a:lnTo>
                      <a:pt x="3063" y="3497"/>
                    </a:lnTo>
                    <a:lnTo>
                      <a:pt x="3065" y="3506"/>
                    </a:lnTo>
                    <a:lnTo>
                      <a:pt x="3075" y="3514"/>
                    </a:lnTo>
                    <a:lnTo>
                      <a:pt x="3072" y="3528"/>
                    </a:lnTo>
                    <a:lnTo>
                      <a:pt x="3075" y="3532"/>
                    </a:lnTo>
                    <a:lnTo>
                      <a:pt x="3079" y="3535"/>
                    </a:lnTo>
                    <a:lnTo>
                      <a:pt x="3084" y="3535"/>
                    </a:lnTo>
                    <a:lnTo>
                      <a:pt x="3086" y="3537"/>
                    </a:lnTo>
                    <a:lnTo>
                      <a:pt x="3089" y="3537"/>
                    </a:lnTo>
                    <a:lnTo>
                      <a:pt x="3089" y="3542"/>
                    </a:lnTo>
                    <a:lnTo>
                      <a:pt x="3089" y="3551"/>
                    </a:lnTo>
                    <a:lnTo>
                      <a:pt x="3091" y="3549"/>
                    </a:lnTo>
                    <a:lnTo>
                      <a:pt x="3094" y="3551"/>
                    </a:lnTo>
                    <a:lnTo>
                      <a:pt x="3096" y="3556"/>
                    </a:lnTo>
                    <a:lnTo>
                      <a:pt x="3091" y="3558"/>
                    </a:lnTo>
                    <a:lnTo>
                      <a:pt x="3098" y="3570"/>
                    </a:lnTo>
                    <a:lnTo>
                      <a:pt x="3103" y="3575"/>
                    </a:lnTo>
                    <a:lnTo>
                      <a:pt x="3115" y="3575"/>
                    </a:lnTo>
                    <a:lnTo>
                      <a:pt x="3115" y="3582"/>
                    </a:lnTo>
                    <a:lnTo>
                      <a:pt x="3127" y="3592"/>
                    </a:lnTo>
                    <a:lnTo>
                      <a:pt x="3134" y="3596"/>
                    </a:lnTo>
                    <a:lnTo>
                      <a:pt x="3136" y="3603"/>
                    </a:lnTo>
                    <a:lnTo>
                      <a:pt x="3136" y="3606"/>
                    </a:lnTo>
                    <a:lnTo>
                      <a:pt x="3138" y="3608"/>
                    </a:lnTo>
                    <a:lnTo>
                      <a:pt x="3141" y="3606"/>
                    </a:lnTo>
                    <a:lnTo>
                      <a:pt x="3143" y="3606"/>
                    </a:lnTo>
                    <a:lnTo>
                      <a:pt x="3146" y="3608"/>
                    </a:lnTo>
                    <a:lnTo>
                      <a:pt x="3141" y="3606"/>
                    </a:lnTo>
                    <a:lnTo>
                      <a:pt x="3138" y="3601"/>
                    </a:lnTo>
                    <a:lnTo>
                      <a:pt x="3141" y="3596"/>
                    </a:lnTo>
                    <a:lnTo>
                      <a:pt x="3146" y="3601"/>
                    </a:lnTo>
                    <a:lnTo>
                      <a:pt x="3153" y="3601"/>
                    </a:lnTo>
                    <a:lnTo>
                      <a:pt x="3155" y="3599"/>
                    </a:lnTo>
                    <a:lnTo>
                      <a:pt x="3162" y="3601"/>
                    </a:lnTo>
                    <a:lnTo>
                      <a:pt x="3167" y="3599"/>
                    </a:lnTo>
                    <a:lnTo>
                      <a:pt x="3167" y="3596"/>
                    </a:lnTo>
                    <a:lnTo>
                      <a:pt x="3174" y="3606"/>
                    </a:lnTo>
                    <a:lnTo>
                      <a:pt x="3176" y="3615"/>
                    </a:lnTo>
                    <a:lnTo>
                      <a:pt x="3169" y="3613"/>
                    </a:lnTo>
                    <a:lnTo>
                      <a:pt x="3167" y="3613"/>
                    </a:lnTo>
                    <a:lnTo>
                      <a:pt x="3160" y="3611"/>
                    </a:lnTo>
                    <a:lnTo>
                      <a:pt x="3155" y="3611"/>
                    </a:lnTo>
                    <a:lnTo>
                      <a:pt x="3148" y="3608"/>
                    </a:lnTo>
                    <a:lnTo>
                      <a:pt x="3146" y="3611"/>
                    </a:lnTo>
                    <a:lnTo>
                      <a:pt x="3141" y="3608"/>
                    </a:lnTo>
                    <a:lnTo>
                      <a:pt x="3138" y="3613"/>
                    </a:lnTo>
                    <a:lnTo>
                      <a:pt x="3141" y="3615"/>
                    </a:lnTo>
                    <a:lnTo>
                      <a:pt x="3138" y="3620"/>
                    </a:lnTo>
                    <a:lnTo>
                      <a:pt x="3138" y="3625"/>
                    </a:lnTo>
                    <a:lnTo>
                      <a:pt x="3143" y="3629"/>
                    </a:lnTo>
                    <a:lnTo>
                      <a:pt x="3148" y="3625"/>
                    </a:lnTo>
                    <a:lnTo>
                      <a:pt x="3150" y="3627"/>
                    </a:lnTo>
                    <a:lnTo>
                      <a:pt x="3155" y="3637"/>
                    </a:lnTo>
                    <a:lnTo>
                      <a:pt x="3162" y="3639"/>
                    </a:lnTo>
                    <a:lnTo>
                      <a:pt x="3165" y="3644"/>
                    </a:lnTo>
                    <a:lnTo>
                      <a:pt x="3165" y="3651"/>
                    </a:lnTo>
                    <a:lnTo>
                      <a:pt x="3167" y="3658"/>
                    </a:lnTo>
                    <a:lnTo>
                      <a:pt x="3172" y="3653"/>
                    </a:lnTo>
                    <a:lnTo>
                      <a:pt x="3172" y="3667"/>
                    </a:lnTo>
                    <a:lnTo>
                      <a:pt x="3172" y="3672"/>
                    </a:lnTo>
                    <a:lnTo>
                      <a:pt x="3174" y="3674"/>
                    </a:lnTo>
                    <a:lnTo>
                      <a:pt x="3179" y="3677"/>
                    </a:lnTo>
                    <a:lnTo>
                      <a:pt x="3183" y="3677"/>
                    </a:lnTo>
                    <a:lnTo>
                      <a:pt x="3191" y="3665"/>
                    </a:lnTo>
                    <a:lnTo>
                      <a:pt x="3191" y="3663"/>
                    </a:lnTo>
                    <a:lnTo>
                      <a:pt x="3193" y="3663"/>
                    </a:lnTo>
                    <a:lnTo>
                      <a:pt x="3198" y="3670"/>
                    </a:lnTo>
                    <a:lnTo>
                      <a:pt x="3200" y="3674"/>
                    </a:lnTo>
                    <a:lnTo>
                      <a:pt x="3209" y="3674"/>
                    </a:lnTo>
                    <a:lnTo>
                      <a:pt x="3214" y="3672"/>
                    </a:lnTo>
                    <a:lnTo>
                      <a:pt x="3219" y="3670"/>
                    </a:lnTo>
                    <a:lnTo>
                      <a:pt x="3224" y="3670"/>
                    </a:lnTo>
                    <a:lnTo>
                      <a:pt x="3228" y="3670"/>
                    </a:lnTo>
                    <a:lnTo>
                      <a:pt x="3228" y="3665"/>
                    </a:lnTo>
                    <a:lnTo>
                      <a:pt x="3233" y="3663"/>
                    </a:lnTo>
                    <a:lnTo>
                      <a:pt x="3233" y="3665"/>
                    </a:lnTo>
                    <a:lnTo>
                      <a:pt x="3238" y="3665"/>
                    </a:lnTo>
                    <a:lnTo>
                      <a:pt x="3240" y="3663"/>
                    </a:lnTo>
                    <a:lnTo>
                      <a:pt x="3252" y="3665"/>
                    </a:lnTo>
                    <a:lnTo>
                      <a:pt x="3257" y="3665"/>
                    </a:lnTo>
                    <a:lnTo>
                      <a:pt x="3264" y="3670"/>
                    </a:lnTo>
                    <a:lnTo>
                      <a:pt x="3266" y="3665"/>
                    </a:lnTo>
                    <a:lnTo>
                      <a:pt x="3271" y="3665"/>
                    </a:lnTo>
                    <a:lnTo>
                      <a:pt x="3278" y="3665"/>
                    </a:lnTo>
                    <a:lnTo>
                      <a:pt x="3280" y="3665"/>
                    </a:lnTo>
                    <a:lnTo>
                      <a:pt x="3283" y="3663"/>
                    </a:lnTo>
                    <a:lnTo>
                      <a:pt x="3280" y="3658"/>
                    </a:lnTo>
                    <a:lnTo>
                      <a:pt x="3283" y="3656"/>
                    </a:lnTo>
                    <a:lnTo>
                      <a:pt x="3288" y="3656"/>
                    </a:lnTo>
                    <a:lnTo>
                      <a:pt x="3292" y="3663"/>
                    </a:lnTo>
                    <a:lnTo>
                      <a:pt x="3292" y="3670"/>
                    </a:lnTo>
                    <a:lnTo>
                      <a:pt x="3295" y="3672"/>
                    </a:lnTo>
                    <a:lnTo>
                      <a:pt x="3297" y="3670"/>
                    </a:lnTo>
                    <a:lnTo>
                      <a:pt x="3297" y="3665"/>
                    </a:lnTo>
                    <a:lnTo>
                      <a:pt x="3297" y="3663"/>
                    </a:lnTo>
                    <a:lnTo>
                      <a:pt x="3302" y="3658"/>
                    </a:lnTo>
                    <a:lnTo>
                      <a:pt x="3304" y="3660"/>
                    </a:lnTo>
                    <a:lnTo>
                      <a:pt x="3304" y="3663"/>
                    </a:lnTo>
                    <a:lnTo>
                      <a:pt x="3306" y="3665"/>
                    </a:lnTo>
                    <a:lnTo>
                      <a:pt x="3314" y="3670"/>
                    </a:lnTo>
                    <a:lnTo>
                      <a:pt x="3314" y="3674"/>
                    </a:lnTo>
                    <a:lnTo>
                      <a:pt x="3318" y="3674"/>
                    </a:lnTo>
                    <a:lnTo>
                      <a:pt x="3321" y="3674"/>
                    </a:lnTo>
                    <a:lnTo>
                      <a:pt x="3325" y="3674"/>
                    </a:lnTo>
                    <a:lnTo>
                      <a:pt x="3328" y="3677"/>
                    </a:lnTo>
                    <a:lnTo>
                      <a:pt x="3330" y="3674"/>
                    </a:lnTo>
                    <a:lnTo>
                      <a:pt x="3337" y="3677"/>
                    </a:lnTo>
                    <a:lnTo>
                      <a:pt x="3337" y="3679"/>
                    </a:lnTo>
                    <a:lnTo>
                      <a:pt x="3340" y="3679"/>
                    </a:lnTo>
                    <a:lnTo>
                      <a:pt x="3340" y="3674"/>
                    </a:lnTo>
                    <a:lnTo>
                      <a:pt x="3342" y="3674"/>
                    </a:lnTo>
                    <a:lnTo>
                      <a:pt x="3347" y="3679"/>
                    </a:lnTo>
                    <a:lnTo>
                      <a:pt x="3351" y="3679"/>
                    </a:lnTo>
                    <a:lnTo>
                      <a:pt x="3351" y="3684"/>
                    </a:lnTo>
                    <a:lnTo>
                      <a:pt x="3351" y="3686"/>
                    </a:lnTo>
                    <a:lnTo>
                      <a:pt x="3347" y="3691"/>
                    </a:lnTo>
                    <a:lnTo>
                      <a:pt x="3337" y="3693"/>
                    </a:lnTo>
                    <a:lnTo>
                      <a:pt x="3332" y="3691"/>
                    </a:lnTo>
                    <a:lnTo>
                      <a:pt x="3328" y="3693"/>
                    </a:lnTo>
                    <a:lnTo>
                      <a:pt x="3325" y="3698"/>
                    </a:lnTo>
                    <a:lnTo>
                      <a:pt x="3332" y="3700"/>
                    </a:lnTo>
                    <a:lnTo>
                      <a:pt x="3332" y="3703"/>
                    </a:lnTo>
                    <a:lnTo>
                      <a:pt x="3328" y="3705"/>
                    </a:lnTo>
                    <a:lnTo>
                      <a:pt x="3323" y="3705"/>
                    </a:lnTo>
                    <a:lnTo>
                      <a:pt x="3314" y="3698"/>
                    </a:lnTo>
                    <a:lnTo>
                      <a:pt x="3304" y="3693"/>
                    </a:lnTo>
                    <a:lnTo>
                      <a:pt x="3290" y="3686"/>
                    </a:lnTo>
                    <a:lnTo>
                      <a:pt x="3283" y="3686"/>
                    </a:lnTo>
                    <a:lnTo>
                      <a:pt x="3278" y="3684"/>
                    </a:lnTo>
                    <a:lnTo>
                      <a:pt x="3269" y="3684"/>
                    </a:lnTo>
                    <a:lnTo>
                      <a:pt x="3261" y="3677"/>
                    </a:lnTo>
                    <a:lnTo>
                      <a:pt x="3250" y="3672"/>
                    </a:lnTo>
                    <a:lnTo>
                      <a:pt x="3243" y="3670"/>
                    </a:lnTo>
                    <a:lnTo>
                      <a:pt x="3235" y="3667"/>
                    </a:lnTo>
                    <a:lnTo>
                      <a:pt x="3228" y="3672"/>
                    </a:lnTo>
                    <a:lnTo>
                      <a:pt x="3226" y="3677"/>
                    </a:lnTo>
                    <a:lnTo>
                      <a:pt x="3224" y="3682"/>
                    </a:lnTo>
                    <a:lnTo>
                      <a:pt x="3224" y="3686"/>
                    </a:lnTo>
                    <a:lnTo>
                      <a:pt x="3217" y="3689"/>
                    </a:lnTo>
                    <a:lnTo>
                      <a:pt x="3212" y="3689"/>
                    </a:lnTo>
                    <a:lnTo>
                      <a:pt x="3205" y="3684"/>
                    </a:lnTo>
                    <a:lnTo>
                      <a:pt x="3200" y="3684"/>
                    </a:lnTo>
                    <a:lnTo>
                      <a:pt x="3195" y="3682"/>
                    </a:lnTo>
                    <a:lnTo>
                      <a:pt x="3195" y="3686"/>
                    </a:lnTo>
                    <a:lnTo>
                      <a:pt x="3195" y="3693"/>
                    </a:lnTo>
                    <a:lnTo>
                      <a:pt x="3191" y="3708"/>
                    </a:lnTo>
                    <a:lnTo>
                      <a:pt x="3183" y="3715"/>
                    </a:lnTo>
                    <a:lnTo>
                      <a:pt x="3179" y="3715"/>
                    </a:lnTo>
                    <a:lnTo>
                      <a:pt x="3176" y="3717"/>
                    </a:lnTo>
                    <a:lnTo>
                      <a:pt x="3176" y="3724"/>
                    </a:lnTo>
                    <a:lnTo>
                      <a:pt x="3176" y="3726"/>
                    </a:lnTo>
                    <a:lnTo>
                      <a:pt x="3183" y="3729"/>
                    </a:lnTo>
                    <a:lnTo>
                      <a:pt x="3191" y="3731"/>
                    </a:lnTo>
                    <a:lnTo>
                      <a:pt x="3195" y="3736"/>
                    </a:lnTo>
                    <a:lnTo>
                      <a:pt x="3195" y="3743"/>
                    </a:lnTo>
                    <a:lnTo>
                      <a:pt x="3202" y="3743"/>
                    </a:lnTo>
                    <a:lnTo>
                      <a:pt x="3212" y="3750"/>
                    </a:lnTo>
                    <a:lnTo>
                      <a:pt x="3221" y="3762"/>
                    </a:lnTo>
                    <a:lnTo>
                      <a:pt x="3228" y="3774"/>
                    </a:lnTo>
                    <a:lnTo>
                      <a:pt x="3228" y="3783"/>
                    </a:lnTo>
                    <a:lnTo>
                      <a:pt x="3221" y="3788"/>
                    </a:lnTo>
                    <a:lnTo>
                      <a:pt x="3219" y="3795"/>
                    </a:lnTo>
                    <a:lnTo>
                      <a:pt x="3221" y="3802"/>
                    </a:lnTo>
                    <a:lnTo>
                      <a:pt x="3228" y="3816"/>
                    </a:lnTo>
                    <a:lnTo>
                      <a:pt x="3233" y="3819"/>
                    </a:lnTo>
                    <a:lnTo>
                      <a:pt x="3231" y="3826"/>
                    </a:lnTo>
                    <a:lnTo>
                      <a:pt x="3235" y="3833"/>
                    </a:lnTo>
                    <a:lnTo>
                      <a:pt x="3238" y="3833"/>
                    </a:lnTo>
                    <a:lnTo>
                      <a:pt x="3243" y="3831"/>
                    </a:lnTo>
                    <a:lnTo>
                      <a:pt x="3247" y="3840"/>
                    </a:lnTo>
                    <a:lnTo>
                      <a:pt x="3252" y="3835"/>
                    </a:lnTo>
                    <a:lnTo>
                      <a:pt x="3254" y="3831"/>
                    </a:lnTo>
                    <a:lnTo>
                      <a:pt x="3250" y="3824"/>
                    </a:lnTo>
                    <a:lnTo>
                      <a:pt x="3250" y="3812"/>
                    </a:lnTo>
                    <a:lnTo>
                      <a:pt x="3254" y="3809"/>
                    </a:lnTo>
                    <a:lnTo>
                      <a:pt x="3264" y="3807"/>
                    </a:lnTo>
                    <a:lnTo>
                      <a:pt x="3269" y="3807"/>
                    </a:lnTo>
                    <a:lnTo>
                      <a:pt x="3271" y="3812"/>
                    </a:lnTo>
                    <a:lnTo>
                      <a:pt x="3269" y="3816"/>
                    </a:lnTo>
                    <a:lnTo>
                      <a:pt x="3271" y="3819"/>
                    </a:lnTo>
                    <a:lnTo>
                      <a:pt x="3276" y="3819"/>
                    </a:lnTo>
                    <a:lnTo>
                      <a:pt x="3283" y="3828"/>
                    </a:lnTo>
                    <a:lnTo>
                      <a:pt x="3290" y="3842"/>
                    </a:lnTo>
                    <a:lnTo>
                      <a:pt x="3292" y="3857"/>
                    </a:lnTo>
                    <a:lnTo>
                      <a:pt x="3288" y="3859"/>
                    </a:lnTo>
                    <a:lnTo>
                      <a:pt x="3292" y="3864"/>
                    </a:lnTo>
                    <a:lnTo>
                      <a:pt x="3297" y="3866"/>
                    </a:lnTo>
                    <a:lnTo>
                      <a:pt x="3302" y="3873"/>
                    </a:lnTo>
                    <a:lnTo>
                      <a:pt x="3302" y="3871"/>
                    </a:lnTo>
                    <a:lnTo>
                      <a:pt x="3302" y="3861"/>
                    </a:lnTo>
                    <a:lnTo>
                      <a:pt x="3299" y="3857"/>
                    </a:lnTo>
                    <a:lnTo>
                      <a:pt x="3299" y="3850"/>
                    </a:lnTo>
                    <a:lnTo>
                      <a:pt x="3302" y="3842"/>
                    </a:lnTo>
                    <a:lnTo>
                      <a:pt x="3304" y="3838"/>
                    </a:lnTo>
                    <a:lnTo>
                      <a:pt x="3306" y="3833"/>
                    </a:lnTo>
                    <a:lnTo>
                      <a:pt x="3306" y="3828"/>
                    </a:lnTo>
                    <a:lnTo>
                      <a:pt x="3311" y="3828"/>
                    </a:lnTo>
                    <a:lnTo>
                      <a:pt x="3321" y="3828"/>
                    </a:lnTo>
                    <a:lnTo>
                      <a:pt x="3325" y="3828"/>
                    </a:lnTo>
                    <a:lnTo>
                      <a:pt x="3328" y="3835"/>
                    </a:lnTo>
                    <a:lnTo>
                      <a:pt x="3328" y="3838"/>
                    </a:lnTo>
                    <a:lnTo>
                      <a:pt x="3332" y="3840"/>
                    </a:lnTo>
                    <a:lnTo>
                      <a:pt x="3335" y="3842"/>
                    </a:lnTo>
                    <a:lnTo>
                      <a:pt x="3342" y="3850"/>
                    </a:lnTo>
                    <a:lnTo>
                      <a:pt x="3342" y="3857"/>
                    </a:lnTo>
                    <a:lnTo>
                      <a:pt x="3347" y="3854"/>
                    </a:lnTo>
                    <a:lnTo>
                      <a:pt x="3351" y="3857"/>
                    </a:lnTo>
                    <a:lnTo>
                      <a:pt x="3351" y="3861"/>
                    </a:lnTo>
                    <a:lnTo>
                      <a:pt x="3356" y="3864"/>
                    </a:lnTo>
                    <a:lnTo>
                      <a:pt x="3363" y="3864"/>
                    </a:lnTo>
                    <a:lnTo>
                      <a:pt x="3361" y="3859"/>
                    </a:lnTo>
                    <a:lnTo>
                      <a:pt x="3358" y="3857"/>
                    </a:lnTo>
                    <a:lnTo>
                      <a:pt x="3358" y="3852"/>
                    </a:lnTo>
                    <a:lnTo>
                      <a:pt x="3351" y="3847"/>
                    </a:lnTo>
                    <a:lnTo>
                      <a:pt x="3347" y="3840"/>
                    </a:lnTo>
                    <a:lnTo>
                      <a:pt x="3347" y="3838"/>
                    </a:lnTo>
                    <a:lnTo>
                      <a:pt x="3349" y="3833"/>
                    </a:lnTo>
                    <a:lnTo>
                      <a:pt x="3351" y="3828"/>
                    </a:lnTo>
                    <a:lnTo>
                      <a:pt x="3347" y="3819"/>
                    </a:lnTo>
                    <a:lnTo>
                      <a:pt x="3342" y="3800"/>
                    </a:lnTo>
                    <a:lnTo>
                      <a:pt x="3337" y="3793"/>
                    </a:lnTo>
                    <a:lnTo>
                      <a:pt x="3332" y="3790"/>
                    </a:lnTo>
                    <a:lnTo>
                      <a:pt x="3332" y="3783"/>
                    </a:lnTo>
                    <a:lnTo>
                      <a:pt x="3316" y="3764"/>
                    </a:lnTo>
                    <a:lnTo>
                      <a:pt x="3316" y="3753"/>
                    </a:lnTo>
                    <a:lnTo>
                      <a:pt x="3316" y="3745"/>
                    </a:lnTo>
                    <a:lnTo>
                      <a:pt x="3318" y="3743"/>
                    </a:lnTo>
                    <a:lnTo>
                      <a:pt x="3321" y="3745"/>
                    </a:lnTo>
                    <a:lnTo>
                      <a:pt x="3325" y="3750"/>
                    </a:lnTo>
                    <a:lnTo>
                      <a:pt x="3328" y="3748"/>
                    </a:lnTo>
                    <a:lnTo>
                      <a:pt x="3335" y="3750"/>
                    </a:lnTo>
                    <a:lnTo>
                      <a:pt x="3340" y="3753"/>
                    </a:lnTo>
                    <a:lnTo>
                      <a:pt x="3344" y="3755"/>
                    </a:lnTo>
                    <a:lnTo>
                      <a:pt x="3349" y="3760"/>
                    </a:lnTo>
                    <a:lnTo>
                      <a:pt x="3347" y="3762"/>
                    </a:lnTo>
                    <a:lnTo>
                      <a:pt x="3344" y="3767"/>
                    </a:lnTo>
                    <a:lnTo>
                      <a:pt x="3354" y="3774"/>
                    </a:lnTo>
                    <a:lnTo>
                      <a:pt x="3356" y="3771"/>
                    </a:lnTo>
                    <a:lnTo>
                      <a:pt x="3356" y="3767"/>
                    </a:lnTo>
                    <a:lnTo>
                      <a:pt x="3361" y="3764"/>
                    </a:lnTo>
                    <a:lnTo>
                      <a:pt x="3361" y="3760"/>
                    </a:lnTo>
                    <a:lnTo>
                      <a:pt x="3373" y="3757"/>
                    </a:lnTo>
                    <a:lnTo>
                      <a:pt x="3382" y="3753"/>
                    </a:lnTo>
                    <a:lnTo>
                      <a:pt x="3380" y="3750"/>
                    </a:lnTo>
                    <a:lnTo>
                      <a:pt x="3375" y="3745"/>
                    </a:lnTo>
                    <a:lnTo>
                      <a:pt x="3370" y="3743"/>
                    </a:lnTo>
                    <a:lnTo>
                      <a:pt x="3366" y="3745"/>
                    </a:lnTo>
                    <a:lnTo>
                      <a:pt x="3358" y="3741"/>
                    </a:lnTo>
                    <a:lnTo>
                      <a:pt x="3351" y="3734"/>
                    </a:lnTo>
                    <a:lnTo>
                      <a:pt x="3351" y="3726"/>
                    </a:lnTo>
                    <a:lnTo>
                      <a:pt x="3349" y="3726"/>
                    </a:lnTo>
                    <a:lnTo>
                      <a:pt x="3351" y="3722"/>
                    </a:lnTo>
                    <a:lnTo>
                      <a:pt x="3349" y="3717"/>
                    </a:lnTo>
                    <a:lnTo>
                      <a:pt x="3344" y="3715"/>
                    </a:lnTo>
                    <a:lnTo>
                      <a:pt x="3335" y="3715"/>
                    </a:lnTo>
                    <a:lnTo>
                      <a:pt x="3335" y="3712"/>
                    </a:lnTo>
                    <a:lnTo>
                      <a:pt x="3335" y="3708"/>
                    </a:lnTo>
                    <a:lnTo>
                      <a:pt x="3342" y="3708"/>
                    </a:lnTo>
                    <a:lnTo>
                      <a:pt x="3349" y="3703"/>
                    </a:lnTo>
                    <a:lnTo>
                      <a:pt x="3354" y="3700"/>
                    </a:lnTo>
                    <a:lnTo>
                      <a:pt x="3363" y="3698"/>
                    </a:lnTo>
                    <a:lnTo>
                      <a:pt x="3370" y="3698"/>
                    </a:lnTo>
                    <a:lnTo>
                      <a:pt x="3375" y="3700"/>
                    </a:lnTo>
                    <a:lnTo>
                      <a:pt x="3373" y="3703"/>
                    </a:lnTo>
                    <a:lnTo>
                      <a:pt x="3370" y="3708"/>
                    </a:lnTo>
                    <a:lnTo>
                      <a:pt x="3375" y="3708"/>
                    </a:lnTo>
                    <a:lnTo>
                      <a:pt x="3380" y="3705"/>
                    </a:lnTo>
                    <a:lnTo>
                      <a:pt x="3384" y="3698"/>
                    </a:lnTo>
                    <a:lnTo>
                      <a:pt x="3389" y="3700"/>
                    </a:lnTo>
                    <a:lnTo>
                      <a:pt x="3392" y="3700"/>
                    </a:lnTo>
                    <a:lnTo>
                      <a:pt x="3401" y="3712"/>
                    </a:lnTo>
                    <a:lnTo>
                      <a:pt x="3406" y="3712"/>
                    </a:lnTo>
                    <a:lnTo>
                      <a:pt x="3413" y="3717"/>
                    </a:lnTo>
                    <a:lnTo>
                      <a:pt x="3413" y="3724"/>
                    </a:lnTo>
                    <a:lnTo>
                      <a:pt x="3418" y="3726"/>
                    </a:lnTo>
                    <a:lnTo>
                      <a:pt x="3425" y="3729"/>
                    </a:lnTo>
                    <a:lnTo>
                      <a:pt x="3427" y="3726"/>
                    </a:lnTo>
                    <a:lnTo>
                      <a:pt x="3429" y="3712"/>
                    </a:lnTo>
                    <a:lnTo>
                      <a:pt x="3425" y="3703"/>
                    </a:lnTo>
                    <a:lnTo>
                      <a:pt x="3420" y="3691"/>
                    </a:lnTo>
                    <a:lnTo>
                      <a:pt x="3415" y="3682"/>
                    </a:lnTo>
                    <a:lnTo>
                      <a:pt x="3422" y="3677"/>
                    </a:lnTo>
                    <a:lnTo>
                      <a:pt x="3422" y="3672"/>
                    </a:lnTo>
                    <a:lnTo>
                      <a:pt x="3410" y="3660"/>
                    </a:lnTo>
                    <a:lnTo>
                      <a:pt x="3403" y="3660"/>
                    </a:lnTo>
                    <a:lnTo>
                      <a:pt x="3396" y="3658"/>
                    </a:lnTo>
                    <a:lnTo>
                      <a:pt x="3387" y="3656"/>
                    </a:lnTo>
                    <a:lnTo>
                      <a:pt x="3382" y="3651"/>
                    </a:lnTo>
                    <a:lnTo>
                      <a:pt x="3380" y="3646"/>
                    </a:lnTo>
                    <a:lnTo>
                      <a:pt x="3382" y="3646"/>
                    </a:lnTo>
                    <a:lnTo>
                      <a:pt x="3387" y="3651"/>
                    </a:lnTo>
                    <a:lnTo>
                      <a:pt x="3392" y="3648"/>
                    </a:lnTo>
                    <a:lnTo>
                      <a:pt x="3399" y="3651"/>
                    </a:lnTo>
                    <a:lnTo>
                      <a:pt x="3403" y="3648"/>
                    </a:lnTo>
                    <a:lnTo>
                      <a:pt x="3406" y="3651"/>
                    </a:lnTo>
                    <a:lnTo>
                      <a:pt x="3413" y="3648"/>
                    </a:lnTo>
                    <a:lnTo>
                      <a:pt x="3418" y="3648"/>
                    </a:lnTo>
                    <a:lnTo>
                      <a:pt x="3420" y="3653"/>
                    </a:lnTo>
                    <a:lnTo>
                      <a:pt x="3418" y="3656"/>
                    </a:lnTo>
                    <a:lnTo>
                      <a:pt x="3422" y="3656"/>
                    </a:lnTo>
                    <a:lnTo>
                      <a:pt x="3425" y="3656"/>
                    </a:lnTo>
                    <a:lnTo>
                      <a:pt x="3425" y="3658"/>
                    </a:lnTo>
                    <a:lnTo>
                      <a:pt x="3425" y="3660"/>
                    </a:lnTo>
                    <a:lnTo>
                      <a:pt x="3429" y="3663"/>
                    </a:lnTo>
                    <a:lnTo>
                      <a:pt x="3427" y="3667"/>
                    </a:lnTo>
                    <a:lnTo>
                      <a:pt x="3429" y="3667"/>
                    </a:lnTo>
                    <a:lnTo>
                      <a:pt x="3434" y="3667"/>
                    </a:lnTo>
                    <a:lnTo>
                      <a:pt x="3434" y="3670"/>
                    </a:lnTo>
                    <a:lnTo>
                      <a:pt x="3434" y="3677"/>
                    </a:lnTo>
                    <a:lnTo>
                      <a:pt x="3437" y="3677"/>
                    </a:lnTo>
                    <a:lnTo>
                      <a:pt x="3437" y="3679"/>
                    </a:lnTo>
                    <a:lnTo>
                      <a:pt x="3441" y="3679"/>
                    </a:lnTo>
                    <a:lnTo>
                      <a:pt x="3444" y="3682"/>
                    </a:lnTo>
                    <a:lnTo>
                      <a:pt x="3446" y="3686"/>
                    </a:lnTo>
                    <a:lnTo>
                      <a:pt x="3446" y="3689"/>
                    </a:lnTo>
                    <a:lnTo>
                      <a:pt x="3448" y="3691"/>
                    </a:lnTo>
                    <a:lnTo>
                      <a:pt x="3451" y="3693"/>
                    </a:lnTo>
                    <a:lnTo>
                      <a:pt x="3451" y="3691"/>
                    </a:lnTo>
                    <a:lnTo>
                      <a:pt x="3451" y="3689"/>
                    </a:lnTo>
                    <a:lnTo>
                      <a:pt x="3453" y="3689"/>
                    </a:lnTo>
                    <a:lnTo>
                      <a:pt x="3455" y="3689"/>
                    </a:lnTo>
                    <a:lnTo>
                      <a:pt x="3458" y="3691"/>
                    </a:lnTo>
                    <a:lnTo>
                      <a:pt x="3458" y="3693"/>
                    </a:lnTo>
                    <a:lnTo>
                      <a:pt x="3460" y="3693"/>
                    </a:lnTo>
                    <a:lnTo>
                      <a:pt x="3465" y="3689"/>
                    </a:lnTo>
                    <a:lnTo>
                      <a:pt x="3467" y="3682"/>
                    </a:lnTo>
                    <a:lnTo>
                      <a:pt x="3467" y="3677"/>
                    </a:lnTo>
                    <a:lnTo>
                      <a:pt x="3467" y="3670"/>
                    </a:lnTo>
                    <a:lnTo>
                      <a:pt x="3465" y="3670"/>
                    </a:lnTo>
                    <a:lnTo>
                      <a:pt x="3465" y="3672"/>
                    </a:lnTo>
                    <a:lnTo>
                      <a:pt x="3455" y="3672"/>
                    </a:lnTo>
                    <a:lnTo>
                      <a:pt x="3453" y="3672"/>
                    </a:lnTo>
                    <a:lnTo>
                      <a:pt x="3448" y="3672"/>
                    </a:lnTo>
                    <a:lnTo>
                      <a:pt x="3439" y="3667"/>
                    </a:lnTo>
                    <a:lnTo>
                      <a:pt x="3439" y="3663"/>
                    </a:lnTo>
                    <a:lnTo>
                      <a:pt x="3439" y="3658"/>
                    </a:lnTo>
                    <a:lnTo>
                      <a:pt x="3432" y="3646"/>
                    </a:lnTo>
                    <a:lnTo>
                      <a:pt x="3429" y="3637"/>
                    </a:lnTo>
                    <a:lnTo>
                      <a:pt x="3432" y="3634"/>
                    </a:lnTo>
                    <a:lnTo>
                      <a:pt x="3422" y="3627"/>
                    </a:lnTo>
                    <a:lnTo>
                      <a:pt x="3422" y="3625"/>
                    </a:lnTo>
                    <a:lnTo>
                      <a:pt x="3425" y="3620"/>
                    </a:lnTo>
                    <a:lnTo>
                      <a:pt x="3415" y="3618"/>
                    </a:lnTo>
                    <a:lnTo>
                      <a:pt x="3408" y="3622"/>
                    </a:lnTo>
                    <a:lnTo>
                      <a:pt x="3401" y="3622"/>
                    </a:lnTo>
                    <a:lnTo>
                      <a:pt x="3392" y="3618"/>
                    </a:lnTo>
                    <a:lnTo>
                      <a:pt x="3387" y="3613"/>
                    </a:lnTo>
                    <a:lnTo>
                      <a:pt x="3382" y="3615"/>
                    </a:lnTo>
                    <a:lnTo>
                      <a:pt x="3368" y="3608"/>
                    </a:lnTo>
                    <a:lnTo>
                      <a:pt x="3363" y="3603"/>
                    </a:lnTo>
                    <a:lnTo>
                      <a:pt x="3363" y="3599"/>
                    </a:lnTo>
                    <a:lnTo>
                      <a:pt x="3366" y="3594"/>
                    </a:lnTo>
                    <a:lnTo>
                      <a:pt x="3361" y="3594"/>
                    </a:lnTo>
                    <a:lnTo>
                      <a:pt x="3358" y="3589"/>
                    </a:lnTo>
                    <a:lnTo>
                      <a:pt x="3351" y="3585"/>
                    </a:lnTo>
                    <a:lnTo>
                      <a:pt x="3347" y="3587"/>
                    </a:lnTo>
                    <a:lnTo>
                      <a:pt x="3342" y="3589"/>
                    </a:lnTo>
                    <a:lnTo>
                      <a:pt x="3337" y="3589"/>
                    </a:lnTo>
                    <a:lnTo>
                      <a:pt x="3335" y="3594"/>
                    </a:lnTo>
                    <a:lnTo>
                      <a:pt x="3335" y="3596"/>
                    </a:lnTo>
                    <a:lnTo>
                      <a:pt x="3330" y="3599"/>
                    </a:lnTo>
                    <a:lnTo>
                      <a:pt x="3325" y="3603"/>
                    </a:lnTo>
                    <a:lnTo>
                      <a:pt x="3318" y="3603"/>
                    </a:lnTo>
                    <a:lnTo>
                      <a:pt x="3314" y="3606"/>
                    </a:lnTo>
                    <a:lnTo>
                      <a:pt x="3314" y="3608"/>
                    </a:lnTo>
                    <a:lnTo>
                      <a:pt x="3314" y="3611"/>
                    </a:lnTo>
                    <a:lnTo>
                      <a:pt x="3323" y="3608"/>
                    </a:lnTo>
                    <a:lnTo>
                      <a:pt x="3325" y="3606"/>
                    </a:lnTo>
                    <a:lnTo>
                      <a:pt x="3325" y="3606"/>
                    </a:lnTo>
                    <a:lnTo>
                      <a:pt x="3330" y="3606"/>
                    </a:lnTo>
                    <a:lnTo>
                      <a:pt x="3330" y="3606"/>
                    </a:lnTo>
                    <a:lnTo>
                      <a:pt x="3335" y="3608"/>
                    </a:lnTo>
                    <a:lnTo>
                      <a:pt x="3340" y="3608"/>
                    </a:lnTo>
                    <a:lnTo>
                      <a:pt x="3344" y="3608"/>
                    </a:lnTo>
                    <a:lnTo>
                      <a:pt x="3354" y="3613"/>
                    </a:lnTo>
                    <a:lnTo>
                      <a:pt x="3358" y="3620"/>
                    </a:lnTo>
                    <a:lnTo>
                      <a:pt x="3363" y="3622"/>
                    </a:lnTo>
                    <a:lnTo>
                      <a:pt x="3370" y="3627"/>
                    </a:lnTo>
                    <a:lnTo>
                      <a:pt x="3373" y="3632"/>
                    </a:lnTo>
                    <a:lnTo>
                      <a:pt x="3377" y="3632"/>
                    </a:lnTo>
                    <a:lnTo>
                      <a:pt x="3380" y="3634"/>
                    </a:lnTo>
                    <a:lnTo>
                      <a:pt x="3382" y="3639"/>
                    </a:lnTo>
                    <a:lnTo>
                      <a:pt x="3382" y="3644"/>
                    </a:lnTo>
                    <a:lnTo>
                      <a:pt x="3380" y="3646"/>
                    </a:lnTo>
                    <a:lnTo>
                      <a:pt x="3375" y="3641"/>
                    </a:lnTo>
                    <a:lnTo>
                      <a:pt x="3373" y="3641"/>
                    </a:lnTo>
                    <a:lnTo>
                      <a:pt x="3370" y="3641"/>
                    </a:lnTo>
                    <a:lnTo>
                      <a:pt x="3361" y="3641"/>
                    </a:lnTo>
                    <a:lnTo>
                      <a:pt x="3356" y="3637"/>
                    </a:lnTo>
                    <a:lnTo>
                      <a:pt x="3356" y="3629"/>
                    </a:lnTo>
                    <a:lnTo>
                      <a:pt x="3354" y="3627"/>
                    </a:lnTo>
                    <a:lnTo>
                      <a:pt x="3354" y="3627"/>
                    </a:lnTo>
                    <a:lnTo>
                      <a:pt x="3347" y="3627"/>
                    </a:lnTo>
                    <a:lnTo>
                      <a:pt x="3344" y="3629"/>
                    </a:lnTo>
                    <a:lnTo>
                      <a:pt x="3337" y="3629"/>
                    </a:lnTo>
                    <a:lnTo>
                      <a:pt x="3335" y="3622"/>
                    </a:lnTo>
                    <a:lnTo>
                      <a:pt x="3330" y="3618"/>
                    </a:lnTo>
                    <a:lnTo>
                      <a:pt x="3325" y="3618"/>
                    </a:lnTo>
                    <a:lnTo>
                      <a:pt x="3321" y="3615"/>
                    </a:lnTo>
                    <a:lnTo>
                      <a:pt x="3314" y="3618"/>
                    </a:lnTo>
                    <a:lnTo>
                      <a:pt x="3311" y="3615"/>
                    </a:lnTo>
                    <a:lnTo>
                      <a:pt x="3309" y="3615"/>
                    </a:lnTo>
                    <a:lnTo>
                      <a:pt x="3302" y="3611"/>
                    </a:lnTo>
                    <a:lnTo>
                      <a:pt x="3295" y="3611"/>
                    </a:lnTo>
                    <a:lnTo>
                      <a:pt x="3292" y="3611"/>
                    </a:lnTo>
                    <a:lnTo>
                      <a:pt x="3292" y="3606"/>
                    </a:lnTo>
                    <a:lnTo>
                      <a:pt x="3297" y="3603"/>
                    </a:lnTo>
                    <a:lnTo>
                      <a:pt x="3299" y="3606"/>
                    </a:lnTo>
                    <a:lnTo>
                      <a:pt x="3306" y="3606"/>
                    </a:lnTo>
                    <a:lnTo>
                      <a:pt x="3314" y="3603"/>
                    </a:lnTo>
                    <a:lnTo>
                      <a:pt x="3314" y="3601"/>
                    </a:lnTo>
                    <a:lnTo>
                      <a:pt x="3316" y="3601"/>
                    </a:lnTo>
                    <a:lnTo>
                      <a:pt x="3318" y="3601"/>
                    </a:lnTo>
                    <a:lnTo>
                      <a:pt x="3325" y="3599"/>
                    </a:lnTo>
                    <a:lnTo>
                      <a:pt x="3325" y="3596"/>
                    </a:lnTo>
                    <a:lnTo>
                      <a:pt x="3328" y="3592"/>
                    </a:lnTo>
                    <a:lnTo>
                      <a:pt x="3325" y="3589"/>
                    </a:lnTo>
                    <a:lnTo>
                      <a:pt x="3323" y="3592"/>
                    </a:lnTo>
                    <a:lnTo>
                      <a:pt x="3323" y="3589"/>
                    </a:lnTo>
                    <a:lnTo>
                      <a:pt x="3325" y="3587"/>
                    </a:lnTo>
                    <a:lnTo>
                      <a:pt x="3323" y="3582"/>
                    </a:lnTo>
                    <a:lnTo>
                      <a:pt x="3316" y="3575"/>
                    </a:lnTo>
                    <a:lnTo>
                      <a:pt x="3314" y="3577"/>
                    </a:lnTo>
                    <a:lnTo>
                      <a:pt x="3314" y="3573"/>
                    </a:lnTo>
                    <a:lnTo>
                      <a:pt x="3309" y="3568"/>
                    </a:lnTo>
                    <a:lnTo>
                      <a:pt x="3311" y="3563"/>
                    </a:lnTo>
                    <a:lnTo>
                      <a:pt x="3314" y="3561"/>
                    </a:lnTo>
                    <a:lnTo>
                      <a:pt x="3318" y="3561"/>
                    </a:lnTo>
                    <a:lnTo>
                      <a:pt x="3318" y="3556"/>
                    </a:lnTo>
                    <a:lnTo>
                      <a:pt x="3318" y="3554"/>
                    </a:lnTo>
                    <a:lnTo>
                      <a:pt x="3321" y="3554"/>
                    </a:lnTo>
                    <a:lnTo>
                      <a:pt x="3325" y="3556"/>
                    </a:lnTo>
                    <a:lnTo>
                      <a:pt x="3332" y="3558"/>
                    </a:lnTo>
                    <a:lnTo>
                      <a:pt x="3337" y="3563"/>
                    </a:lnTo>
                    <a:lnTo>
                      <a:pt x="3342" y="3568"/>
                    </a:lnTo>
                    <a:lnTo>
                      <a:pt x="3342" y="3573"/>
                    </a:lnTo>
                    <a:lnTo>
                      <a:pt x="3337" y="3577"/>
                    </a:lnTo>
                    <a:lnTo>
                      <a:pt x="3332" y="3575"/>
                    </a:lnTo>
                    <a:lnTo>
                      <a:pt x="3330" y="3580"/>
                    </a:lnTo>
                    <a:lnTo>
                      <a:pt x="3332" y="3582"/>
                    </a:lnTo>
                    <a:lnTo>
                      <a:pt x="3335" y="3582"/>
                    </a:lnTo>
                    <a:lnTo>
                      <a:pt x="3344" y="3577"/>
                    </a:lnTo>
                    <a:lnTo>
                      <a:pt x="3351" y="3575"/>
                    </a:lnTo>
                    <a:lnTo>
                      <a:pt x="3354" y="3570"/>
                    </a:lnTo>
                    <a:lnTo>
                      <a:pt x="3344" y="3554"/>
                    </a:lnTo>
                    <a:lnTo>
                      <a:pt x="3332" y="3544"/>
                    </a:lnTo>
                    <a:lnTo>
                      <a:pt x="3325" y="3535"/>
                    </a:lnTo>
                    <a:lnTo>
                      <a:pt x="3316" y="3530"/>
                    </a:lnTo>
                    <a:lnTo>
                      <a:pt x="3306" y="3506"/>
                    </a:lnTo>
                    <a:lnTo>
                      <a:pt x="3297" y="3502"/>
                    </a:lnTo>
                    <a:lnTo>
                      <a:pt x="3295" y="3495"/>
                    </a:lnTo>
                    <a:lnTo>
                      <a:pt x="3292" y="3490"/>
                    </a:lnTo>
                    <a:lnTo>
                      <a:pt x="3285" y="3485"/>
                    </a:lnTo>
                    <a:lnTo>
                      <a:pt x="3280" y="3471"/>
                    </a:lnTo>
                    <a:lnTo>
                      <a:pt x="3285" y="3450"/>
                    </a:lnTo>
                    <a:lnTo>
                      <a:pt x="3280" y="3438"/>
                    </a:lnTo>
                    <a:lnTo>
                      <a:pt x="3288" y="3435"/>
                    </a:lnTo>
                    <a:lnTo>
                      <a:pt x="3288" y="3431"/>
                    </a:lnTo>
                    <a:lnTo>
                      <a:pt x="3292" y="3431"/>
                    </a:lnTo>
                    <a:lnTo>
                      <a:pt x="3299" y="3426"/>
                    </a:lnTo>
                    <a:lnTo>
                      <a:pt x="3302" y="3424"/>
                    </a:lnTo>
                    <a:lnTo>
                      <a:pt x="3302" y="3419"/>
                    </a:lnTo>
                    <a:lnTo>
                      <a:pt x="3304" y="3419"/>
                    </a:lnTo>
                    <a:lnTo>
                      <a:pt x="3309" y="3419"/>
                    </a:lnTo>
                    <a:lnTo>
                      <a:pt x="3306" y="3424"/>
                    </a:lnTo>
                    <a:lnTo>
                      <a:pt x="3311" y="3426"/>
                    </a:lnTo>
                    <a:lnTo>
                      <a:pt x="3311" y="3431"/>
                    </a:lnTo>
                    <a:lnTo>
                      <a:pt x="3304" y="3431"/>
                    </a:lnTo>
                    <a:lnTo>
                      <a:pt x="3302" y="3431"/>
                    </a:lnTo>
                    <a:lnTo>
                      <a:pt x="3299" y="3435"/>
                    </a:lnTo>
                    <a:lnTo>
                      <a:pt x="3299" y="3435"/>
                    </a:lnTo>
                    <a:lnTo>
                      <a:pt x="3304" y="3440"/>
                    </a:lnTo>
                    <a:lnTo>
                      <a:pt x="3306" y="3445"/>
                    </a:lnTo>
                    <a:lnTo>
                      <a:pt x="3309" y="3445"/>
                    </a:lnTo>
                    <a:lnTo>
                      <a:pt x="3314" y="3447"/>
                    </a:lnTo>
                    <a:lnTo>
                      <a:pt x="3316" y="3450"/>
                    </a:lnTo>
                    <a:lnTo>
                      <a:pt x="3321" y="3452"/>
                    </a:lnTo>
                    <a:lnTo>
                      <a:pt x="3335" y="3457"/>
                    </a:lnTo>
                    <a:lnTo>
                      <a:pt x="3342" y="3461"/>
                    </a:lnTo>
                    <a:lnTo>
                      <a:pt x="3344" y="3466"/>
                    </a:lnTo>
                    <a:lnTo>
                      <a:pt x="3344" y="3473"/>
                    </a:lnTo>
                    <a:lnTo>
                      <a:pt x="3344" y="3478"/>
                    </a:lnTo>
                    <a:lnTo>
                      <a:pt x="3349" y="3483"/>
                    </a:lnTo>
                    <a:lnTo>
                      <a:pt x="3347" y="3488"/>
                    </a:lnTo>
                    <a:lnTo>
                      <a:pt x="3351" y="3488"/>
                    </a:lnTo>
                    <a:lnTo>
                      <a:pt x="3354" y="3485"/>
                    </a:lnTo>
                    <a:lnTo>
                      <a:pt x="3361" y="3488"/>
                    </a:lnTo>
                    <a:lnTo>
                      <a:pt x="3368" y="3490"/>
                    </a:lnTo>
                    <a:lnTo>
                      <a:pt x="3375" y="3490"/>
                    </a:lnTo>
                    <a:lnTo>
                      <a:pt x="3380" y="3490"/>
                    </a:lnTo>
                    <a:lnTo>
                      <a:pt x="3380" y="3488"/>
                    </a:lnTo>
                    <a:lnTo>
                      <a:pt x="3373" y="3483"/>
                    </a:lnTo>
                    <a:lnTo>
                      <a:pt x="3356" y="3478"/>
                    </a:lnTo>
                    <a:lnTo>
                      <a:pt x="3349" y="3469"/>
                    </a:lnTo>
                    <a:lnTo>
                      <a:pt x="3347" y="3466"/>
                    </a:lnTo>
                    <a:lnTo>
                      <a:pt x="3344" y="3459"/>
                    </a:lnTo>
                    <a:lnTo>
                      <a:pt x="3347" y="3454"/>
                    </a:lnTo>
                    <a:lnTo>
                      <a:pt x="3351" y="3452"/>
                    </a:lnTo>
                    <a:lnTo>
                      <a:pt x="3354" y="3454"/>
                    </a:lnTo>
                    <a:lnTo>
                      <a:pt x="3363" y="3457"/>
                    </a:lnTo>
                    <a:lnTo>
                      <a:pt x="3368" y="3457"/>
                    </a:lnTo>
                    <a:lnTo>
                      <a:pt x="3373" y="3459"/>
                    </a:lnTo>
                    <a:lnTo>
                      <a:pt x="3380" y="3469"/>
                    </a:lnTo>
                    <a:lnTo>
                      <a:pt x="3384" y="3478"/>
                    </a:lnTo>
                    <a:lnTo>
                      <a:pt x="3396" y="3485"/>
                    </a:lnTo>
                    <a:lnTo>
                      <a:pt x="3399" y="3483"/>
                    </a:lnTo>
                    <a:lnTo>
                      <a:pt x="3401" y="3476"/>
                    </a:lnTo>
                    <a:lnTo>
                      <a:pt x="3399" y="3466"/>
                    </a:lnTo>
                    <a:lnTo>
                      <a:pt x="3392" y="3461"/>
                    </a:lnTo>
                    <a:lnTo>
                      <a:pt x="3382" y="3457"/>
                    </a:lnTo>
                    <a:lnTo>
                      <a:pt x="3373" y="3450"/>
                    </a:lnTo>
                    <a:lnTo>
                      <a:pt x="3375" y="3443"/>
                    </a:lnTo>
                    <a:lnTo>
                      <a:pt x="3380" y="3445"/>
                    </a:lnTo>
                    <a:lnTo>
                      <a:pt x="3384" y="3440"/>
                    </a:lnTo>
                    <a:lnTo>
                      <a:pt x="3394" y="3443"/>
                    </a:lnTo>
                    <a:lnTo>
                      <a:pt x="3394" y="3445"/>
                    </a:lnTo>
                    <a:lnTo>
                      <a:pt x="3401" y="3447"/>
                    </a:lnTo>
                    <a:lnTo>
                      <a:pt x="3410" y="3447"/>
                    </a:lnTo>
                    <a:lnTo>
                      <a:pt x="3415" y="3454"/>
                    </a:lnTo>
                    <a:lnTo>
                      <a:pt x="3420" y="3459"/>
                    </a:lnTo>
                    <a:lnTo>
                      <a:pt x="3425" y="3464"/>
                    </a:lnTo>
                    <a:lnTo>
                      <a:pt x="3432" y="3461"/>
                    </a:lnTo>
                    <a:lnTo>
                      <a:pt x="3429" y="3459"/>
                    </a:lnTo>
                    <a:lnTo>
                      <a:pt x="3427" y="3454"/>
                    </a:lnTo>
                    <a:lnTo>
                      <a:pt x="3420" y="3450"/>
                    </a:lnTo>
                    <a:lnTo>
                      <a:pt x="3415" y="3443"/>
                    </a:lnTo>
                    <a:lnTo>
                      <a:pt x="3413" y="3440"/>
                    </a:lnTo>
                    <a:lnTo>
                      <a:pt x="3406" y="3438"/>
                    </a:lnTo>
                    <a:lnTo>
                      <a:pt x="3401" y="3438"/>
                    </a:lnTo>
                    <a:lnTo>
                      <a:pt x="3399" y="3435"/>
                    </a:lnTo>
                    <a:lnTo>
                      <a:pt x="3394" y="3438"/>
                    </a:lnTo>
                    <a:lnTo>
                      <a:pt x="3387" y="3438"/>
                    </a:lnTo>
                    <a:lnTo>
                      <a:pt x="3384" y="3435"/>
                    </a:lnTo>
                    <a:lnTo>
                      <a:pt x="3380" y="3428"/>
                    </a:lnTo>
                    <a:lnTo>
                      <a:pt x="3382" y="3424"/>
                    </a:lnTo>
                    <a:lnTo>
                      <a:pt x="3387" y="3424"/>
                    </a:lnTo>
                    <a:lnTo>
                      <a:pt x="3389" y="3421"/>
                    </a:lnTo>
                    <a:lnTo>
                      <a:pt x="3384" y="3419"/>
                    </a:lnTo>
                    <a:lnTo>
                      <a:pt x="3380" y="3419"/>
                    </a:lnTo>
                    <a:lnTo>
                      <a:pt x="3375" y="3414"/>
                    </a:lnTo>
                    <a:lnTo>
                      <a:pt x="3370" y="3409"/>
                    </a:lnTo>
                    <a:lnTo>
                      <a:pt x="3368" y="3407"/>
                    </a:lnTo>
                    <a:lnTo>
                      <a:pt x="3368" y="3402"/>
                    </a:lnTo>
                    <a:lnTo>
                      <a:pt x="3370" y="3398"/>
                    </a:lnTo>
                    <a:lnTo>
                      <a:pt x="3380" y="3395"/>
                    </a:lnTo>
                    <a:lnTo>
                      <a:pt x="3387" y="3398"/>
                    </a:lnTo>
                    <a:lnTo>
                      <a:pt x="3396" y="3400"/>
                    </a:lnTo>
                    <a:lnTo>
                      <a:pt x="3399" y="3400"/>
                    </a:lnTo>
                    <a:lnTo>
                      <a:pt x="3403" y="3400"/>
                    </a:lnTo>
                    <a:lnTo>
                      <a:pt x="3408" y="3398"/>
                    </a:lnTo>
                    <a:lnTo>
                      <a:pt x="3418" y="3388"/>
                    </a:lnTo>
                    <a:lnTo>
                      <a:pt x="3420" y="3386"/>
                    </a:lnTo>
                    <a:lnTo>
                      <a:pt x="3418" y="3381"/>
                    </a:lnTo>
                    <a:lnTo>
                      <a:pt x="3422" y="3379"/>
                    </a:lnTo>
                    <a:lnTo>
                      <a:pt x="3429" y="3374"/>
                    </a:lnTo>
                    <a:lnTo>
                      <a:pt x="3434" y="3372"/>
                    </a:lnTo>
                    <a:lnTo>
                      <a:pt x="3441" y="3381"/>
                    </a:lnTo>
                    <a:lnTo>
                      <a:pt x="3448" y="3381"/>
                    </a:lnTo>
                    <a:lnTo>
                      <a:pt x="3455" y="3381"/>
                    </a:lnTo>
                    <a:lnTo>
                      <a:pt x="3460" y="3376"/>
                    </a:lnTo>
                    <a:lnTo>
                      <a:pt x="3467" y="3372"/>
                    </a:lnTo>
                    <a:lnTo>
                      <a:pt x="3472" y="3369"/>
                    </a:lnTo>
                    <a:lnTo>
                      <a:pt x="3474" y="3364"/>
                    </a:lnTo>
                    <a:lnTo>
                      <a:pt x="3481" y="3362"/>
                    </a:lnTo>
                    <a:lnTo>
                      <a:pt x="3484" y="3364"/>
                    </a:lnTo>
                    <a:lnTo>
                      <a:pt x="3484" y="3369"/>
                    </a:lnTo>
                    <a:lnTo>
                      <a:pt x="3486" y="3369"/>
                    </a:lnTo>
                    <a:lnTo>
                      <a:pt x="3493" y="3369"/>
                    </a:lnTo>
                    <a:lnTo>
                      <a:pt x="3496" y="3367"/>
                    </a:lnTo>
                    <a:lnTo>
                      <a:pt x="3498" y="3369"/>
                    </a:lnTo>
                    <a:lnTo>
                      <a:pt x="3500" y="3372"/>
                    </a:lnTo>
                    <a:lnTo>
                      <a:pt x="3510" y="3372"/>
                    </a:lnTo>
                    <a:lnTo>
                      <a:pt x="3519" y="3374"/>
                    </a:lnTo>
                    <a:lnTo>
                      <a:pt x="3522" y="3374"/>
                    </a:lnTo>
                    <a:lnTo>
                      <a:pt x="3529" y="3374"/>
                    </a:lnTo>
                    <a:lnTo>
                      <a:pt x="3545" y="3374"/>
                    </a:lnTo>
                    <a:lnTo>
                      <a:pt x="3555" y="3374"/>
                    </a:lnTo>
                    <a:lnTo>
                      <a:pt x="3557" y="3383"/>
                    </a:lnTo>
                    <a:lnTo>
                      <a:pt x="3560" y="3393"/>
                    </a:lnTo>
                    <a:lnTo>
                      <a:pt x="3564" y="3395"/>
                    </a:lnTo>
                    <a:lnTo>
                      <a:pt x="3576" y="3398"/>
                    </a:lnTo>
                    <a:lnTo>
                      <a:pt x="3586" y="3393"/>
                    </a:lnTo>
                    <a:lnTo>
                      <a:pt x="3597" y="3393"/>
                    </a:lnTo>
                    <a:lnTo>
                      <a:pt x="3616" y="3383"/>
                    </a:lnTo>
                    <a:lnTo>
                      <a:pt x="3628" y="3383"/>
                    </a:lnTo>
                    <a:lnTo>
                      <a:pt x="3628" y="3390"/>
                    </a:lnTo>
                    <a:lnTo>
                      <a:pt x="3614" y="3400"/>
                    </a:lnTo>
                    <a:lnTo>
                      <a:pt x="3602" y="3402"/>
                    </a:lnTo>
                    <a:lnTo>
                      <a:pt x="3593" y="3409"/>
                    </a:lnTo>
                    <a:lnTo>
                      <a:pt x="3578" y="3421"/>
                    </a:lnTo>
                    <a:lnTo>
                      <a:pt x="3578" y="3424"/>
                    </a:lnTo>
                    <a:lnTo>
                      <a:pt x="3578" y="3433"/>
                    </a:lnTo>
                    <a:lnTo>
                      <a:pt x="3578" y="3452"/>
                    </a:lnTo>
                    <a:lnTo>
                      <a:pt x="3588" y="3445"/>
                    </a:lnTo>
                    <a:lnTo>
                      <a:pt x="3600" y="3428"/>
                    </a:lnTo>
                    <a:lnTo>
                      <a:pt x="3609" y="3412"/>
                    </a:lnTo>
                    <a:lnTo>
                      <a:pt x="3621" y="3400"/>
                    </a:lnTo>
                    <a:lnTo>
                      <a:pt x="3633" y="3390"/>
                    </a:lnTo>
                    <a:lnTo>
                      <a:pt x="3652" y="3381"/>
                    </a:lnTo>
                    <a:lnTo>
                      <a:pt x="3661" y="3374"/>
                    </a:lnTo>
                    <a:lnTo>
                      <a:pt x="3666" y="3367"/>
                    </a:lnTo>
                    <a:lnTo>
                      <a:pt x="3673" y="3350"/>
                    </a:lnTo>
                    <a:lnTo>
                      <a:pt x="3678" y="3334"/>
                    </a:lnTo>
                    <a:lnTo>
                      <a:pt x="3685" y="3331"/>
                    </a:lnTo>
                    <a:lnTo>
                      <a:pt x="3692" y="3331"/>
                    </a:lnTo>
                    <a:lnTo>
                      <a:pt x="3701" y="3329"/>
                    </a:lnTo>
                    <a:lnTo>
                      <a:pt x="3716" y="3327"/>
                    </a:lnTo>
                    <a:lnTo>
                      <a:pt x="3730" y="3324"/>
                    </a:lnTo>
                    <a:lnTo>
                      <a:pt x="3739" y="3324"/>
                    </a:lnTo>
                    <a:lnTo>
                      <a:pt x="3746" y="3327"/>
                    </a:lnTo>
                    <a:lnTo>
                      <a:pt x="3756" y="3329"/>
                    </a:lnTo>
                    <a:lnTo>
                      <a:pt x="3768" y="3329"/>
                    </a:lnTo>
                    <a:lnTo>
                      <a:pt x="3782" y="3329"/>
                    </a:lnTo>
                    <a:lnTo>
                      <a:pt x="3794" y="3322"/>
                    </a:lnTo>
                    <a:lnTo>
                      <a:pt x="3798" y="3296"/>
                    </a:lnTo>
                    <a:lnTo>
                      <a:pt x="3794" y="3293"/>
                    </a:lnTo>
                    <a:lnTo>
                      <a:pt x="3787" y="3296"/>
                    </a:lnTo>
                    <a:lnTo>
                      <a:pt x="3765" y="3289"/>
                    </a:lnTo>
                    <a:lnTo>
                      <a:pt x="3744" y="3284"/>
                    </a:lnTo>
                    <a:lnTo>
                      <a:pt x="3718" y="3275"/>
                    </a:lnTo>
                    <a:lnTo>
                      <a:pt x="3713" y="3267"/>
                    </a:lnTo>
                    <a:lnTo>
                      <a:pt x="3711" y="3267"/>
                    </a:lnTo>
                    <a:lnTo>
                      <a:pt x="3709" y="3256"/>
                    </a:lnTo>
                    <a:lnTo>
                      <a:pt x="3704" y="3244"/>
                    </a:lnTo>
                    <a:lnTo>
                      <a:pt x="3701" y="3230"/>
                    </a:lnTo>
                    <a:lnTo>
                      <a:pt x="3697" y="3220"/>
                    </a:lnTo>
                    <a:lnTo>
                      <a:pt x="3692" y="3218"/>
                    </a:lnTo>
                    <a:lnTo>
                      <a:pt x="3675" y="3204"/>
                    </a:lnTo>
                    <a:lnTo>
                      <a:pt x="3673" y="3199"/>
                    </a:lnTo>
                    <a:lnTo>
                      <a:pt x="3675" y="3199"/>
                    </a:lnTo>
                    <a:lnTo>
                      <a:pt x="3675" y="3196"/>
                    </a:lnTo>
                    <a:lnTo>
                      <a:pt x="3671" y="3194"/>
                    </a:lnTo>
                    <a:lnTo>
                      <a:pt x="3668" y="3189"/>
                    </a:lnTo>
                    <a:lnTo>
                      <a:pt x="3666" y="3187"/>
                    </a:lnTo>
                    <a:lnTo>
                      <a:pt x="3659" y="3185"/>
                    </a:lnTo>
                    <a:lnTo>
                      <a:pt x="3652" y="3187"/>
                    </a:lnTo>
                    <a:lnTo>
                      <a:pt x="3649" y="3182"/>
                    </a:lnTo>
                    <a:lnTo>
                      <a:pt x="3652" y="3178"/>
                    </a:lnTo>
                    <a:lnTo>
                      <a:pt x="3656" y="3173"/>
                    </a:lnTo>
                    <a:lnTo>
                      <a:pt x="3661" y="3173"/>
                    </a:lnTo>
                    <a:lnTo>
                      <a:pt x="3661" y="3168"/>
                    </a:lnTo>
                    <a:lnTo>
                      <a:pt x="3664" y="3163"/>
                    </a:lnTo>
                    <a:lnTo>
                      <a:pt x="3668" y="3161"/>
                    </a:lnTo>
                    <a:lnTo>
                      <a:pt x="3666" y="3156"/>
                    </a:lnTo>
                    <a:lnTo>
                      <a:pt x="3668" y="3154"/>
                    </a:lnTo>
                    <a:lnTo>
                      <a:pt x="3678" y="3154"/>
                    </a:lnTo>
                    <a:lnTo>
                      <a:pt x="3678" y="3152"/>
                    </a:lnTo>
                    <a:lnTo>
                      <a:pt x="3675" y="3144"/>
                    </a:lnTo>
                    <a:lnTo>
                      <a:pt x="3675" y="3123"/>
                    </a:lnTo>
                    <a:lnTo>
                      <a:pt x="3675" y="3104"/>
                    </a:lnTo>
                    <a:lnTo>
                      <a:pt x="3673" y="3102"/>
                    </a:lnTo>
                    <a:lnTo>
                      <a:pt x="3675" y="3099"/>
                    </a:lnTo>
                    <a:lnTo>
                      <a:pt x="3680" y="3097"/>
                    </a:lnTo>
                    <a:lnTo>
                      <a:pt x="3685" y="3083"/>
                    </a:lnTo>
                    <a:lnTo>
                      <a:pt x="3690" y="3076"/>
                    </a:lnTo>
                    <a:lnTo>
                      <a:pt x="3694" y="3076"/>
                    </a:lnTo>
                    <a:lnTo>
                      <a:pt x="3699" y="3073"/>
                    </a:lnTo>
                    <a:lnTo>
                      <a:pt x="3706" y="3073"/>
                    </a:lnTo>
                    <a:lnTo>
                      <a:pt x="3713" y="3076"/>
                    </a:lnTo>
                    <a:lnTo>
                      <a:pt x="3716" y="3071"/>
                    </a:lnTo>
                    <a:lnTo>
                      <a:pt x="3718" y="3069"/>
                    </a:lnTo>
                    <a:lnTo>
                      <a:pt x="3720" y="3057"/>
                    </a:lnTo>
                    <a:lnTo>
                      <a:pt x="3718" y="3047"/>
                    </a:lnTo>
                    <a:lnTo>
                      <a:pt x="3716" y="3038"/>
                    </a:lnTo>
                    <a:lnTo>
                      <a:pt x="3716" y="3026"/>
                    </a:lnTo>
                    <a:lnTo>
                      <a:pt x="3718" y="3010"/>
                    </a:lnTo>
                    <a:lnTo>
                      <a:pt x="3716" y="3002"/>
                    </a:lnTo>
                    <a:lnTo>
                      <a:pt x="3716" y="2986"/>
                    </a:lnTo>
                    <a:lnTo>
                      <a:pt x="3711" y="2979"/>
                    </a:lnTo>
                    <a:lnTo>
                      <a:pt x="3716" y="2969"/>
                    </a:lnTo>
                    <a:lnTo>
                      <a:pt x="3723" y="2955"/>
                    </a:lnTo>
                    <a:lnTo>
                      <a:pt x="3730" y="2934"/>
                    </a:lnTo>
                    <a:lnTo>
                      <a:pt x="3742" y="2920"/>
                    </a:lnTo>
                    <a:lnTo>
                      <a:pt x="3753" y="2913"/>
                    </a:lnTo>
                    <a:lnTo>
                      <a:pt x="3775" y="2905"/>
                    </a:lnTo>
                    <a:lnTo>
                      <a:pt x="3775" y="2898"/>
                    </a:lnTo>
                    <a:lnTo>
                      <a:pt x="3775" y="2879"/>
                    </a:lnTo>
                    <a:lnTo>
                      <a:pt x="3775" y="2870"/>
                    </a:lnTo>
                    <a:lnTo>
                      <a:pt x="3772" y="2872"/>
                    </a:lnTo>
                    <a:lnTo>
                      <a:pt x="3770" y="2865"/>
                    </a:lnTo>
                    <a:lnTo>
                      <a:pt x="3775" y="2865"/>
                    </a:lnTo>
                    <a:lnTo>
                      <a:pt x="3777" y="2865"/>
                    </a:lnTo>
                    <a:lnTo>
                      <a:pt x="3777" y="2863"/>
                    </a:lnTo>
                    <a:lnTo>
                      <a:pt x="3777" y="2860"/>
                    </a:lnTo>
                    <a:lnTo>
                      <a:pt x="3777" y="2858"/>
                    </a:lnTo>
                    <a:lnTo>
                      <a:pt x="3777" y="2851"/>
                    </a:lnTo>
                    <a:lnTo>
                      <a:pt x="3775" y="2837"/>
                    </a:lnTo>
                    <a:lnTo>
                      <a:pt x="3772" y="2834"/>
                    </a:lnTo>
                    <a:lnTo>
                      <a:pt x="3770" y="2837"/>
                    </a:lnTo>
                    <a:lnTo>
                      <a:pt x="3768" y="2839"/>
                    </a:lnTo>
                    <a:lnTo>
                      <a:pt x="3765" y="2837"/>
                    </a:lnTo>
                    <a:lnTo>
                      <a:pt x="3765" y="2837"/>
                    </a:lnTo>
                    <a:lnTo>
                      <a:pt x="3765" y="2832"/>
                    </a:lnTo>
                    <a:lnTo>
                      <a:pt x="3770" y="2830"/>
                    </a:lnTo>
                    <a:lnTo>
                      <a:pt x="3770" y="2827"/>
                    </a:lnTo>
                    <a:lnTo>
                      <a:pt x="3775" y="2820"/>
                    </a:lnTo>
                    <a:lnTo>
                      <a:pt x="3782" y="2811"/>
                    </a:lnTo>
                    <a:lnTo>
                      <a:pt x="3789" y="2801"/>
                    </a:lnTo>
                    <a:lnTo>
                      <a:pt x="3798" y="2792"/>
                    </a:lnTo>
                    <a:lnTo>
                      <a:pt x="3803" y="2787"/>
                    </a:lnTo>
                    <a:lnTo>
                      <a:pt x="3808" y="2780"/>
                    </a:lnTo>
                    <a:lnTo>
                      <a:pt x="3810" y="2773"/>
                    </a:lnTo>
                    <a:lnTo>
                      <a:pt x="3817" y="2763"/>
                    </a:lnTo>
                    <a:lnTo>
                      <a:pt x="3820" y="2754"/>
                    </a:lnTo>
                    <a:lnTo>
                      <a:pt x="3824" y="2745"/>
                    </a:lnTo>
                    <a:lnTo>
                      <a:pt x="3827" y="2735"/>
                    </a:lnTo>
                    <a:lnTo>
                      <a:pt x="3829" y="2730"/>
                    </a:lnTo>
                    <a:lnTo>
                      <a:pt x="3832" y="2726"/>
                    </a:lnTo>
                    <a:lnTo>
                      <a:pt x="3832" y="2718"/>
                    </a:lnTo>
                    <a:lnTo>
                      <a:pt x="3829" y="2716"/>
                    </a:lnTo>
                    <a:lnTo>
                      <a:pt x="3827" y="2714"/>
                    </a:lnTo>
                    <a:lnTo>
                      <a:pt x="3827" y="2709"/>
                    </a:lnTo>
                    <a:lnTo>
                      <a:pt x="3832" y="2707"/>
                    </a:lnTo>
                    <a:lnTo>
                      <a:pt x="3834" y="2707"/>
                    </a:lnTo>
                    <a:lnTo>
                      <a:pt x="3839" y="2704"/>
                    </a:lnTo>
                    <a:lnTo>
                      <a:pt x="3846" y="2700"/>
                    </a:lnTo>
                    <a:lnTo>
                      <a:pt x="3855" y="2695"/>
                    </a:lnTo>
                    <a:lnTo>
                      <a:pt x="3858" y="2692"/>
                    </a:lnTo>
                    <a:lnTo>
                      <a:pt x="3865" y="2695"/>
                    </a:lnTo>
                    <a:lnTo>
                      <a:pt x="3867" y="2692"/>
                    </a:lnTo>
                    <a:lnTo>
                      <a:pt x="3869" y="2692"/>
                    </a:lnTo>
                    <a:lnTo>
                      <a:pt x="3872" y="2690"/>
                    </a:lnTo>
                    <a:lnTo>
                      <a:pt x="3874" y="2692"/>
                    </a:lnTo>
                    <a:lnTo>
                      <a:pt x="3881" y="2690"/>
                    </a:lnTo>
                    <a:lnTo>
                      <a:pt x="3884" y="2692"/>
                    </a:lnTo>
                    <a:lnTo>
                      <a:pt x="3886" y="2690"/>
                    </a:lnTo>
                    <a:lnTo>
                      <a:pt x="3888" y="2688"/>
                    </a:lnTo>
                    <a:lnTo>
                      <a:pt x="3893" y="2685"/>
                    </a:lnTo>
                    <a:lnTo>
                      <a:pt x="3898" y="2685"/>
                    </a:lnTo>
                    <a:lnTo>
                      <a:pt x="3900" y="2685"/>
                    </a:lnTo>
                    <a:lnTo>
                      <a:pt x="3902" y="2688"/>
                    </a:lnTo>
                    <a:lnTo>
                      <a:pt x="3907" y="2685"/>
                    </a:lnTo>
                    <a:lnTo>
                      <a:pt x="3910" y="2683"/>
                    </a:lnTo>
                    <a:lnTo>
                      <a:pt x="3910" y="2678"/>
                    </a:lnTo>
                    <a:lnTo>
                      <a:pt x="3910" y="2674"/>
                    </a:lnTo>
                    <a:lnTo>
                      <a:pt x="3905" y="2669"/>
                    </a:lnTo>
                    <a:lnTo>
                      <a:pt x="3905" y="2664"/>
                    </a:lnTo>
                    <a:lnTo>
                      <a:pt x="3907" y="2659"/>
                    </a:lnTo>
                    <a:lnTo>
                      <a:pt x="3910" y="2657"/>
                    </a:lnTo>
                    <a:lnTo>
                      <a:pt x="3912" y="2657"/>
                    </a:lnTo>
                    <a:lnTo>
                      <a:pt x="3910" y="2659"/>
                    </a:lnTo>
                    <a:lnTo>
                      <a:pt x="3910" y="2662"/>
                    </a:lnTo>
                    <a:lnTo>
                      <a:pt x="3910" y="2666"/>
                    </a:lnTo>
                    <a:lnTo>
                      <a:pt x="3910" y="2669"/>
                    </a:lnTo>
                    <a:lnTo>
                      <a:pt x="3914" y="2671"/>
                    </a:lnTo>
                    <a:lnTo>
                      <a:pt x="3914" y="2674"/>
                    </a:lnTo>
                    <a:lnTo>
                      <a:pt x="3914" y="2676"/>
                    </a:lnTo>
                    <a:lnTo>
                      <a:pt x="3917" y="2681"/>
                    </a:lnTo>
                    <a:lnTo>
                      <a:pt x="3919" y="2681"/>
                    </a:lnTo>
                    <a:lnTo>
                      <a:pt x="3921" y="2683"/>
                    </a:lnTo>
                    <a:lnTo>
                      <a:pt x="3924" y="2683"/>
                    </a:lnTo>
                    <a:lnTo>
                      <a:pt x="3926" y="2683"/>
                    </a:lnTo>
                    <a:lnTo>
                      <a:pt x="3928" y="2683"/>
                    </a:lnTo>
                    <a:lnTo>
                      <a:pt x="3928" y="2688"/>
                    </a:lnTo>
                    <a:lnTo>
                      <a:pt x="3928" y="2685"/>
                    </a:lnTo>
                    <a:lnTo>
                      <a:pt x="3931" y="2685"/>
                    </a:lnTo>
                    <a:lnTo>
                      <a:pt x="3933" y="2683"/>
                    </a:lnTo>
                    <a:lnTo>
                      <a:pt x="3936" y="2683"/>
                    </a:lnTo>
                    <a:lnTo>
                      <a:pt x="3938" y="2683"/>
                    </a:lnTo>
                    <a:lnTo>
                      <a:pt x="3940" y="2683"/>
                    </a:lnTo>
                    <a:lnTo>
                      <a:pt x="3940" y="2685"/>
                    </a:lnTo>
                    <a:lnTo>
                      <a:pt x="3940" y="2688"/>
                    </a:lnTo>
                    <a:lnTo>
                      <a:pt x="3940" y="2690"/>
                    </a:lnTo>
                    <a:lnTo>
                      <a:pt x="3943" y="2690"/>
                    </a:lnTo>
                    <a:lnTo>
                      <a:pt x="3943" y="2692"/>
                    </a:lnTo>
                    <a:lnTo>
                      <a:pt x="3936" y="2695"/>
                    </a:lnTo>
                    <a:lnTo>
                      <a:pt x="3926" y="2695"/>
                    </a:lnTo>
                    <a:lnTo>
                      <a:pt x="3921" y="2697"/>
                    </a:lnTo>
                    <a:lnTo>
                      <a:pt x="3902" y="2695"/>
                    </a:lnTo>
                    <a:lnTo>
                      <a:pt x="3888" y="2697"/>
                    </a:lnTo>
                    <a:lnTo>
                      <a:pt x="3898" y="2704"/>
                    </a:lnTo>
                    <a:lnTo>
                      <a:pt x="3902" y="2700"/>
                    </a:lnTo>
                    <a:lnTo>
                      <a:pt x="3921" y="2702"/>
                    </a:lnTo>
                    <a:lnTo>
                      <a:pt x="3921" y="2702"/>
                    </a:lnTo>
                    <a:lnTo>
                      <a:pt x="3926" y="2707"/>
                    </a:lnTo>
                    <a:lnTo>
                      <a:pt x="3924" y="2709"/>
                    </a:lnTo>
                    <a:lnTo>
                      <a:pt x="3919" y="2714"/>
                    </a:lnTo>
                    <a:lnTo>
                      <a:pt x="3912" y="2716"/>
                    </a:lnTo>
                    <a:lnTo>
                      <a:pt x="3907" y="2718"/>
                    </a:lnTo>
                    <a:lnTo>
                      <a:pt x="3910" y="2723"/>
                    </a:lnTo>
                    <a:lnTo>
                      <a:pt x="3917" y="2721"/>
                    </a:lnTo>
                    <a:lnTo>
                      <a:pt x="3928" y="2721"/>
                    </a:lnTo>
                    <a:lnTo>
                      <a:pt x="3945" y="2726"/>
                    </a:lnTo>
                    <a:lnTo>
                      <a:pt x="3945" y="2730"/>
                    </a:lnTo>
                    <a:lnTo>
                      <a:pt x="3969" y="2733"/>
                    </a:lnTo>
                    <a:lnTo>
                      <a:pt x="3973" y="2728"/>
                    </a:lnTo>
                    <a:lnTo>
                      <a:pt x="3985" y="2726"/>
                    </a:lnTo>
                    <a:lnTo>
                      <a:pt x="4002" y="2721"/>
                    </a:lnTo>
                    <a:lnTo>
                      <a:pt x="4004" y="2716"/>
                    </a:lnTo>
                    <a:lnTo>
                      <a:pt x="4014" y="2718"/>
                    </a:lnTo>
                    <a:lnTo>
                      <a:pt x="4016" y="2709"/>
                    </a:lnTo>
                    <a:lnTo>
                      <a:pt x="4021" y="2716"/>
                    </a:lnTo>
                    <a:lnTo>
                      <a:pt x="4025" y="2714"/>
                    </a:lnTo>
                    <a:lnTo>
                      <a:pt x="4035" y="2723"/>
                    </a:lnTo>
                    <a:lnTo>
                      <a:pt x="4044" y="2707"/>
                    </a:lnTo>
                    <a:lnTo>
                      <a:pt x="4047" y="2707"/>
                    </a:lnTo>
                    <a:lnTo>
                      <a:pt x="4049" y="2711"/>
                    </a:lnTo>
                    <a:lnTo>
                      <a:pt x="4049" y="2718"/>
                    </a:lnTo>
                    <a:lnTo>
                      <a:pt x="4054" y="2726"/>
                    </a:lnTo>
                    <a:lnTo>
                      <a:pt x="4063" y="2726"/>
                    </a:lnTo>
                    <a:lnTo>
                      <a:pt x="4063" y="2728"/>
                    </a:lnTo>
                    <a:lnTo>
                      <a:pt x="4059" y="2733"/>
                    </a:lnTo>
                    <a:lnTo>
                      <a:pt x="4061" y="2737"/>
                    </a:lnTo>
                    <a:lnTo>
                      <a:pt x="4054" y="2735"/>
                    </a:lnTo>
                    <a:lnTo>
                      <a:pt x="4042" y="2742"/>
                    </a:lnTo>
                    <a:lnTo>
                      <a:pt x="4037" y="2747"/>
                    </a:lnTo>
                    <a:lnTo>
                      <a:pt x="4028" y="2754"/>
                    </a:lnTo>
                    <a:lnTo>
                      <a:pt x="4021" y="2754"/>
                    </a:lnTo>
                    <a:lnTo>
                      <a:pt x="4021" y="2761"/>
                    </a:lnTo>
                    <a:lnTo>
                      <a:pt x="4011" y="2771"/>
                    </a:lnTo>
                    <a:lnTo>
                      <a:pt x="4002" y="2780"/>
                    </a:lnTo>
                    <a:lnTo>
                      <a:pt x="3988" y="2794"/>
                    </a:lnTo>
                    <a:lnTo>
                      <a:pt x="3981" y="2804"/>
                    </a:lnTo>
                    <a:lnTo>
                      <a:pt x="3983" y="2811"/>
                    </a:lnTo>
                    <a:lnTo>
                      <a:pt x="3995" y="2811"/>
                    </a:lnTo>
                    <a:lnTo>
                      <a:pt x="4002" y="2804"/>
                    </a:lnTo>
                    <a:lnTo>
                      <a:pt x="4011" y="2801"/>
                    </a:lnTo>
                    <a:lnTo>
                      <a:pt x="4018" y="2804"/>
                    </a:lnTo>
                    <a:lnTo>
                      <a:pt x="4047" y="2818"/>
                    </a:lnTo>
                    <a:lnTo>
                      <a:pt x="4056" y="2811"/>
                    </a:lnTo>
                    <a:lnTo>
                      <a:pt x="4063" y="2816"/>
                    </a:lnTo>
                    <a:lnTo>
                      <a:pt x="4073" y="2825"/>
                    </a:lnTo>
                    <a:lnTo>
                      <a:pt x="4078" y="2844"/>
                    </a:lnTo>
                    <a:lnTo>
                      <a:pt x="4075" y="2849"/>
                    </a:lnTo>
                    <a:lnTo>
                      <a:pt x="4078" y="2868"/>
                    </a:lnTo>
                    <a:lnTo>
                      <a:pt x="4085" y="2870"/>
                    </a:lnTo>
                    <a:lnTo>
                      <a:pt x="4075" y="2872"/>
                    </a:lnTo>
                    <a:lnTo>
                      <a:pt x="4068" y="2877"/>
                    </a:lnTo>
                    <a:lnTo>
                      <a:pt x="4078" y="2884"/>
                    </a:lnTo>
                    <a:lnTo>
                      <a:pt x="4087" y="2882"/>
                    </a:lnTo>
                    <a:lnTo>
                      <a:pt x="4096" y="2891"/>
                    </a:lnTo>
                    <a:lnTo>
                      <a:pt x="4113" y="2886"/>
                    </a:lnTo>
                    <a:lnTo>
                      <a:pt x="4127" y="2882"/>
                    </a:lnTo>
                    <a:lnTo>
                      <a:pt x="4141" y="2865"/>
                    </a:lnTo>
                    <a:lnTo>
                      <a:pt x="4148" y="2842"/>
                    </a:lnTo>
                    <a:lnTo>
                      <a:pt x="4167" y="2830"/>
                    </a:lnTo>
                    <a:lnTo>
                      <a:pt x="4179" y="2823"/>
                    </a:lnTo>
                    <a:lnTo>
                      <a:pt x="4191" y="2823"/>
                    </a:lnTo>
                    <a:lnTo>
                      <a:pt x="4203" y="2801"/>
                    </a:lnTo>
                    <a:lnTo>
                      <a:pt x="4208" y="2801"/>
                    </a:lnTo>
                    <a:lnTo>
                      <a:pt x="4210" y="2794"/>
                    </a:lnTo>
                    <a:lnTo>
                      <a:pt x="4208" y="2792"/>
                    </a:lnTo>
                    <a:lnTo>
                      <a:pt x="4212" y="2785"/>
                    </a:lnTo>
                    <a:lnTo>
                      <a:pt x="4219" y="2780"/>
                    </a:lnTo>
                    <a:lnTo>
                      <a:pt x="4231" y="2780"/>
                    </a:lnTo>
                    <a:lnTo>
                      <a:pt x="4243" y="2787"/>
                    </a:lnTo>
                    <a:lnTo>
                      <a:pt x="4255" y="2780"/>
                    </a:lnTo>
                    <a:lnTo>
                      <a:pt x="4271" y="2778"/>
                    </a:lnTo>
                    <a:lnTo>
                      <a:pt x="4288" y="2766"/>
                    </a:lnTo>
                    <a:lnTo>
                      <a:pt x="4279" y="2747"/>
                    </a:lnTo>
                    <a:lnTo>
                      <a:pt x="4286" y="2737"/>
                    </a:lnTo>
                    <a:lnTo>
                      <a:pt x="4290" y="2737"/>
                    </a:lnTo>
                    <a:lnTo>
                      <a:pt x="4293" y="2733"/>
                    </a:lnTo>
                    <a:lnTo>
                      <a:pt x="4288" y="2728"/>
                    </a:lnTo>
                    <a:lnTo>
                      <a:pt x="4279" y="2728"/>
                    </a:lnTo>
                    <a:lnTo>
                      <a:pt x="4264" y="2728"/>
                    </a:lnTo>
                    <a:lnTo>
                      <a:pt x="4250" y="2737"/>
                    </a:lnTo>
                    <a:lnTo>
                      <a:pt x="4250" y="2742"/>
                    </a:lnTo>
                    <a:lnTo>
                      <a:pt x="4245" y="2747"/>
                    </a:lnTo>
                    <a:lnTo>
                      <a:pt x="4238" y="2747"/>
                    </a:lnTo>
                    <a:lnTo>
                      <a:pt x="4229" y="2742"/>
                    </a:lnTo>
                    <a:lnTo>
                      <a:pt x="4224" y="2754"/>
                    </a:lnTo>
                    <a:lnTo>
                      <a:pt x="4203" y="2771"/>
                    </a:lnTo>
                    <a:lnTo>
                      <a:pt x="4179" y="2766"/>
                    </a:lnTo>
                    <a:lnTo>
                      <a:pt x="4170" y="2756"/>
                    </a:lnTo>
                    <a:lnTo>
                      <a:pt x="4174" y="2749"/>
                    </a:lnTo>
                    <a:lnTo>
                      <a:pt x="4170" y="2740"/>
                    </a:lnTo>
                    <a:lnTo>
                      <a:pt x="4160" y="2733"/>
                    </a:lnTo>
                    <a:lnTo>
                      <a:pt x="4156" y="2733"/>
                    </a:lnTo>
                    <a:lnTo>
                      <a:pt x="4148" y="2730"/>
                    </a:lnTo>
                    <a:lnTo>
                      <a:pt x="4151" y="2726"/>
                    </a:lnTo>
                    <a:lnTo>
                      <a:pt x="4141" y="2730"/>
                    </a:lnTo>
                    <a:lnTo>
                      <a:pt x="4141" y="2723"/>
                    </a:lnTo>
                    <a:lnTo>
                      <a:pt x="4141" y="2721"/>
                    </a:lnTo>
                    <a:lnTo>
                      <a:pt x="4137" y="2723"/>
                    </a:lnTo>
                    <a:lnTo>
                      <a:pt x="4134" y="2718"/>
                    </a:lnTo>
                    <a:lnTo>
                      <a:pt x="4137" y="2716"/>
                    </a:lnTo>
                    <a:lnTo>
                      <a:pt x="4139" y="2716"/>
                    </a:lnTo>
                    <a:lnTo>
                      <a:pt x="4141" y="2714"/>
                    </a:lnTo>
                    <a:lnTo>
                      <a:pt x="4139" y="2714"/>
                    </a:lnTo>
                    <a:lnTo>
                      <a:pt x="4132" y="2716"/>
                    </a:lnTo>
                    <a:lnTo>
                      <a:pt x="4125" y="2728"/>
                    </a:lnTo>
                    <a:lnTo>
                      <a:pt x="4120" y="2730"/>
                    </a:lnTo>
                    <a:lnTo>
                      <a:pt x="4125" y="2721"/>
                    </a:lnTo>
                    <a:lnTo>
                      <a:pt x="4130" y="2716"/>
                    </a:lnTo>
                    <a:lnTo>
                      <a:pt x="4130" y="2711"/>
                    </a:lnTo>
                    <a:lnTo>
                      <a:pt x="4122" y="2709"/>
                    </a:lnTo>
                    <a:lnTo>
                      <a:pt x="4120" y="2709"/>
                    </a:lnTo>
                    <a:lnTo>
                      <a:pt x="4125" y="2714"/>
                    </a:lnTo>
                    <a:lnTo>
                      <a:pt x="4120" y="2714"/>
                    </a:lnTo>
                    <a:lnTo>
                      <a:pt x="4115" y="2714"/>
                    </a:lnTo>
                    <a:lnTo>
                      <a:pt x="4108" y="2709"/>
                    </a:lnTo>
                    <a:lnTo>
                      <a:pt x="4104" y="2704"/>
                    </a:lnTo>
                    <a:lnTo>
                      <a:pt x="4099" y="2707"/>
                    </a:lnTo>
                    <a:lnTo>
                      <a:pt x="4094" y="2707"/>
                    </a:lnTo>
                    <a:lnTo>
                      <a:pt x="4080" y="2704"/>
                    </a:lnTo>
                    <a:lnTo>
                      <a:pt x="4075" y="2707"/>
                    </a:lnTo>
                    <a:lnTo>
                      <a:pt x="4075" y="2709"/>
                    </a:lnTo>
                    <a:lnTo>
                      <a:pt x="4070" y="2711"/>
                    </a:lnTo>
                    <a:lnTo>
                      <a:pt x="4063" y="2707"/>
                    </a:lnTo>
                    <a:lnTo>
                      <a:pt x="4051" y="2702"/>
                    </a:lnTo>
                    <a:lnTo>
                      <a:pt x="4047" y="2697"/>
                    </a:lnTo>
                    <a:lnTo>
                      <a:pt x="4059" y="2692"/>
                    </a:lnTo>
                    <a:lnTo>
                      <a:pt x="4070" y="2695"/>
                    </a:lnTo>
                    <a:lnTo>
                      <a:pt x="4080" y="2702"/>
                    </a:lnTo>
                    <a:lnTo>
                      <a:pt x="4092" y="2702"/>
                    </a:lnTo>
                    <a:lnTo>
                      <a:pt x="4092" y="2695"/>
                    </a:lnTo>
                    <a:lnTo>
                      <a:pt x="4085" y="2683"/>
                    </a:lnTo>
                    <a:lnTo>
                      <a:pt x="4087" y="2683"/>
                    </a:lnTo>
                    <a:lnTo>
                      <a:pt x="4096" y="2692"/>
                    </a:lnTo>
                    <a:lnTo>
                      <a:pt x="4101" y="2688"/>
                    </a:lnTo>
                    <a:lnTo>
                      <a:pt x="4111" y="2692"/>
                    </a:lnTo>
                    <a:lnTo>
                      <a:pt x="4111" y="2707"/>
                    </a:lnTo>
                    <a:lnTo>
                      <a:pt x="4115" y="2709"/>
                    </a:lnTo>
                    <a:lnTo>
                      <a:pt x="4120" y="2707"/>
                    </a:lnTo>
                    <a:lnTo>
                      <a:pt x="4125" y="2695"/>
                    </a:lnTo>
                    <a:lnTo>
                      <a:pt x="4122" y="2688"/>
                    </a:lnTo>
                    <a:lnTo>
                      <a:pt x="4125" y="2683"/>
                    </a:lnTo>
                    <a:lnTo>
                      <a:pt x="4130" y="2685"/>
                    </a:lnTo>
                    <a:lnTo>
                      <a:pt x="4137" y="2683"/>
                    </a:lnTo>
                    <a:lnTo>
                      <a:pt x="4137" y="2678"/>
                    </a:lnTo>
                    <a:lnTo>
                      <a:pt x="4139" y="2674"/>
                    </a:lnTo>
                    <a:lnTo>
                      <a:pt x="4151" y="2666"/>
                    </a:lnTo>
                    <a:lnTo>
                      <a:pt x="4158" y="2657"/>
                    </a:lnTo>
                    <a:lnTo>
                      <a:pt x="4158" y="2652"/>
                    </a:lnTo>
                    <a:lnTo>
                      <a:pt x="4151" y="2643"/>
                    </a:lnTo>
                    <a:lnTo>
                      <a:pt x="4153" y="2640"/>
                    </a:lnTo>
                    <a:lnTo>
                      <a:pt x="4156" y="2645"/>
                    </a:lnTo>
                    <a:lnTo>
                      <a:pt x="4163" y="2647"/>
                    </a:lnTo>
                    <a:lnTo>
                      <a:pt x="4163" y="2652"/>
                    </a:lnTo>
                    <a:lnTo>
                      <a:pt x="4167" y="2657"/>
                    </a:lnTo>
                    <a:lnTo>
                      <a:pt x="4174" y="2643"/>
                    </a:lnTo>
                    <a:lnTo>
                      <a:pt x="4182" y="2636"/>
                    </a:lnTo>
                    <a:lnTo>
                      <a:pt x="4201" y="2614"/>
                    </a:lnTo>
                    <a:lnTo>
                      <a:pt x="4219" y="2605"/>
                    </a:lnTo>
                    <a:lnTo>
                      <a:pt x="4227" y="2605"/>
                    </a:lnTo>
                    <a:lnTo>
                      <a:pt x="4231" y="2610"/>
                    </a:lnTo>
                    <a:lnTo>
                      <a:pt x="4236" y="2595"/>
                    </a:lnTo>
                    <a:lnTo>
                      <a:pt x="4250" y="2584"/>
                    </a:lnTo>
                    <a:lnTo>
                      <a:pt x="4257" y="2581"/>
                    </a:lnTo>
                    <a:lnTo>
                      <a:pt x="4262" y="2584"/>
                    </a:lnTo>
                    <a:lnTo>
                      <a:pt x="4267" y="2588"/>
                    </a:lnTo>
                    <a:lnTo>
                      <a:pt x="4269" y="2574"/>
                    </a:lnTo>
                    <a:lnTo>
                      <a:pt x="4290" y="2553"/>
                    </a:lnTo>
                    <a:lnTo>
                      <a:pt x="4295" y="2553"/>
                    </a:lnTo>
                    <a:lnTo>
                      <a:pt x="4300" y="2558"/>
                    </a:lnTo>
                    <a:lnTo>
                      <a:pt x="4307" y="2536"/>
                    </a:lnTo>
                    <a:lnTo>
                      <a:pt x="4314" y="2532"/>
                    </a:lnTo>
                    <a:lnTo>
                      <a:pt x="4316" y="2532"/>
                    </a:lnTo>
                    <a:lnTo>
                      <a:pt x="4326" y="2527"/>
                    </a:lnTo>
                    <a:lnTo>
                      <a:pt x="4331" y="2522"/>
                    </a:lnTo>
                    <a:lnTo>
                      <a:pt x="4338" y="2524"/>
                    </a:lnTo>
                    <a:lnTo>
                      <a:pt x="4347" y="2520"/>
                    </a:lnTo>
                    <a:lnTo>
                      <a:pt x="4352" y="2524"/>
                    </a:lnTo>
                    <a:lnTo>
                      <a:pt x="4359" y="2513"/>
                    </a:lnTo>
                    <a:lnTo>
                      <a:pt x="4366" y="2510"/>
                    </a:lnTo>
                    <a:lnTo>
                      <a:pt x="4378" y="2510"/>
                    </a:lnTo>
                    <a:lnTo>
                      <a:pt x="4383" y="2506"/>
                    </a:lnTo>
                    <a:lnTo>
                      <a:pt x="4404" y="2494"/>
                    </a:lnTo>
                    <a:lnTo>
                      <a:pt x="4404" y="2484"/>
                    </a:lnTo>
                    <a:lnTo>
                      <a:pt x="4413" y="2479"/>
                    </a:lnTo>
                    <a:lnTo>
                      <a:pt x="4430" y="2477"/>
                    </a:lnTo>
                    <a:lnTo>
                      <a:pt x="4435" y="2482"/>
                    </a:lnTo>
                    <a:lnTo>
                      <a:pt x="4437" y="2491"/>
                    </a:lnTo>
                    <a:lnTo>
                      <a:pt x="4437" y="2501"/>
                    </a:lnTo>
                    <a:lnTo>
                      <a:pt x="4432" y="2506"/>
                    </a:lnTo>
                    <a:lnTo>
                      <a:pt x="4423" y="2506"/>
                    </a:lnTo>
                    <a:lnTo>
                      <a:pt x="4399" y="2529"/>
                    </a:lnTo>
                    <a:lnTo>
                      <a:pt x="4383" y="2539"/>
                    </a:lnTo>
                    <a:lnTo>
                      <a:pt x="4378" y="2550"/>
                    </a:lnTo>
                    <a:lnTo>
                      <a:pt x="4397" y="2553"/>
                    </a:lnTo>
                    <a:lnTo>
                      <a:pt x="4397" y="2562"/>
                    </a:lnTo>
                    <a:lnTo>
                      <a:pt x="4390" y="2562"/>
                    </a:lnTo>
                    <a:lnTo>
                      <a:pt x="4368" y="2558"/>
                    </a:lnTo>
                    <a:lnTo>
                      <a:pt x="4347" y="2577"/>
                    </a:lnTo>
                    <a:lnTo>
                      <a:pt x="4338" y="2574"/>
                    </a:lnTo>
                    <a:lnTo>
                      <a:pt x="4338" y="2581"/>
                    </a:lnTo>
                    <a:lnTo>
                      <a:pt x="4357" y="2600"/>
                    </a:lnTo>
                    <a:lnTo>
                      <a:pt x="4364" y="2595"/>
                    </a:lnTo>
                    <a:lnTo>
                      <a:pt x="4371" y="2595"/>
                    </a:lnTo>
                    <a:lnTo>
                      <a:pt x="4380" y="2600"/>
                    </a:lnTo>
                    <a:lnTo>
                      <a:pt x="4406" y="2610"/>
                    </a:lnTo>
                    <a:lnTo>
                      <a:pt x="4413" y="2617"/>
                    </a:lnTo>
                    <a:lnTo>
                      <a:pt x="4416" y="2626"/>
                    </a:lnTo>
                    <a:lnTo>
                      <a:pt x="4404" y="2624"/>
                    </a:lnTo>
                    <a:lnTo>
                      <a:pt x="4397" y="2621"/>
                    </a:lnTo>
                    <a:lnTo>
                      <a:pt x="4385" y="2619"/>
                    </a:lnTo>
                    <a:lnTo>
                      <a:pt x="4371" y="2638"/>
                    </a:lnTo>
                    <a:lnTo>
                      <a:pt x="4371" y="2666"/>
                    </a:lnTo>
                    <a:lnTo>
                      <a:pt x="4359" y="2678"/>
                    </a:lnTo>
                    <a:lnTo>
                      <a:pt x="4357" y="2681"/>
                    </a:lnTo>
                    <a:lnTo>
                      <a:pt x="4359" y="2692"/>
                    </a:lnTo>
                    <a:lnTo>
                      <a:pt x="4359" y="2714"/>
                    </a:lnTo>
                    <a:lnTo>
                      <a:pt x="4352" y="2726"/>
                    </a:lnTo>
                    <a:lnTo>
                      <a:pt x="4347" y="2733"/>
                    </a:lnTo>
                    <a:lnTo>
                      <a:pt x="4328" y="2737"/>
                    </a:lnTo>
                    <a:lnTo>
                      <a:pt x="4328" y="2728"/>
                    </a:lnTo>
                    <a:lnTo>
                      <a:pt x="4307" y="2723"/>
                    </a:lnTo>
                    <a:lnTo>
                      <a:pt x="4302" y="2730"/>
                    </a:lnTo>
                    <a:lnTo>
                      <a:pt x="4302" y="2735"/>
                    </a:lnTo>
                    <a:lnTo>
                      <a:pt x="4316" y="2735"/>
                    </a:lnTo>
                    <a:lnTo>
                      <a:pt x="4319" y="2735"/>
                    </a:lnTo>
                    <a:lnTo>
                      <a:pt x="4319" y="2740"/>
                    </a:lnTo>
                    <a:lnTo>
                      <a:pt x="4307" y="2747"/>
                    </a:lnTo>
                    <a:lnTo>
                      <a:pt x="4300" y="2754"/>
                    </a:lnTo>
                    <a:lnTo>
                      <a:pt x="4297" y="2761"/>
                    </a:lnTo>
                    <a:lnTo>
                      <a:pt x="4309" y="2763"/>
                    </a:lnTo>
                    <a:lnTo>
                      <a:pt x="4314" y="2761"/>
                    </a:lnTo>
                    <a:lnTo>
                      <a:pt x="4333" y="2759"/>
                    </a:lnTo>
                    <a:lnTo>
                      <a:pt x="4347" y="2766"/>
                    </a:lnTo>
                    <a:lnTo>
                      <a:pt x="4357" y="2771"/>
                    </a:lnTo>
                    <a:lnTo>
                      <a:pt x="4364" y="2785"/>
                    </a:lnTo>
                    <a:lnTo>
                      <a:pt x="4376" y="2789"/>
                    </a:lnTo>
                    <a:lnTo>
                      <a:pt x="4397" y="2789"/>
                    </a:lnTo>
                    <a:lnTo>
                      <a:pt x="4404" y="2782"/>
                    </a:lnTo>
                    <a:lnTo>
                      <a:pt x="4423" y="2789"/>
                    </a:lnTo>
                    <a:lnTo>
                      <a:pt x="4437" y="2801"/>
                    </a:lnTo>
                    <a:lnTo>
                      <a:pt x="4444" y="2804"/>
                    </a:lnTo>
                    <a:lnTo>
                      <a:pt x="4461" y="2801"/>
                    </a:lnTo>
                    <a:lnTo>
                      <a:pt x="4468" y="2799"/>
                    </a:lnTo>
                    <a:lnTo>
                      <a:pt x="4487" y="2804"/>
                    </a:lnTo>
                    <a:lnTo>
                      <a:pt x="4491" y="2808"/>
                    </a:lnTo>
                    <a:lnTo>
                      <a:pt x="4517" y="2820"/>
                    </a:lnTo>
                    <a:lnTo>
                      <a:pt x="4551" y="2837"/>
                    </a:lnTo>
                    <a:lnTo>
                      <a:pt x="4558" y="2844"/>
                    </a:lnTo>
                    <a:lnTo>
                      <a:pt x="4569" y="2851"/>
                    </a:lnTo>
                    <a:lnTo>
                      <a:pt x="4588" y="2860"/>
                    </a:lnTo>
                    <a:lnTo>
                      <a:pt x="4610" y="2870"/>
                    </a:lnTo>
                    <a:lnTo>
                      <a:pt x="4619" y="2870"/>
                    </a:lnTo>
                    <a:lnTo>
                      <a:pt x="4631" y="2872"/>
                    </a:lnTo>
                    <a:lnTo>
                      <a:pt x="4638" y="2882"/>
                    </a:lnTo>
                    <a:lnTo>
                      <a:pt x="4645" y="2884"/>
                    </a:lnTo>
                    <a:lnTo>
                      <a:pt x="4666" y="2886"/>
                    </a:lnTo>
                    <a:lnTo>
                      <a:pt x="4688" y="2884"/>
                    </a:lnTo>
                    <a:lnTo>
                      <a:pt x="4697" y="2886"/>
                    </a:lnTo>
                    <a:lnTo>
                      <a:pt x="4707" y="2889"/>
                    </a:lnTo>
                    <a:lnTo>
                      <a:pt x="4714" y="2896"/>
                    </a:lnTo>
                    <a:lnTo>
                      <a:pt x="4721" y="2905"/>
                    </a:lnTo>
                    <a:lnTo>
                      <a:pt x="4726" y="2901"/>
                    </a:lnTo>
                    <a:lnTo>
                      <a:pt x="4742" y="2903"/>
                    </a:lnTo>
                    <a:lnTo>
                      <a:pt x="4752" y="2913"/>
                    </a:lnTo>
                    <a:lnTo>
                      <a:pt x="4763" y="2934"/>
                    </a:lnTo>
                    <a:lnTo>
                      <a:pt x="4768" y="2941"/>
                    </a:lnTo>
                    <a:lnTo>
                      <a:pt x="4775" y="2950"/>
                    </a:lnTo>
                    <a:lnTo>
                      <a:pt x="4780" y="2960"/>
                    </a:lnTo>
                    <a:lnTo>
                      <a:pt x="4794" y="2972"/>
                    </a:lnTo>
                    <a:lnTo>
                      <a:pt x="4801" y="2988"/>
                    </a:lnTo>
                    <a:lnTo>
                      <a:pt x="4801" y="3010"/>
                    </a:lnTo>
                    <a:lnTo>
                      <a:pt x="4799" y="3017"/>
                    </a:lnTo>
                    <a:lnTo>
                      <a:pt x="4797" y="3014"/>
                    </a:lnTo>
                    <a:lnTo>
                      <a:pt x="4794" y="3021"/>
                    </a:lnTo>
                    <a:lnTo>
                      <a:pt x="4794" y="3024"/>
                    </a:lnTo>
                    <a:lnTo>
                      <a:pt x="4794" y="3031"/>
                    </a:lnTo>
                    <a:lnTo>
                      <a:pt x="4794" y="3031"/>
                    </a:lnTo>
                    <a:lnTo>
                      <a:pt x="4778" y="3062"/>
                    </a:lnTo>
                    <a:lnTo>
                      <a:pt x="4752" y="3085"/>
                    </a:lnTo>
                    <a:lnTo>
                      <a:pt x="4728" y="3109"/>
                    </a:lnTo>
                    <a:lnTo>
                      <a:pt x="4700" y="3130"/>
                    </a:lnTo>
                    <a:lnTo>
                      <a:pt x="4652" y="3133"/>
                    </a:lnTo>
                    <a:lnTo>
                      <a:pt x="4643" y="3125"/>
                    </a:lnTo>
                    <a:lnTo>
                      <a:pt x="4636" y="3125"/>
                    </a:lnTo>
                    <a:lnTo>
                      <a:pt x="4591" y="3147"/>
                    </a:lnTo>
                    <a:lnTo>
                      <a:pt x="4577" y="3159"/>
                    </a:lnTo>
                    <a:lnTo>
                      <a:pt x="4562" y="3168"/>
                    </a:lnTo>
                    <a:lnTo>
                      <a:pt x="4520" y="3173"/>
                    </a:lnTo>
                    <a:lnTo>
                      <a:pt x="4506" y="3170"/>
                    </a:lnTo>
                    <a:lnTo>
                      <a:pt x="4482" y="3173"/>
                    </a:lnTo>
                    <a:lnTo>
                      <a:pt x="4425" y="3156"/>
                    </a:lnTo>
                    <a:lnTo>
                      <a:pt x="4411" y="3154"/>
                    </a:lnTo>
                    <a:lnTo>
                      <a:pt x="4404" y="3156"/>
                    </a:lnTo>
                    <a:lnTo>
                      <a:pt x="4399" y="3163"/>
                    </a:lnTo>
                    <a:lnTo>
                      <a:pt x="4392" y="3175"/>
                    </a:lnTo>
                    <a:lnTo>
                      <a:pt x="4390" y="3175"/>
                    </a:lnTo>
                    <a:lnTo>
                      <a:pt x="4354" y="3154"/>
                    </a:lnTo>
                    <a:lnTo>
                      <a:pt x="4357" y="3140"/>
                    </a:lnTo>
                    <a:lnTo>
                      <a:pt x="4340" y="3133"/>
                    </a:lnTo>
                    <a:lnTo>
                      <a:pt x="4335" y="3133"/>
                    </a:lnTo>
                    <a:lnTo>
                      <a:pt x="4316" y="3149"/>
                    </a:lnTo>
                    <a:lnTo>
                      <a:pt x="4295" y="3147"/>
                    </a:lnTo>
                    <a:lnTo>
                      <a:pt x="4276" y="3140"/>
                    </a:lnTo>
                    <a:lnTo>
                      <a:pt x="4264" y="3128"/>
                    </a:lnTo>
                    <a:lnTo>
                      <a:pt x="4248" y="3125"/>
                    </a:lnTo>
                    <a:lnTo>
                      <a:pt x="4236" y="3135"/>
                    </a:lnTo>
                    <a:lnTo>
                      <a:pt x="4196" y="3140"/>
                    </a:lnTo>
                    <a:lnTo>
                      <a:pt x="4144" y="3149"/>
                    </a:lnTo>
                    <a:lnTo>
                      <a:pt x="4132" y="3152"/>
                    </a:lnTo>
                    <a:lnTo>
                      <a:pt x="4125" y="3149"/>
                    </a:lnTo>
                    <a:lnTo>
                      <a:pt x="4082" y="3175"/>
                    </a:lnTo>
                    <a:lnTo>
                      <a:pt x="4063" y="3180"/>
                    </a:lnTo>
                    <a:lnTo>
                      <a:pt x="4054" y="3192"/>
                    </a:lnTo>
                    <a:lnTo>
                      <a:pt x="4014" y="3230"/>
                    </a:lnTo>
                    <a:lnTo>
                      <a:pt x="3981" y="3253"/>
                    </a:lnTo>
                    <a:lnTo>
                      <a:pt x="3981" y="3258"/>
                    </a:lnTo>
                    <a:lnTo>
                      <a:pt x="3983" y="3260"/>
                    </a:lnTo>
                    <a:lnTo>
                      <a:pt x="3981" y="3272"/>
                    </a:lnTo>
                    <a:lnTo>
                      <a:pt x="3964" y="3286"/>
                    </a:lnTo>
                    <a:lnTo>
                      <a:pt x="3952" y="3284"/>
                    </a:lnTo>
                    <a:lnTo>
                      <a:pt x="3943" y="3291"/>
                    </a:lnTo>
                    <a:lnTo>
                      <a:pt x="3933" y="3289"/>
                    </a:lnTo>
                    <a:lnTo>
                      <a:pt x="3914" y="3284"/>
                    </a:lnTo>
                    <a:lnTo>
                      <a:pt x="3905" y="3282"/>
                    </a:lnTo>
                    <a:lnTo>
                      <a:pt x="3888" y="3286"/>
                    </a:lnTo>
                    <a:lnTo>
                      <a:pt x="3879" y="3293"/>
                    </a:lnTo>
                    <a:lnTo>
                      <a:pt x="3858" y="3296"/>
                    </a:lnTo>
                    <a:lnTo>
                      <a:pt x="3848" y="3293"/>
                    </a:lnTo>
                    <a:lnTo>
                      <a:pt x="3824" y="3291"/>
                    </a:lnTo>
                    <a:lnTo>
                      <a:pt x="3817" y="3293"/>
                    </a:lnTo>
                    <a:lnTo>
                      <a:pt x="3803" y="3293"/>
                    </a:lnTo>
                    <a:lnTo>
                      <a:pt x="3798" y="3324"/>
                    </a:lnTo>
                    <a:lnTo>
                      <a:pt x="3803" y="3329"/>
                    </a:lnTo>
                    <a:lnTo>
                      <a:pt x="3815" y="3334"/>
                    </a:lnTo>
                    <a:lnTo>
                      <a:pt x="3827" y="3338"/>
                    </a:lnTo>
                    <a:lnTo>
                      <a:pt x="3834" y="3341"/>
                    </a:lnTo>
                    <a:lnTo>
                      <a:pt x="3839" y="3341"/>
                    </a:lnTo>
                    <a:lnTo>
                      <a:pt x="3841" y="3336"/>
                    </a:lnTo>
                    <a:lnTo>
                      <a:pt x="3855" y="3336"/>
                    </a:lnTo>
                    <a:lnTo>
                      <a:pt x="3869" y="3336"/>
                    </a:lnTo>
                    <a:lnTo>
                      <a:pt x="3874" y="3338"/>
                    </a:lnTo>
                    <a:lnTo>
                      <a:pt x="3869" y="3341"/>
                    </a:lnTo>
                    <a:lnTo>
                      <a:pt x="3848" y="3346"/>
                    </a:lnTo>
                    <a:lnTo>
                      <a:pt x="3829" y="3353"/>
                    </a:lnTo>
                    <a:lnTo>
                      <a:pt x="3806" y="3355"/>
                    </a:lnTo>
                    <a:lnTo>
                      <a:pt x="3798" y="3360"/>
                    </a:lnTo>
                    <a:lnTo>
                      <a:pt x="3782" y="3374"/>
                    </a:lnTo>
                    <a:lnTo>
                      <a:pt x="3782" y="3376"/>
                    </a:lnTo>
                    <a:lnTo>
                      <a:pt x="3791" y="3379"/>
                    </a:lnTo>
                    <a:lnTo>
                      <a:pt x="3798" y="3381"/>
                    </a:lnTo>
                    <a:lnTo>
                      <a:pt x="3806" y="3376"/>
                    </a:lnTo>
                    <a:lnTo>
                      <a:pt x="3813" y="3376"/>
                    </a:lnTo>
                    <a:lnTo>
                      <a:pt x="3815" y="3379"/>
                    </a:lnTo>
                    <a:lnTo>
                      <a:pt x="3808" y="3388"/>
                    </a:lnTo>
                    <a:lnTo>
                      <a:pt x="3777" y="3395"/>
                    </a:lnTo>
                    <a:lnTo>
                      <a:pt x="3749" y="3395"/>
                    </a:lnTo>
                    <a:lnTo>
                      <a:pt x="3732" y="3395"/>
                    </a:lnTo>
                    <a:lnTo>
                      <a:pt x="3723" y="3393"/>
                    </a:lnTo>
                    <a:lnTo>
                      <a:pt x="3723" y="3386"/>
                    </a:lnTo>
                    <a:lnTo>
                      <a:pt x="3697" y="3386"/>
                    </a:lnTo>
                    <a:lnTo>
                      <a:pt x="3697" y="3393"/>
                    </a:lnTo>
                    <a:lnTo>
                      <a:pt x="3711" y="3400"/>
                    </a:lnTo>
                    <a:lnTo>
                      <a:pt x="3713" y="3402"/>
                    </a:lnTo>
                    <a:lnTo>
                      <a:pt x="3704" y="3412"/>
                    </a:lnTo>
                    <a:lnTo>
                      <a:pt x="3697" y="3414"/>
                    </a:lnTo>
                    <a:lnTo>
                      <a:pt x="3680" y="3417"/>
                    </a:lnTo>
                    <a:lnTo>
                      <a:pt x="3675" y="3414"/>
                    </a:lnTo>
                    <a:lnTo>
                      <a:pt x="3671" y="3409"/>
                    </a:lnTo>
                    <a:lnTo>
                      <a:pt x="3668" y="3402"/>
                    </a:lnTo>
                    <a:lnTo>
                      <a:pt x="3664" y="3400"/>
                    </a:lnTo>
                    <a:lnTo>
                      <a:pt x="3640" y="3407"/>
                    </a:lnTo>
                    <a:lnTo>
                      <a:pt x="3623" y="3409"/>
                    </a:lnTo>
                    <a:lnTo>
                      <a:pt x="3619" y="3412"/>
                    </a:lnTo>
                    <a:lnTo>
                      <a:pt x="3607" y="3433"/>
                    </a:lnTo>
                    <a:lnTo>
                      <a:pt x="3595" y="3457"/>
                    </a:lnTo>
                    <a:lnTo>
                      <a:pt x="3590" y="3459"/>
                    </a:lnTo>
                    <a:lnTo>
                      <a:pt x="3581" y="3459"/>
                    </a:lnTo>
                    <a:lnTo>
                      <a:pt x="3576" y="3461"/>
                    </a:lnTo>
                    <a:lnTo>
                      <a:pt x="3578" y="3488"/>
                    </a:lnTo>
                    <a:lnTo>
                      <a:pt x="3576" y="3516"/>
                    </a:lnTo>
                    <a:lnTo>
                      <a:pt x="3578" y="3518"/>
                    </a:lnTo>
                    <a:lnTo>
                      <a:pt x="3590" y="3516"/>
                    </a:lnTo>
                    <a:lnTo>
                      <a:pt x="3602" y="3516"/>
                    </a:lnTo>
                    <a:lnTo>
                      <a:pt x="3621" y="3506"/>
                    </a:lnTo>
                    <a:lnTo>
                      <a:pt x="3640" y="3499"/>
                    </a:lnTo>
                    <a:lnTo>
                      <a:pt x="3649" y="3499"/>
                    </a:lnTo>
                    <a:lnTo>
                      <a:pt x="3649" y="3509"/>
                    </a:lnTo>
                    <a:lnTo>
                      <a:pt x="3630" y="3528"/>
                    </a:lnTo>
                    <a:lnTo>
                      <a:pt x="3628" y="3530"/>
                    </a:lnTo>
                    <a:lnTo>
                      <a:pt x="3642" y="3544"/>
                    </a:lnTo>
                    <a:lnTo>
                      <a:pt x="3656" y="3566"/>
                    </a:lnTo>
                    <a:lnTo>
                      <a:pt x="3664" y="3566"/>
                    </a:lnTo>
                    <a:lnTo>
                      <a:pt x="3668" y="3573"/>
                    </a:lnTo>
                    <a:lnTo>
                      <a:pt x="3656" y="3592"/>
                    </a:lnTo>
                    <a:lnTo>
                      <a:pt x="3649" y="3587"/>
                    </a:lnTo>
                    <a:lnTo>
                      <a:pt x="3642" y="3589"/>
                    </a:lnTo>
                    <a:lnTo>
                      <a:pt x="3642" y="3596"/>
                    </a:lnTo>
                    <a:lnTo>
                      <a:pt x="3645" y="3603"/>
                    </a:lnTo>
                    <a:lnTo>
                      <a:pt x="3661" y="3618"/>
                    </a:lnTo>
                    <a:lnTo>
                      <a:pt x="3668" y="3618"/>
                    </a:lnTo>
                    <a:lnTo>
                      <a:pt x="3671" y="3611"/>
                    </a:lnTo>
                    <a:lnTo>
                      <a:pt x="3680" y="3613"/>
                    </a:lnTo>
                    <a:lnTo>
                      <a:pt x="3680" y="3618"/>
                    </a:lnTo>
                    <a:lnTo>
                      <a:pt x="3642" y="3637"/>
                    </a:lnTo>
                    <a:lnTo>
                      <a:pt x="3635" y="3627"/>
                    </a:lnTo>
                    <a:lnTo>
                      <a:pt x="3635" y="3622"/>
                    </a:lnTo>
                    <a:lnTo>
                      <a:pt x="3640" y="3620"/>
                    </a:lnTo>
                    <a:lnTo>
                      <a:pt x="3635" y="3611"/>
                    </a:lnTo>
                    <a:lnTo>
                      <a:pt x="3619" y="3601"/>
                    </a:lnTo>
                    <a:lnTo>
                      <a:pt x="3616" y="3603"/>
                    </a:lnTo>
                    <a:lnTo>
                      <a:pt x="3612" y="3603"/>
                    </a:lnTo>
                    <a:lnTo>
                      <a:pt x="3612" y="3613"/>
                    </a:lnTo>
                    <a:lnTo>
                      <a:pt x="3619" y="3625"/>
                    </a:lnTo>
                    <a:lnTo>
                      <a:pt x="3628" y="3625"/>
                    </a:lnTo>
                    <a:lnTo>
                      <a:pt x="3630" y="3634"/>
                    </a:lnTo>
                    <a:lnTo>
                      <a:pt x="3623" y="3639"/>
                    </a:lnTo>
                    <a:lnTo>
                      <a:pt x="3616" y="3641"/>
                    </a:lnTo>
                    <a:lnTo>
                      <a:pt x="3614" y="3637"/>
                    </a:lnTo>
                    <a:lnTo>
                      <a:pt x="3612" y="3634"/>
                    </a:lnTo>
                    <a:lnTo>
                      <a:pt x="3607" y="3637"/>
                    </a:lnTo>
                    <a:lnTo>
                      <a:pt x="3607" y="3646"/>
                    </a:lnTo>
                    <a:lnTo>
                      <a:pt x="3614" y="3653"/>
                    </a:lnTo>
                    <a:lnTo>
                      <a:pt x="3626" y="3656"/>
                    </a:lnTo>
                    <a:lnTo>
                      <a:pt x="3638" y="3663"/>
                    </a:lnTo>
                    <a:lnTo>
                      <a:pt x="3640" y="3658"/>
                    </a:lnTo>
                    <a:lnTo>
                      <a:pt x="3640" y="3651"/>
                    </a:lnTo>
                    <a:lnTo>
                      <a:pt x="3645" y="3646"/>
                    </a:lnTo>
                    <a:lnTo>
                      <a:pt x="3654" y="3646"/>
                    </a:lnTo>
                    <a:lnTo>
                      <a:pt x="3664" y="3653"/>
                    </a:lnTo>
                    <a:lnTo>
                      <a:pt x="3678" y="3660"/>
                    </a:lnTo>
                    <a:lnTo>
                      <a:pt x="3692" y="3660"/>
                    </a:lnTo>
                    <a:lnTo>
                      <a:pt x="3694" y="3677"/>
                    </a:lnTo>
                    <a:lnTo>
                      <a:pt x="3697" y="3689"/>
                    </a:lnTo>
                    <a:lnTo>
                      <a:pt x="3692" y="3693"/>
                    </a:lnTo>
                    <a:lnTo>
                      <a:pt x="3692" y="3700"/>
                    </a:lnTo>
                    <a:lnTo>
                      <a:pt x="3694" y="3712"/>
                    </a:lnTo>
                    <a:lnTo>
                      <a:pt x="3697" y="3729"/>
                    </a:lnTo>
                    <a:lnTo>
                      <a:pt x="3701" y="3731"/>
                    </a:lnTo>
                    <a:lnTo>
                      <a:pt x="3711" y="3731"/>
                    </a:lnTo>
                    <a:lnTo>
                      <a:pt x="3725" y="3738"/>
                    </a:lnTo>
                    <a:lnTo>
                      <a:pt x="3732" y="3734"/>
                    </a:lnTo>
                    <a:lnTo>
                      <a:pt x="3735" y="3736"/>
                    </a:lnTo>
                    <a:lnTo>
                      <a:pt x="3732" y="3745"/>
                    </a:lnTo>
                    <a:lnTo>
                      <a:pt x="3725" y="3755"/>
                    </a:lnTo>
                    <a:lnTo>
                      <a:pt x="3720" y="3755"/>
                    </a:lnTo>
                    <a:lnTo>
                      <a:pt x="3716" y="3750"/>
                    </a:lnTo>
                    <a:lnTo>
                      <a:pt x="3711" y="3748"/>
                    </a:lnTo>
                    <a:lnTo>
                      <a:pt x="3704" y="3755"/>
                    </a:lnTo>
                    <a:lnTo>
                      <a:pt x="3704" y="3764"/>
                    </a:lnTo>
                    <a:lnTo>
                      <a:pt x="3709" y="3771"/>
                    </a:lnTo>
                    <a:lnTo>
                      <a:pt x="3723" y="3769"/>
                    </a:lnTo>
                    <a:lnTo>
                      <a:pt x="3737" y="3767"/>
                    </a:lnTo>
                    <a:lnTo>
                      <a:pt x="3751" y="3762"/>
                    </a:lnTo>
                    <a:lnTo>
                      <a:pt x="3761" y="3755"/>
                    </a:lnTo>
                    <a:lnTo>
                      <a:pt x="3772" y="3750"/>
                    </a:lnTo>
                    <a:lnTo>
                      <a:pt x="3796" y="3750"/>
                    </a:lnTo>
                    <a:lnTo>
                      <a:pt x="3801" y="3750"/>
                    </a:lnTo>
                    <a:lnTo>
                      <a:pt x="3798" y="3755"/>
                    </a:lnTo>
                    <a:lnTo>
                      <a:pt x="3775" y="3767"/>
                    </a:lnTo>
                    <a:lnTo>
                      <a:pt x="3777" y="3776"/>
                    </a:lnTo>
                    <a:lnTo>
                      <a:pt x="3775" y="3776"/>
                    </a:lnTo>
                    <a:lnTo>
                      <a:pt x="3761" y="3779"/>
                    </a:lnTo>
                    <a:lnTo>
                      <a:pt x="3742" y="3783"/>
                    </a:lnTo>
                    <a:lnTo>
                      <a:pt x="3725" y="3788"/>
                    </a:lnTo>
                    <a:lnTo>
                      <a:pt x="3720" y="3795"/>
                    </a:lnTo>
                    <a:lnTo>
                      <a:pt x="3723" y="3797"/>
                    </a:lnTo>
                    <a:lnTo>
                      <a:pt x="3732" y="3797"/>
                    </a:lnTo>
                    <a:lnTo>
                      <a:pt x="3746" y="3795"/>
                    </a:lnTo>
                    <a:lnTo>
                      <a:pt x="3756" y="3790"/>
                    </a:lnTo>
                    <a:lnTo>
                      <a:pt x="3772" y="3786"/>
                    </a:lnTo>
                    <a:lnTo>
                      <a:pt x="3777" y="3790"/>
                    </a:lnTo>
                    <a:lnTo>
                      <a:pt x="3775" y="3802"/>
                    </a:lnTo>
                    <a:lnTo>
                      <a:pt x="3784" y="3802"/>
                    </a:lnTo>
                    <a:lnTo>
                      <a:pt x="3798" y="3783"/>
                    </a:lnTo>
                    <a:lnTo>
                      <a:pt x="3798" y="3779"/>
                    </a:lnTo>
                    <a:lnTo>
                      <a:pt x="3794" y="3779"/>
                    </a:lnTo>
                    <a:lnTo>
                      <a:pt x="3794" y="3771"/>
                    </a:lnTo>
                    <a:lnTo>
                      <a:pt x="3808" y="3767"/>
                    </a:lnTo>
                    <a:lnTo>
                      <a:pt x="3815" y="3764"/>
                    </a:lnTo>
                    <a:lnTo>
                      <a:pt x="3829" y="3774"/>
                    </a:lnTo>
                    <a:lnTo>
                      <a:pt x="3829" y="3781"/>
                    </a:lnTo>
                    <a:lnTo>
                      <a:pt x="3850" y="3790"/>
                    </a:lnTo>
                    <a:lnTo>
                      <a:pt x="3855" y="3786"/>
                    </a:lnTo>
                    <a:lnTo>
                      <a:pt x="3855" y="3779"/>
                    </a:lnTo>
                    <a:lnTo>
                      <a:pt x="3862" y="3774"/>
                    </a:lnTo>
                    <a:lnTo>
                      <a:pt x="3872" y="3779"/>
                    </a:lnTo>
                    <a:lnTo>
                      <a:pt x="3874" y="3786"/>
                    </a:lnTo>
                    <a:lnTo>
                      <a:pt x="3872" y="3795"/>
                    </a:lnTo>
                    <a:lnTo>
                      <a:pt x="3884" y="3819"/>
                    </a:lnTo>
                    <a:lnTo>
                      <a:pt x="3898" y="3828"/>
                    </a:lnTo>
                    <a:lnTo>
                      <a:pt x="3926" y="3831"/>
                    </a:lnTo>
                    <a:lnTo>
                      <a:pt x="3945" y="3824"/>
                    </a:lnTo>
                    <a:lnTo>
                      <a:pt x="3966" y="3812"/>
                    </a:lnTo>
                    <a:lnTo>
                      <a:pt x="3985" y="3812"/>
                    </a:lnTo>
                    <a:lnTo>
                      <a:pt x="3995" y="3807"/>
                    </a:lnTo>
                    <a:lnTo>
                      <a:pt x="3999" y="3797"/>
                    </a:lnTo>
                    <a:lnTo>
                      <a:pt x="3997" y="3771"/>
                    </a:lnTo>
                    <a:lnTo>
                      <a:pt x="3997" y="3748"/>
                    </a:lnTo>
                    <a:lnTo>
                      <a:pt x="4004" y="3738"/>
                    </a:lnTo>
                    <a:lnTo>
                      <a:pt x="4028" y="3736"/>
                    </a:lnTo>
                    <a:lnTo>
                      <a:pt x="4056" y="3736"/>
                    </a:lnTo>
                    <a:lnTo>
                      <a:pt x="4063" y="3736"/>
                    </a:lnTo>
                    <a:lnTo>
                      <a:pt x="4089" y="3745"/>
                    </a:lnTo>
                    <a:lnTo>
                      <a:pt x="4125" y="3757"/>
                    </a:lnTo>
                    <a:lnTo>
                      <a:pt x="4144" y="3769"/>
                    </a:lnTo>
                    <a:lnTo>
                      <a:pt x="4160" y="3790"/>
                    </a:lnTo>
                    <a:lnTo>
                      <a:pt x="4179" y="3795"/>
                    </a:lnTo>
                    <a:lnTo>
                      <a:pt x="4203" y="3795"/>
                    </a:lnTo>
                    <a:lnTo>
                      <a:pt x="4231" y="3781"/>
                    </a:lnTo>
                    <a:lnTo>
                      <a:pt x="4269" y="3771"/>
                    </a:lnTo>
                    <a:lnTo>
                      <a:pt x="4302" y="3753"/>
                    </a:lnTo>
                    <a:lnTo>
                      <a:pt x="4309" y="3745"/>
                    </a:lnTo>
                    <a:lnTo>
                      <a:pt x="4307" y="3736"/>
                    </a:lnTo>
                    <a:lnTo>
                      <a:pt x="4312" y="3722"/>
                    </a:lnTo>
                    <a:lnTo>
                      <a:pt x="4326" y="3708"/>
                    </a:lnTo>
                    <a:lnTo>
                      <a:pt x="4338" y="3689"/>
                    </a:lnTo>
                    <a:lnTo>
                      <a:pt x="4352" y="3682"/>
                    </a:lnTo>
                    <a:lnTo>
                      <a:pt x="4359" y="3682"/>
                    </a:lnTo>
                    <a:lnTo>
                      <a:pt x="4371" y="3684"/>
                    </a:lnTo>
                    <a:lnTo>
                      <a:pt x="4397" y="3691"/>
                    </a:lnTo>
                    <a:lnTo>
                      <a:pt x="4409" y="3698"/>
                    </a:lnTo>
                    <a:lnTo>
                      <a:pt x="4413" y="3700"/>
                    </a:lnTo>
                    <a:lnTo>
                      <a:pt x="4437" y="3689"/>
                    </a:lnTo>
                    <a:lnTo>
                      <a:pt x="4444" y="3674"/>
                    </a:lnTo>
                    <a:lnTo>
                      <a:pt x="4439" y="3670"/>
                    </a:lnTo>
                    <a:lnTo>
                      <a:pt x="4449" y="3660"/>
                    </a:lnTo>
                    <a:lnTo>
                      <a:pt x="4461" y="3648"/>
                    </a:lnTo>
                    <a:lnTo>
                      <a:pt x="4473" y="3651"/>
                    </a:lnTo>
                    <a:lnTo>
                      <a:pt x="4482" y="3658"/>
                    </a:lnTo>
                    <a:lnTo>
                      <a:pt x="4482" y="3667"/>
                    </a:lnTo>
                    <a:lnTo>
                      <a:pt x="4480" y="3674"/>
                    </a:lnTo>
                    <a:lnTo>
                      <a:pt x="4475" y="3679"/>
                    </a:lnTo>
                    <a:lnTo>
                      <a:pt x="4468" y="3689"/>
                    </a:lnTo>
                    <a:lnTo>
                      <a:pt x="4458" y="3700"/>
                    </a:lnTo>
                    <a:lnTo>
                      <a:pt x="4454" y="3710"/>
                    </a:lnTo>
                    <a:lnTo>
                      <a:pt x="4456" y="3719"/>
                    </a:lnTo>
                    <a:lnTo>
                      <a:pt x="4465" y="3726"/>
                    </a:lnTo>
                    <a:lnTo>
                      <a:pt x="4475" y="3734"/>
                    </a:lnTo>
                    <a:lnTo>
                      <a:pt x="4477" y="3760"/>
                    </a:lnTo>
                    <a:lnTo>
                      <a:pt x="4473" y="3774"/>
                    </a:lnTo>
                    <a:lnTo>
                      <a:pt x="4473" y="3797"/>
                    </a:lnTo>
                    <a:lnTo>
                      <a:pt x="4489" y="3821"/>
                    </a:lnTo>
                    <a:lnTo>
                      <a:pt x="4494" y="3835"/>
                    </a:lnTo>
                    <a:lnTo>
                      <a:pt x="4491" y="3852"/>
                    </a:lnTo>
                    <a:lnTo>
                      <a:pt x="4494" y="3878"/>
                    </a:lnTo>
                    <a:lnTo>
                      <a:pt x="4508" y="3897"/>
                    </a:lnTo>
                    <a:lnTo>
                      <a:pt x="4513" y="3904"/>
                    </a:lnTo>
                    <a:lnTo>
                      <a:pt x="4510" y="3911"/>
                    </a:lnTo>
                    <a:lnTo>
                      <a:pt x="4506" y="3916"/>
                    </a:lnTo>
                    <a:lnTo>
                      <a:pt x="4491" y="3939"/>
                    </a:lnTo>
                    <a:lnTo>
                      <a:pt x="4491" y="3951"/>
                    </a:lnTo>
                    <a:lnTo>
                      <a:pt x="4496" y="3970"/>
                    </a:lnTo>
                    <a:lnTo>
                      <a:pt x="4494" y="3994"/>
                    </a:lnTo>
                    <a:lnTo>
                      <a:pt x="4475" y="4034"/>
                    </a:lnTo>
                    <a:lnTo>
                      <a:pt x="4470" y="4072"/>
                    </a:lnTo>
                    <a:lnTo>
                      <a:pt x="4468" y="4107"/>
                    </a:lnTo>
                    <a:lnTo>
                      <a:pt x="4456" y="4110"/>
                    </a:lnTo>
                    <a:lnTo>
                      <a:pt x="4458" y="4129"/>
                    </a:lnTo>
                    <a:lnTo>
                      <a:pt x="4458" y="4178"/>
                    </a:lnTo>
                    <a:lnTo>
                      <a:pt x="4454" y="4216"/>
                    </a:lnTo>
                    <a:lnTo>
                      <a:pt x="4442" y="4247"/>
                    </a:lnTo>
                    <a:lnTo>
                      <a:pt x="4439" y="4254"/>
                    </a:lnTo>
                    <a:lnTo>
                      <a:pt x="4418" y="4283"/>
                    </a:lnTo>
                    <a:lnTo>
                      <a:pt x="4399" y="4304"/>
                    </a:lnTo>
                    <a:lnTo>
                      <a:pt x="3396" y="4304"/>
                    </a:lnTo>
                    <a:lnTo>
                      <a:pt x="3389" y="4268"/>
                    </a:lnTo>
                    <a:lnTo>
                      <a:pt x="3297" y="4242"/>
                    </a:lnTo>
                    <a:lnTo>
                      <a:pt x="3257" y="4242"/>
                    </a:lnTo>
                    <a:lnTo>
                      <a:pt x="3235" y="4257"/>
                    </a:lnTo>
                    <a:lnTo>
                      <a:pt x="3219" y="4259"/>
                    </a:lnTo>
                    <a:lnTo>
                      <a:pt x="3195" y="4261"/>
                    </a:lnTo>
                    <a:lnTo>
                      <a:pt x="3186" y="4271"/>
                    </a:lnTo>
                    <a:lnTo>
                      <a:pt x="3146" y="4290"/>
                    </a:lnTo>
                    <a:lnTo>
                      <a:pt x="3141" y="4301"/>
                    </a:lnTo>
                    <a:lnTo>
                      <a:pt x="2620" y="4299"/>
                    </a:lnTo>
                    <a:lnTo>
                      <a:pt x="2590" y="4280"/>
                    </a:lnTo>
                    <a:lnTo>
                      <a:pt x="2552" y="4266"/>
                    </a:lnTo>
                    <a:lnTo>
                      <a:pt x="2497" y="4254"/>
                    </a:lnTo>
                    <a:lnTo>
                      <a:pt x="2481" y="4259"/>
                    </a:lnTo>
                    <a:lnTo>
                      <a:pt x="2448" y="4261"/>
                    </a:lnTo>
                    <a:lnTo>
                      <a:pt x="2417" y="4257"/>
                    </a:lnTo>
                    <a:lnTo>
                      <a:pt x="2398" y="4245"/>
                    </a:lnTo>
                    <a:lnTo>
                      <a:pt x="2389" y="4235"/>
                    </a:lnTo>
                    <a:lnTo>
                      <a:pt x="2379" y="4228"/>
                    </a:lnTo>
                    <a:lnTo>
                      <a:pt x="2351" y="4221"/>
                    </a:lnTo>
                    <a:lnTo>
                      <a:pt x="2341" y="4214"/>
                    </a:lnTo>
                    <a:lnTo>
                      <a:pt x="2339" y="4221"/>
                    </a:lnTo>
                    <a:lnTo>
                      <a:pt x="2320" y="4214"/>
                    </a:lnTo>
                    <a:lnTo>
                      <a:pt x="2318" y="4207"/>
                    </a:lnTo>
                    <a:lnTo>
                      <a:pt x="2325" y="4207"/>
                    </a:lnTo>
                    <a:lnTo>
                      <a:pt x="2315" y="4200"/>
                    </a:lnTo>
                    <a:lnTo>
                      <a:pt x="2313" y="4188"/>
                    </a:lnTo>
                    <a:lnTo>
                      <a:pt x="2313" y="4174"/>
                    </a:lnTo>
                    <a:lnTo>
                      <a:pt x="2306" y="4169"/>
                    </a:lnTo>
                    <a:lnTo>
                      <a:pt x="2301" y="4181"/>
                    </a:lnTo>
                    <a:lnTo>
                      <a:pt x="2289" y="4186"/>
                    </a:lnTo>
                    <a:lnTo>
                      <a:pt x="2275" y="4183"/>
                    </a:lnTo>
                    <a:lnTo>
                      <a:pt x="2280" y="4171"/>
                    </a:lnTo>
                    <a:lnTo>
                      <a:pt x="2280" y="4164"/>
                    </a:lnTo>
                    <a:lnTo>
                      <a:pt x="2261" y="4167"/>
                    </a:lnTo>
                    <a:lnTo>
                      <a:pt x="2247" y="4160"/>
                    </a:lnTo>
                    <a:lnTo>
                      <a:pt x="2230" y="4133"/>
                    </a:lnTo>
                    <a:lnTo>
                      <a:pt x="2223" y="4112"/>
                    </a:lnTo>
                    <a:lnTo>
                      <a:pt x="2237" y="4084"/>
                    </a:lnTo>
                    <a:lnTo>
                      <a:pt x="2278" y="4070"/>
                    </a:lnTo>
                    <a:lnTo>
                      <a:pt x="2306" y="4039"/>
                    </a:lnTo>
                    <a:lnTo>
                      <a:pt x="2322" y="4013"/>
                    </a:lnTo>
                    <a:lnTo>
                      <a:pt x="2322" y="3994"/>
                    </a:lnTo>
                    <a:lnTo>
                      <a:pt x="2322" y="3961"/>
                    </a:lnTo>
                    <a:lnTo>
                      <a:pt x="2306" y="3956"/>
                    </a:lnTo>
                    <a:lnTo>
                      <a:pt x="2289" y="3939"/>
                    </a:lnTo>
                    <a:lnTo>
                      <a:pt x="2278" y="3921"/>
                    </a:lnTo>
                    <a:lnTo>
                      <a:pt x="2275" y="3899"/>
                    </a:lnTo>
                    <a:lnTo>
                      <a:pt x="2285" y="3883"/>
                    </a:lnTo>
                    <a:lnTo>
                      <a:pt x="2306" y="3878"/>
                    </a:lnTo>
                    <a:lnTo>
                      <a:pt x="2334" y="3842"/>
                    </a:lnTo>
                    <a:lnTo>
                      <a:pt x="2330" y="3814"/>
                    </a:lnTo>
                    <a:lnTo>
                      <a:pt x="2318" y="3816"/>
                    </a:lnTo>
                    <a:lnTo>
                      <a:pt x="2311" y="3828"/>
                    </a:lnTo>
                    <a:lnTo>
                      <a:pt x="2289" y="3845"/>
                    </a:lnTo>
                    <a:lnTo>
                      <a:pt x="2282" y="3850"/>
                    </a:lnTo>
                    <a:lnTo>
                      <a:pt x="2266" y="3850"/>
                    </a:lnTo>
                    <a:lnTo>
                      <a:pt x="2256" y="3845"/>
                    </a:lnTo>
                    <a:lnTo>
                      <a:pt x="2256" y="3835"/>
                    </a:lnTo>
                    <a:lnTo>
                      <a:pt x="2254" y="3807"/>
                    </a:lnTo>
                    <a:lnTo>
                      <a:pt x="2266" y="3802"/>
                    </a:lnTo>
                    <a:lnTo>
                      <a:pt x="2228" y="3783"/>
                    </a:lnTo>
                    <a:lnTo>
                      <a:pt x="2207" y="3788"/>
                    </a:lnTo>
                    <a:lnTo>
                      <a:pt x="2171" y="3788"/>
                    </a:lnTo>
                    <a:lnTo>
                      <a:pt x="2133" y="3812"/>
                    </a:lnTo>
                    <a:lnTo>
                      <a:pt x="2117" y="3814"/>
                    </a:lnTo>
                    <a:lnTo>
                      <a:pt x="2095" y="3816"/>
                    </a:lnTo>
                    <a:lnTo>
                      <a:pt x="2055" y="3819"/>
                    </a:lnTo>
                    <a:lnTo>
                      <a:pt x="2029" y="3795"/>
                    </a:lnTo>
                    <a:lnTo>
                      <a:pt x="2006" y="3790"/>
                    </a:lnTo>
                    <a:lnTo>
                      <a:pt x="2003" y="3793"/>
                    </a:lnTo>
                    <a:lnTo>
                      <a:pt x="2003" y="3800"/>
                    </a:lnTo>
                    <a:lnTo>
                      <a:pt x="1996" y="3805"/>
                    </a:lnTo>
                    <a:lnTo>
                      <a:pt x="1977" y="3807"/>
                    </a:lnTo>
                    <a:lnTo>
                      <a:pt x="1949" y="3793"/>
                    </a:lnTo>
                    <a:lnTo>
                      <a:pt x="1944" y="3781"/>
                    </a:lnTo>
                    <a:lnTo>
                      <a:pt x="1932" y="3781"/>
                    </a:lnTo>
                    <a:lnTo>
                      <a:pt x="1918" y="3788"/>
                    </a:lnTo>
                    <a:lnTo>
                      <a:pt x="1918" y="3797"/>
                    </a:lnTo>
                    <a:lnTo>
                      <a:pt x="1883" y="3805"/>
                    </a:lnTo>
                    <a:lnTo>
                      <a:pt x="1873" y="3802"/>
                    </a:lnTo>
                    <a:lnTo>
                      <a:pt x="1835" y="3819"/>
                    </a:lnTo>
                    <a:lnTo>
                      <a:pt x="1821" y="3814"/>
                    </a:lnTo>
                    <a:lnTo>
                      <a:pt x="1814" y="3807"/>
                    </a:lnTo>
                    <a:lnTo>
                      <a:pt x="1819" y="3802"/>
                    </a:lnTo>
                    <a:lnTo>
                      <a:pt x="1797" y="3786"/>
                    </a:lnTo>
                    <a:lnTo>
                      <a:pt x="1771" y="3786"/>
                    </a:lnTo>
                    <a:lnTo>
                      <a:pt x="1719" y="3771"/>
                    </a:lnTo>
                    <a:lnTo>
                      <a:pt x="1686" y="3783"/>
                    </a:lnTo>
                    <a:lnTo>
                      <a:pt x="1641" y="3776"/>
                    </a:lnTo>
                    <a:lnTo>
                      <a:pt x="1613" y="3781"/>
                    </a:lnTo>
                    <a:lnTo>
                      <a:pt x="1592" y="3793"/>
                    </a:lnTo>
                    <a:lnTo>
                      <a:pt x="1582" y="3783"/>
                    </a:lnTo>
                    <a:lnTo>
                      <a:pt x="1542" y="3788"/>
                    </a:lnTo>
                    <a:lnTo>
                      <a:pt x="1497" y="3783"/>
                    </a:lnTo>
                    <a:lnTo>
                      <a:pt x="1485" y="3779"/>
                    </a:lnTo>
                    <a:lnTo>
                      <a:pt x="1462" y="3781"/>
                    </a:lnTo>
                    <a:lnTo>
                      <a:pt x="1398" y="3802"/>
                    </a:lnTo>
                    <a:lnTo>
                      <a:pt x="1379" y="3812"/>
                    </a:lnTo>
                    <a:lnTo>
                      <a:pt x="1367" y="3828"/>
                    </a:lnTo>
                    <a:lnTo>
                      <a:pt x="1357" y="3838"/>
                    </a:lnTo>
                    <a:lnTo>
                      <a:pt x="1286" y="3831"/>
                    </a:lnTo>
                    <a:lnTo>
                      <a:pt x="1268" y="3833"/>
                    </a:lnTo>
                    <a:lnTo>
                      <a:pt x="1251" y="3847"/>
                    </a:lnTo>
                    <a:lnTo>
                      <a:pt x="1242" y="3864"/>
                    </a:lnTo>
                    <a:lnTo>
                      <a:pt x="1182" y="3883"/>
                    </a:lnTo>
                    <a:lnTo>
                      <a:pt x="1156" y="3876"/>
                    </a:lnTo>
                    <a:lnTo>
                      <a:pt x="1135" y="3866"/>
                    </a:lnTo>
                    <a:lnTo>
                      <a:pt x="1130" y="3871"/>
                    </a:lnTo>
                    <a:lnTo>
                      <a:pt x="1104" y="3866"/>
                    </a:lnTo>
                    <a:lnTo>
                      <a:pt x="1095" y="3857"/>
                    </a:lnTo>
                    <a:lnTo>
                      <a:pt x="1093" y="3845"/>
                    </a:lnTo>
                    <a:lnTo>
                      <a:pt x="1090" y="3833"/>
                    </a:lnTo>
                    <a:lnTo>
                      <a:pt x="1078" y="3838"/>
                    </a:lnTo>
                    <a:lnTo>
                      <a:pt x="1055" y="3845"/>
                    </a:lnTo>
                    <a:lnTo>
                      <a:pt x="1029" y="3833"/>
                    </a:lnTo>
                    <a:lnTo>
                      <a:pt x="1012" y="3828"/>
                    </a:lnTo>
                    <a:lnTo>
                      <a:pt x="965" y="3833"/>
                    </a:lnTo>
                    <a:lnTo>
                      <a:pt x="934" y="3819"/>
                    </a:lnTo>
                    <a:lnTo>
                      <a:pt x="913" y="3795"/>
                    </a:lnTo>
                    <a:lnTo>
                      <a:pt x="896" y="3771"/>
                    </a:lnTo>
                    <a:lnTo>
                      <a:pt x="891" y="3743"/>
                    </a:lnTo>
                    <a:lnTo>
                      <a:pt x="901" y="3734"/>
                    </a:lnTo>
                    <a:lnTo>
                      <a:pt x="891" y="3729"/>
                    </a:lnTo>
                    <a:lnTo>
                      <a:pt x="870" y="3734"/>
                    </a:lnTo>
                    <a:lnTo>
                      <a:pt x="842" y="3734"/>
                    </a:lnTo>
                    <a:lnTo>
                      <a:pt x="804" y="3788"/>
                    </a:lnTo>
                    <a:lnTo>
                      <a:pt x="776" y="3828"/>
                    </a:lnTo>
                    <a:lnTo>
                      <a:pt x="724" y="3892"/>
                    </a:lnTo>
                    <a:lnTo>
                      <a:pt x="700" y="3916"/>
                    </a:lnTo>
                    <a:lnTo>
                      <a:pt x="641" y="3925"/>
                    </a:lnTo>
                    <a:lnTo>
                      <a:pt x="619" y="3937"/>
                    </a:lnTo>
                    <a:lnTo>
                      <a:pt x="565" y="3944"/>
                    </a:lnTo>
                    <a:lnTo>
                      <a:pt x="527" y="3963"/>
                    </a:lnTo>
                    <a:lnTo>
                      <a:pt x="452" y="4013"/>
                    </a:lnTo>
                    <a:lnTo>
                      <a:pt x="440" y="4048"/>
                    </a:lnTo>
                    <a:lnTo>
                      <a:pt x="430" y="4060"/>
                    </a:lnTo>
                    <a:lnTo>
                      <a:pt x="385" y="4096"/>
                    </a:lnTo>
                    <a:lnTo>
                      <a:pt x="369" y="4122"/>
                    </a:lnTo>
                    <a:lnTo>
                      <a:pt x="352" y="4164"/>
                    </a:lnTo>
                    <a:lnTo>
                      <a:pt x="345" y="4219"/>
                    </a:lnTo>
                    <a:lnTo>
                      <a:pt x="355" y="4228"/>
                    </a:lnTo>
                    <a:lnTo>
                      <a:pt x="355" y="4249"/>
                    </a:lnTo>
                    <a:lnTo>
                      <a:pt x="338" y="4280"/>
                    </a:lnTo>
                    <a:lnTo>
                      <a:pt x="321" y="4294"/>
                    </a:lnTo>
                    <a:lnTo>
                      <a:pt x="0" y="4294"/>
                    </a:lnTo>
                    <a:lnTo>
                      <a:pt x="4" y="0"/>
                    </a:lnTo>
                    <a:close/>
                    <a:moveTo>
                      <a:pt x="2204" y="1266"/>
                    </a:moveTo>
                    <a:lnTo>
                      <a:pt x="2202" y="1266"/>
                    </a:lnTo>
                    <a:lnTo>
                      <a:pt x="2202" y="1268"/>
                    </a:lnTo>
                    <a:lnTo>
                      <a:pt x="2202" y="1268"/>
                    </a:lnTo>
                    <a:lnTo>
                      <a:pt x="2199" y="1273"/>
                    </a:lnTo>
                    <a:lnTo>
                      <a:pt x="2197" y="1273"/>
                    </a:lnTo>
                    <a:lnTo>
                      <a:pt x="2195" y="1275"/>
                    </a:lnTo>
                    <a:lnTo>
                      <a:pt x="2190" y="1277"/>
                    </a:lnTo>
                    <a:lnTo>
                      <a:pt x="2188" y="1277"/>
                    </a:lnTo>
                    <a:lnTo>
                      <a:pt x="2188" y="1280"/>
                    </a:lnTo>
                    <a:lnTo>
                      <a:pt x="2190" y="1282"/>
                    </a:lnTo>
                    <a:lnTo>
                      <a:pt x="2192" y="1289"/>
                    </a:lnTo>
                    <a:lnTo>
                      <a:pt x="2195" y="1292"/>
                    </a:lnTo>
                    <a:lnTo>
                      <a:pt x="2197" y="1292"/>
                    </a:lnTo>
                    <a:lnTo>
                      <a:pt x="2199" y="1289"/>
                    </a:lnTo>
                    <a:lnTo>
                      <a:pt x="2202" y="1287"/>
                    </a:lnTo>
                    <a:lnTo>
                      <a:pt x="2204" y="1282"/>
                    </a:lnTo>
                    <a:lnTo>
                      <a:pt x="2207" y="1270"/>
                    </a:lnTo>
                    <a:lnTo>
                      <a:pt x="2207" y="1268"/>
                    </a:lnTo>
                    <a:lnTo>
                      <a:pt x="2204" y="1266"/>
                    </a:lnTo>
                    <a:close/>
                    <a:moveTo>
                      <a:pt x="2159" y="1259"/>
                    </a:moveTo>
                    <a:lnTo>
                      <a:pt x="2159" y="1263"/>
                    </a:lnTo>
                    <a:lnTo>
                      <a:pt x="2159" y="1268"/>
                    </a:lnTo>
                    <a:lnTo>
                      <a:pt x="2159" y="1270"/>
                    </a:lnTo>
                    <a:lnTo>
                      <a:pt x="2162" y="1275"/>
                    </a:lnTo>
                    <a:lnTo>
                      <a:pt x="2162" y="1280"/>
                    </a:lnTo>
                    <a:lnTo>
                      <a:pt x="2164" y="1285"/>
                    </a:lnTo>
                    <a:lnTo>
                      <a:pt x="2164" y="1287"/>
                    </a:lnTo>
                    <a:lnTo>
                      <a:pt x="2164" y="1294"/>
                    </a:lnTo>
                    <a:lnTo>
                      <a:pt x="2162" y="1296"/>
                    </a:lnTo>
                    <a:lnTo>
                      <a:pt x="2162" y="1301"/>
                    </a:lnTo>
                    <a:lnTo>
                      <a:pt x="2162" y="1308"/>
                    </a:lnTo>
                    <a:lnTo>
                      <a:pt x="2164" y="1313"/>
                    </a:lnTo>
                    <a:lnTo>
                      <a:pt x="2164" y="1315"/>
                    </a:lnTo>
                    <a:lnTo>
                      <a:pt x="2169" y="1315"/>
                    </a:lnTo>
                    <a:lnTo>
                      <a:pt x="2171" y="1315"/>
                    </a:lnTo>
                    <a:lnTo>
                      <a:pt x="2171" y="1313"/>
                    </a:lnTo>
                    <a:lnTo>
                      <a:pt x="2171" y="1306"/>
                    </a:lnTo>
                    <a:lnTo>
                      <a:pt x="2173" y="1301"/>
                    </a:lnTo>
                    <a:lnTo>
                      <a:pt x="2173" y="1296"/>
                    </a:lnTo>
                    <a:lnTo>
                      <a:pt x="2173" y="1294"/>
                    </a:lnTo>
                    <a:lnTo>
                      <a:pt x="2171" y="1292"/>
                    </a:lnTo>
                    <a:lnTo>
                      <a:pt x="2166" y="1289"/>
                    </a:lnTo>
                    <a:lnTo>
                      <a:pt x="2166" y="1287"/>
                    </a:lnTo>
                    <a:lnTo>
                      <a:pt x="2166" y="1280"/>
                    </a:lnTo>
                    <a:lnTo>
                      <a:pt x="2164" y="1275"/>
                    </a:lnTo>
                    <a:lnTo>
                      <a:pt x="2162" y="1270"/>
                    </a:lnTo>
                    <a:lnTo>
                      <a:pt x="2162" y="1266"/>
                    </a:lnTo>
                    <a:lnTo>
                      <a:pt x="2162" y="1261"/>
                    </a:lnTo>
                    <a:lnTo>
                      <a:pt x="2159" y="1259"/>
                    </a:lnTo>
                    <a:close/>
                    <a:moveTo>
                      <a:pt x="2176" y="1225"/>
                    </a:moveTo>
                    <a:lnTo>
                      <a:pt x="2173" y="1225"/>
                    </a:lnTo>
                    <a:lnTo>
                      <a:pt x="2171" y="1230"/>
                    </a:lnTo>
                    <a:lnTo>
                      <a:pt x="2169" y="1232"/>
                    </a:lnTo>
                    <a:lnTo>
                      <a:pt x="2164" y="1235"/>
                    </a:lnTo>
                    <a:lnTo>
                      <a:pt x="2166" y="1237"/>
                    </a:lnTo>
                    <a:lnTo>
                      <a:pt x="2166" y="1242"/>
                    </a:lnTo>
                    <a:lnTo>
                      <a:pt x="2169" y="1242"/>
                    </a:lnTo>
                    <a:lnTo>
                      <a:pt x="2173" y="1242"/>
                    </a:lnTo>
                    <a:lnTo>
                      <a:pt x="2173" y="1244"/>
                    </a:lnTo>
                    <a:lnTo>
                      <a:pt x="2176" y="1244"/>
                    </a:lnTo>
                    <a:lnTo>
                      <a:pt x="2176" y="1237"/>
                    </a:lnTo>
                    <a:lnTo>
                      <a:pt x="2173" y="1235"/>
                    </a:lnTo>
                    <a:lnTo>
                      <a:pt x="2176" y="1232"/>
                    </a:lnTo>
                    <a:lnTo>
                      <a:pt x="2178" y="1230"/>
                    </a:lnTo>
                    <a:lnTo>
                      <a:pt x="2176" y="1225"/>
                    </a:lnTo>
                    <a:close/>
                    <a:moveTo>
                      <a:pt x="1868" y="1202"/>
                    </a:moveTo>
                    <a:lnTo>
                      <a:pt x="1866" y="1202"/>
                    </a:lnTo>
                    <a:lnTo>
                      <a:pt x="1864" y="1204"/>
                    </a:lnTo>
                    <a:lnTo>
                      <a:pt x="1866" y="1209"/>
                    </a:lnTo>
                    <a:lnTo>
                      <a:pt x="1868" y="1206"/>
                    </a:lnTo>
                    <a:lnTo>
                      <a:pt x="1868" y="1209"/>
                    </a:lnTo>
                    <a:lnTo>
                      <a:pt x="1871" y="1211"/>
                    </a:lnTo>
                    <a:lnTo>
                      <a:pt x="1873" y="1206"/>
                    </a:lnTo>
                    <a:lnTo>
                      <a:pt x="1871" y="1204"/>
                    </a:lnTo>
                    <a:lnTo>
                      <a:pt x="1868" y="1202"/>
                    </a:lnTo>
                    <a:close/>
                    <a:moveTo>
                      <a:pt x="1845" y="1195"/>
                    </a:moveTo>
                    <a:lnTo>
                      <a:pt x="1838" y="1199"/>
                    </a:lnTo>
                    <a:lnTo>
                      <a:pt x="1830" y="1202"/>
                    </a:lnTo>
                    <a:lnTo>
                      <a:pt x="1823" y="1209"/>
                    </a:lnTo>
                    <a:lnTo>
                      <a:pt x="1830" y="1211"/>
                    </a:lnTo>
                    <a:lnTo>
                      <a:pt x="1835" y="1218"/>
                    </a:lnTo>
                    <a:lnTo>
                      <a:pt x="1833" y="1225"/>
                    </a:lnTo>
                    <a:lnTo>
                      <a:pt x="1826" y="1225"/>
                    </a:lnTo>
                    <a:lnTo>
                      <a:pt x="1816" y="1225"/>
                    </a:lnTo>
                    <a:lnTo>
                      <a:pt x="1814" y="1228"/>
                    </a:lnTo>
                    <a:lnTo>
                      <a:pt x="1814" y="1232"/>
                    </a:lnTo>
                    <a:lnTo>
                      <a:pt x="1819" y="1237"/>
                    </a:lnTo>
                    <a:lnTo>
                      <a:pt x="1823" y="1244"/>
                    </a:lnTo>
                    <a:lnTo>
                      <a:pt x="1828" y="1237"/>
                    </a:lnTo>
                    <a:lnTo>
                      <a:pt x="1833" y="1244"/>
                    </a:lnTo>
                    <a:lnTo>
                      <a:pt x="1830" y="1251"/>
                    </a:lnTo>
                    <a:lnTo>
                      <a:pt x="1828" y="1259"/>
                    </a:lnTo>
                    <a:lnTo>
                      <a:pt x="1823" y="1266"/>
                    </a:lnTo>
                    <a:lnTo>
                      <a:pt x="1821" y="1273"/>
                    </a:lnTo>
                    <a:lnTo>
                      <a:pt x="1826" y="1277"/>
                    </a:lnTo>
                    <a:lnTo>
                      <a:pt x="1830" y="1263"/>
                    </a:lnTo>
                    <a:lnTo>
                      <a:pt x="1835" y="1256"/>
                    </a:lnTo>
                    <a:lnTo>
                      <a:pt x="1840" y="1247"/>
                    </a:lnTo>
                    <a:lnTo>
                      <a:pt x="1840" y="1240"/>
                    </a:lnTo>
                    <a:lnTo>
                      <a:pt x="1847" y="1232"/>
                    </a:lnTo>
                    <a:lnTo>
                      <a:pt x="1849" y="1232"/>
                    </a:lnTo>
                    <a:lnTo>
                      <a:pt x="1849" y="1225"/>
                    </a:lnTo>
                    <a:lnTo>
                      <a:pt x="1845" y="1214"/>
                    </a:lnTo>
                    <a:lnTo>
                      <a:pt x="1842" y="1214"/>
                    </a:lnTo>
                    <a:lnTo>
                      <a:pt x="1840" y="1211"/>
                    </a:lnTo>
                    <a:lnTo>
                      <a:pt x="1842" y="1204"/>
                    </a:lnTo>
                    <a:lnTo>
                      <a:pt x="1845" y="1197"/>
                    </a:lnTo>
                    <a:lnTo>
                      <a:pt x="1845" y="1195"/>
                    </a:lnTo>
                    <a:close/>
                    <a:moveTo>
                      <a:pt x="2188" y="1131"/>
                    </a:moveTo>
                    <a:lnTo>
                      <a:pt x="2188" y="1133"/>
                    </a:lnTo>
                    <a:lnTo>
                      <a:pt x="2183" y="1135"/>
                    </a:lnTo>
                    <a:lnTo>
                      <a:pt x="2183" y="1138"/>
                    </a:lnTo>
                    <a:lnTo>
                      <a:pt x="2185" y="1138"/>
                    </a:lnTo>
                    <a:lnTo>
                      <a:pt x="2185" y="1143"/>
                    </a:lnTo>
                    <a:lnTo>
                      <a:pt x="2181" y="1143"/>
                    </a:lnTo>
                    <a:lnTo>
                      <a:pt x="2181" y="1143"/>
                    </a:lnTo>
                    <a:lnTo>
                      <a:pt x="2181" y="1147"/>
                    </a:lnTo>
                    <a:lnTo>
                      <a:pt x="2190" y="1145"/>
                    </a:lnTo>
                    <a:lnTo>
                      <a:pt x="2197" y="1143"/>
                    </a:lnTo>
                    <a:lnTo>
                      <a:pt x="2204" y="1143"/>
                    </a:lnTo>
                    <a:lnTo>
                      <a:pt x="2204" y="1140"/>
                    </a:lnTo>
                    <a:lnTo>
                      <a:pt x="2202" y="1138"/>
                    </a:lnTo>
                    <a:lnTo>
                      <a:pt x="2195" y="1135"/>
                    </a:lnTo>
                    <a:lnTo>
                      <a:pt x="2190" y="1133"/>
                    </a:lnTo>
                    <a:lnTo>
                      <a:pt x="2188" y="1131"/>
                    </a:lnTo>
                    <a:close/>
                    <a:moveTo>
                      <a:pt x="2197" y="1119"/>
                    </a:moveTo>
                    <a:lnTo>
                      <a:pt x="2192" y="1119"/>
                    </a:lnTo>
                    <a:lnTo>
                      <a:pt x="2192" y="1124"/>
                    </a:lnTo>
                    <a:lnTo>
                      <a:pt x="2195" y="1126"/>
                    </a:lnTo>
                    <a:lnTo>
                      <a:pt x="2192" y="1128"/>
                    </a:lnTo>
                    <a:lnTo>
                      <a:pt x="2195" y="1133"/>
                    </a:lnTo>
                    <a:lnTo>
                      <a:pt x="2199" y="1128"/>
                    </a:lnTo>
                    <a:lnTo>
                      <a:pt x="2199" y="1126"/>
                    </a:lnTo>
                    <a:lnTo>
                      <a:pt x="2202" y="1124"/>
                    </a:lnTo>
                    <a:lnTo>
                      <a:pt x="2199" y="1121"/>
                    </a:lnTo>
                    <a:lnTo>
                      <a:pt x="2197" y="1121"/>
                    </a:lnTo>
                    <a:lnTo>
                      <a:pt x="2197" y="1119"/>
                    </a:lnTo>
                    <a:close/>
                    <a:moveTo>
                      <a:pt x="2252" y="1086"/>
                    </a:moveTo>
                    <a:lnTo>
                      <a:pt x="2249" y="1086"/>
                    </a:lnTo>
                    <a:lnTo>
                      <a:pt x="2244" y="1086"/>
                    </a:lnTo>
                    <a:lnTo>
                      <a:pt x="2242" y="1088"/>
                    </a:lnTo>
                    <a:lnTo>
                      <a:pt x="2242" y="1091"/>
                    </a:lnTo>
                    <a:lnTo>
                      <a:pt x="2240" y="1093"/>
                    </a:lnTo>
                    <a:lnTo>
                      <a:pt x="2237" y="1091"/>
                    </a:lnTo>
                    <a:lnTo>
                      <a:pt x="2235" y="1091"/>
                    </a:lnTo>
                    <a:lnTo>
                      <a:pt x="2233" y="1088"/>
                    </a:lnTo>
                    <a:lnTo>
                      <a:pt x="2230" y="1093"/>
                    </a:lnTo>
                    <a:lnTo>
                      <a:pt x="2230" y="1095"/>
                    </a:lnTo>
                    <a:lnTo>
                      <a:pt x="2228" y="1098"/>
                    </a:lnTo>
                    <a:lnTo>
                      <a:pt x="2225" y="1100"/>
                    </a:lnTo>
                    <a:lnTo>
                      <a:pt x="2225" y="1102"/>
                    </a:lnTo>
                    <a:lnTo>
                      <a:pt x="2225" y="1105"/>
                    </a:lnTo>
                    <a:lnTo>
                      <a:pt x="2228" y="1107"/>
                    </a:lnTo>
                    <a:lnTo>
                      <a:pt x="2235" y="1107"/>
                    </a:lnTo>
                    <a:lnTo>
                      <a:pt x="2237" y="1107"/>
                    </a:lnTo>
                    <a:lnTo>
                      <a:pt x="2240" y="1105"/>
                    </a:lnTo>
                    <a:lnTo>
                      <a:pt x="2242" y="1105"/>
                    </a:lnTo>
                    <a:lnTo>
                      <a:pt x="2244" y="1105"/>
                    </a:lnTo>
                    <a:lnTo>
                      <a:pt x="2249" y="1100"/>
                    </a:lnTo>
                    <a:lnTo>
                      <a:pt x="2254" y="1095"/>
                    </a:lnTo>
                    <a:lnTo>
                      <a:pt x="2254" y="1095"/>
                    </a:lnTo>
                    <a:lnTo>
                      <a:pt x="2254" y="1091"/>
                    </a:lnTo>
                    <a:lnTo>
                      <a:pt x="2252" y="1086"/>
                    </a:lnTo>
                    <a:close/>
                    <a:moveTo>
                      <a:pt x="2261" y="1083"/>
                    </a:moveTo>
                    <a:lnTo>
                      <a:pt x="2259" y="1086"/>
                    </a:lnTo>
                    <a:lnTo>
                      <a:pt x="2256" y="1083"/>
                    </a:lnTo>
                    <a:lnTo>
                      <a:pt x="2256" y="1086"/>
                    </a:lnTo>
                    <a:lnTo>
                      <a:pt x="2254" y="1088"/>
                    </a:lnTo>
                    <a:lnTo>
                      <a:pt x="2259" y="1091"/>
                    </a:lnTo>
                    <a:lnTo>
                      <a:pt x="2263" y="1091"/>
                    </a:lnTo>
                    <a:lnTo>
                      <a:pt x="2266" y="1091"/>
                    </a:lnTo>
                    <a:lnTo>
                      <a:pt x="2268" y="1088"/>
                    </a:lnTo>
                    <a:lnTo>
                      <a:pt x="2266" y="1086"/>
                    </a:lnTo>
                    <a:lnTo>
                      <a:pt x="2263" y="1086"/>
                    </a:lnTo>
                    <a:lnTo>
                      <a:pt x="2261" y="1083"/>
                    </a:lnTo>
                    <a:close/>
                    <a:moveTo>
                      <a:pt x="2289" y="1057"/>
                    </a:moveTo>
                    <a:lnTo>
                      <a:pt x="2287" y="1060"/>
                    </a:lnTo>
                    <a:lnTo>
                      <a:pt x="2282" y="1064"/>
                    </a:lnTo>
                    <a:lnTo>
                      <a:pt x="2282" y="1064"/>
                    </a:lnTo>
                    <a:lnTo>
                      <a:pt x="2285" y="1067"/>
                    </a:lnTo>
                    <a:lnTo>
                      <a:pt x="2289" y="1067"/>
                    </a:lnTo>
                    <a:lnTo>
                      <a:pt x="2294" y="1064"/>
                    </a:lnTo>
                    <a:lnTo>
                      <a:pt x="2299" y="1064"/>
                    </a:lnTo>
                    <a:lnTo>
                      <a:pt x="2301" y="1062"/>
                    </a:lnTo>
                    <a:lnTo>
                      <a:pt x="2301" y="1060"/>
                    </a:lnTo>
                    <a:lnTo>
                      <a:pt x="2296" y="1060"/>
                    </a:lnTo>
                    <a:lnTo>
                      <a:pt x="2292" y="1060"/>
                    </a:lnTo>
                    <a:lnTo>
                      <a:pt x="2289" y="1057"/>
                    </a:lnTo>
                    <a:close/>
                    <a:moveTo>
                      <a:pt x="2351" y="1024"/>
                    </a:moveTo>
                    <a:lnTo>
                      <a:pt x="2344" y="1024"/>
                    </a:lnTo>
                    <a:lnTo>
                      <a:pt x="2341" y="1024"/>
                    </a:lnTo>
                    <a:lnTo>
                      <a:pt x="2337" y="1024"/>
                    </a:lnTo>
                    <a:lnTo>
                      <a:pt x="2337" y="1027"/>
                    </a:lnTo>
                    <a:lnTo>
                      <a:pt x="2334" y="1027"/>
                    </a:lnTo>
                    <a:lnTo>
                      <a:pt x="2332" y="1027"/>
                    </a:lnTo>
                    <a:lnTo>
                      <a:pt x="2330" y="1029"/>
                    </a:lnTo>
                    <a:lnTo>
                      <a:pt x="2330" y="1031"/>
                    </a:lnTo>
                    <a:lnTo>
                      <a:pt x="2327" y="1034"/>
                    </a:lnTo>
                    <a:lnTo>
                      <a:pt x="2330" y="1038"/>
                    </a:lnTo>
                    <a:lnTo>
                      <a:pt x="2330" y="1041"/>
                    </a:lnTo>
                    <a:lnTo>
                      <a:pt x="2332" y="1041"/>
                    </a:lnTo>
                    <a:lnTo>
                      <a:pt x="2339" y="1038"/>
                    </a:lnTo>
                    <a:lnTo>
                      <a:pt x="2341" y="1036"/>
                    </a:lnTo>
                    <a:lnTo>
                      <a:pt x="2348" y="1034"/>
                    </a:lnTo>
                    <a:lnTo>
                      <a:pt x="2351" y="1031"/>
                    </a:lnTo>
                    <a:lnTo>
                      <a:pt x="2353" y="1029"/>
                    </a:lnTo>
                    <a:lnTo>
                      <a:pt x="2351" y="1024"/>
                    </a:lnTo>
                    <a:close/>
                    <a:moveTo>
                      <a:pt x="1599" y="1003"/>
                    </a:moveTo>
                    <a:lnTo>
                      <a:pt x="1599" y="1003"/>
                    </a:lnTo>
                    <a:lnTo>
                      <a:pt x="1596" y="1008"/>
                    </a:lnTo>
                    <a:lnTo>
                      <a:pt x="1596" y="1017"/>
                    </a:lnTo>
                    <a:lnTo>
                      <a:pt x="1594" y="1020"/>
                    </a:lnTo>
                    <a:lnTo>
                      <a:pt x="1599" y="1029"/>
                    </a:lnTo>
                    <a:lnTo>
                      <a:pt x="1601" y="1034"/>
                    </a:lnTo>
                    <a:lnTo>
                      <a:pt x="1603" y="1024"/>
                    </a:lnTo>
                    <a:lnTo>
                      <a:pt x="1606" y="1017"/>
                    </a:lnTo>
                    <a:lnTo>
                      <a:pt x="1603" y="1012"/>
                    </a:lnTo>
                    <a:lnTo>
                      <a:pt x="1599" y="1010"/>
                    </a:lnTo>
                    <a:lnTo>
                      <a:pt x="1601" y="1008"/>
                    </a:lnTo>
                    <a:lnTo>
                      <a:pt x="1599" y="1003"/>
                    </a:lnTo>
                    <a:close/>
                    <a:moveTo>
                      <a:pt x="2360" y="986"/>
                    </a:moveTo>
                    <a:lnTo>
                      <a:pt x="2353" y="991"/>
                    </a:lnTo>
                    <a:lnTo>
                      <a:pt x="2351" y="994"/>
                    </a:lnTo>
                    <a:lnTo>
                      <a:pt x="2351" y="998"/>
                    </a:lnTo>
                    <a:lnTo>
                      <a:pt x="2353" y="1001"/>
                    </a:lnTo>
                    <a:lnTo>
                      <a:pt x="2356" y="1003"/>
                    </a:lnTo>
                    <a:lnTo>
                      <a:pt x="2358" y="1001"/>
                    </a:lnTo>
                    <a:lnTo>
                      <a:pt x="2360" y="1005"/>
                    </a:lnTo>
                    <a:lnTo>
                      <a:pt x="2363" y="1005"/>
                    </a:lnTo>
                    <a:lnTo>
                      <a:pt x="2370" y="1003"/>
                    </a:lnTo>
                    <a:lnTo>
                      <a:pt x="2372" y="998"/>
                    </a:lnTo>
                    <a:lnTo>
                      <a:pt x="2370" y="994"/>
                    </a:lnTo>
                    <a:lnTo>
                      <a:pt x="2370" y="989"/>
                    </a:lnTo>
                    <a:lnTo>
                      <a:pt x="2367" y="989"/>
                    </a:lnTo>
                    <a:lnTo>
                      <a:pt x="2360" y="986"/>
                    </a:lnTo>
                    <a:close/>
                    <a:moveTo>
                      <a:pt x="2417" y="972"/>
                    </a:moveTo>
                    <a:lnTo>
                      <a:pt x="2415" y="972"/>
                    </a:lnTo>
                    <a:lnTo>
                      <a:pt x="2410" y="975"/>
                    </a:lnTo>
                    <a:lnTo>
                      <a:pt x="2405" y="975"/>
                    </a:lnTo>
                    <a:lnTo>
                      <a:pt x="2403" y="972"/>
                    </a:lnTo>
                    <a:lnTo>
                      <a:pt x="2401" y="975"/>
                    </a:lnTo>
                    <a:lnTo>
                      <a:pt x="2396" y="975"/>
                    </a:lnTo>
                    <a:lnTo>
                      <a:pt x="2393" y="977"/>
                    </a:lnTo>
                    <a:lnTo>
                      <a:pt x="2389" y="982"/>
                    </a:lnTo>
                    <a:lnTo>
                      <a:pt x="2382" y="982"/>
                    </a:lnTo>
                    <a:lnTo>
                      <a:pt x="2379" y="984"/>
                    </a:lnTo>
                    <a:lnTo>
                      <a:pt x="2377" y="989"/>
                    </a:lnTo>
                    <a:lnTo>
                      <a:pt x="2377" y="991"/>
                    </a:lnTo>
                    <a:lnTo>
                      <a:pt x="2382" y="994"/>
                    </a:lnTo>
                    <a:lnTo>
                      <a:pt x="2389" y="996"/>
                    </a:lnTo>
                    <a:lnTo>
                      <a:pt x="2391" y="991"/>
                    </a:lnTo>
                    <a:lnTo>
                      <a:pt x="2398" y="991"/>
                    </a:lnTo>
                    <a:lnTo>
                      <a:pt x="2403" y="991"/>
                    </a:lnTo>
                    <a:lnTo>
                      <a:pt x="2410" y="991"/>
                    </a:lnTo>
                    <a:lnTo>
                      <a:pt x="2415" y="989"/>
                    </a:lnTo>
                    <a:lnTo>
                      <a:pt x="2419" y="984"/>
                    </a:lnTo>
                    <a:lnTo>
                      <a:pt x="2417" y="982"/>
                    </a:lnTo>
                    <a:lnTo>
                      <a:pt x="2417" y="979"/>
                    </a:lnTo>
                    <a:lnTo>
                      <a:pt x="2419" y="977"/>
                    </a:lnTo>
                    <a:lnTo>
                      <a:pt x="2417" y="972"/>
                    </a:lnTo>
                    <a:close/>
                    <a:moveTo>
                      <a:pt x="2528" y="873"/>
                    </a:moveTo>
                    <a:lnTo>
                      <a:pt x="2524" y="873"/>
                    </a:lnTo>
                    <a:lnTo>
                      <a:pt x="2521" y="875"/>
                    </a:lnTo>
                    <a:lnTo>
                      <a:pt x="2521" y="880"/>
                    </a:lnTo>
                    <a:lnTo>
                      <a:pt x="2519" y="878"/>
                    </a:lnTo>
                    <a:lnTo>
                      <a:pt x="2516" y="878"/>
                    </a:lnTo>
                    <a:lnTo>
                      <a:pt x="2514" y="882"/>
                    </a:lnTo>
                    <a:lnTo>
                      <a:pt x="2519" y="882"/>
                    </a:lnTo>
                    <a:lnTo>
                      <a:pt x="2521" y="887"/>
                    </a:lnTo>
                    <a:lnTo>
                      <a:pt x="2519" y="889"/>
                    </a:lnTo>
                    <a:lnTo>
                      <a:pt x="2521" y="892"/>
                    </a:lnTo>
                    <a:lnTo>
                      <a:pt x="2524" y="892"/>
                    </a:lnTo>
                    <a:lnTo>
                      <a:pt x="2526" y="894"/>
                    </a:lnTo>
                    <a:lnTo>
                      <a:pt x="2528" y="896"/>
                    </a:lnTo>
                    <a:lnTo>
                      <a:pt x="2531" y="896"/>
                    </a:lnTo>
                    <a:lnTo>
                      <a:pt x="2533" y="894"/>
                    </a:lnTo>
                    <a:lnTo>
                      <a:pt x="2535" y="892"/>
                    </a:lnTo>
                    <a:lnTo>
                      <a:pt x="2535" y="887"/>
                    </a:lnTo>
                    <a:lnTo>
                      <a:pt x="2531" y="880"/>
                    </a:lnTo>
                    <a:lnTo>
                      <a:pt x="2531" y="878"/>
                    </a:lnTo>
                    <a:lnTo>
                      <a:pt x="2531" y="875"/>
                    </a:lnTo>
                    <a:lnTo>
                      <a:pt x="2528" y="873"/>
                    </a:lnTo>
                    <a:close/>
                    <a:moveTo>
                      <a:pt x="2524" y="842"/>
                    </a:moveTo>
                    <a:lnTo>
                      <a:pt x="2519" y="842"/>
                    </a:lnTo>
                    <a:lnTo>
                      <a:pt x="2509" y="847"/>
                    </a:lnTo>
                    <a:lnTo>
                      <a:pt x="2502" y="849"/>
                    </a:lnTo>
                    <a:lnTo>
                      <a:pt x="2502" y="852"/>
                    </a:lnTo>
                    <a:lnTo>
                      <a:pt x="2505" y="854"/>
                    </a:lnTo>
                    <a:lnTo>
                      <a:pt x="2507" y="854"/>
                    </a:lnTo>
                    <a:lnTo>
                      <a:pt x="2512" y="854"/>
                    </a:lnTo>
                    <a:lnTo>
                      <a:pt x="2514" y="854"/>
                    </a:lnTo>
                    <a:lnTo>
                      <a:pt x="2519" y="856"/>
                    </a:lnTo>
                    <a:lnTo>
                      <a:pt x="2521" y="856"/>
                    </a:lnTo>
                    <a:lnTo>
                      <a:pt x="2524" y="856"/>
                    </a:lnTo>
                    <a:lnTo>
                      <a:pt x="2528" y="854"/>
                    </a:lnTo>
                    <a:lnTo>
                      <a:pt x="2531" y="849"/>
                    </a:lnTo>
                    <a:lnTo>
                      <a:pt x="2526" y="847"/>
                    </a:lnTo>
                    <a:lnTo>
                      <a:pt x="2524" y="842"/>
                    </a:lnTo>
                    <a:close/>
                    <a:moveTo>
                      <a:pt x="2554" y="828"/>
                    </a:moveTo>
                    <a:lnTo>
                      <a:pt x="2550" y="828"/>
                    </a:lnTo>
                    <a:lnTo>
                      <a:pt x="2545" y="830"/>
                    </a:lnTo>
                    <a:lnTo>
                      <a:pt x="2540" y="833"/>
                    </a:lnTo>
                    <a:lnTo>
                      <a:pt x="2542" y="835"/>
                    </a:lnTo>
                    <a:lnTo>
                      <a:pt x="2545" y="837"/>
                    </a:lnTo>
                    <a:lnTo>
                      <a:pt x="2547" y="837"/>
                    </a:lnTo>
                    <a:lnTo>
                      <a:pt x="2552" y="833"/>
                    </a:lnTo>
                    <a:lnTo>
                      <a:pt x="2554" y="828"/>
                    </a:lnTo>
                    <a:close/>
                    <a:moveTo>
                      <a:pt x="2573" y="785"/>
                    </a:moveTo>
                    <a:lnTo>
                      <a:pt x="2568" y="790"/>
                    </a:lnTo>
                    <a:lnTo>
                      <a:pt x="2568" y="795"/>
                    </a:lnTo>
                    <a:lnTo>
                      <a:pt x="2568" y="797"/>
                    </a:lnTo>
                    <a:lnTo>
                      <a:pt x="2568" y="799"/>
                    </a:lnTo>
                    <a:lnTo>
                      <a:pt x="2568" y="802"/>
                    </a:lnTo>
                    <a:lnTo>
                      <a:pt x="2571" y="802"/>
                    </a:lnTo>
                    <a:lnTo>
                      <a:pt x="2571" y="797"/>
                    </a:lnTo>
                    <a:lnTo>
                      <a:pt x="2573" y="795"/>
                    </a:lnTo>
                    <a:lnTo>
                      <a:pt x="2573" y="792"/>
                    </a:lnTo>
                    <a:lnTo>
                      <a:pt x="2573" y="790"/>
                    </a:lnTo>
                    <a:lnTo>
                      <a:pt x="2573" y="785"/>
                    </a:lnTo>
                    <a:close/>
                    <a:moveTo>
                      <a:pt x="2594" y="712"/>
                    </a:moveTo>
                    <a:lnTo>
                      <a:pt x="2590" y="717"/>
                    </a:lnTo>
                    <a:lnTo>
                      <a:pt x="2590" y="719"/>
                    </a:lnTo>
                    <a:lnTo>
                      <a:pt x="2594" y="719"/>
                    </a:lnTo>
                    <a:lnTo>
                      <a:pt x="2590" y="724"/>
                    </a:lnTo>
                    <a:lnTo>
                      <a:pt x="2587" y="726"/>
                    </a:lnTo>
                    <a:lnTo>
                      <a:pt x="2585" y="728"/>
                    </a:lnTo>
                    <a:lnTo>
                      <a:pt x="2585" y="731"/>
                    </a:lnTo>
                    <a:lnTo>
                      <a:pt x="2580" y="733"/>
                    </a:lnTo>
                    <a:lnTo>
                      <a:pt x="2580" y="738"/>
                    </a:lnTo>
                    <a:lnTo>
                      <a:pt x="2580" y="740"/>
                    </a:lnTo>
                    <a:lnTo>
                      <a:pt x="2583" y="740"/>
                    </a:lnTo>
                    <a:lnTo>
                      <a:pt x="2585" y="736"/>
                    </a:lnTo>
                    <a:lnTo>
                      <a:pt x="2587" y="736"/>
                    </a:lnTo>
                    <a:lnTo>
                      <a:pt x="2590" y="733"/>
                    </a:lnTo>
                    <a:lnTo>
                      <a:pt x="2592" y="731"/>
                    </a:lnTo>
                    <a:lnTo>
                      <a:pt x="2594" y="728"/>
                    </a:lnTo>
                    <a:lnTo>
                      <a:pt x="2597" y="726"/>
                    </a:lnTo>
                    <a:lnTo>
                      <a:pt x="2597" y="721"/>
                    </a:lnTo>
                    <a:lnTo>
                      <a:pt x="2594" y="719"/>
                    </a:lnTo>
                    <a:lnTo>
                      <a:pt x="2594" y="717"/>
                    </a:lnTo>
                    <a:lnTo>
                      <a:pt x="2597" y="714"/>
                    </a:lnTo>
                    <a:lnTo>
                      <a:pt x="2594" y="712"/>
                    </a:lnTo>
                    <a:close/>
                    <a:moveTo>
                      <a:pt x="2620" y="710"/>
                    </a:moveTo>
                    <a:lnTo>
                      <a:pt x="2616" y="710"/>
                    </a:lnTo>
                    <a:lnTo>
                      <a:pt x="2611" y="710"/>
                    </a:lnTo>
                    <a:lnTo>
                      <a:pt x="2609" y="712"/>
                    </a:lnTo>
                    <a:lnTo>
                      <a:pt x="2611" y="712"/>
                    </a:lnTo>
                    <a:lnTo>
                      <a:pt x="2616" y="712"/>
                    </a:lnTo>
                    <a:lnTo>
                      <a:pt x="2620" y="710"/>
                    </a:lnTo>
                    <a:close/>
                    <a:moveTo>
                      <a:pt x="2611" y="691"/>
                    </a:moveTo>
                    <a:lnTo>
                      <a:pt x="2609" y="691"/>
                    </a:lnTo>
                    <a:lnTo>
                      <a:pt x="2606" y="691"/>
                    </a:lnTo>
                    <a:lnTo>
                      <a:pt x="2606" y="693"/>
                    </a:lnTo>
                    <a:lnTo>
                      <a:pt x="2604" y="695"/>
                    </a:lnTo>
                    <a:lnTo>
                      <a:pt x="2604" y="698"/>
                    </a:lnTo>
                    <a:lnTo>
                      <a:pt x="2606" y="700"/>
                    </a:lnTo>
                    <a:lnTo>
                      <a:pt x="2609" y="698"/>
                    </a:lnTo>
                    <a:lnTo>
                      <a:pt x="2611" y="698"/>
                    </a:lnTo>
                    <a:lnTo>
                      <a:pt x="2611" y="693"/>
                    </a:lnTo>
                    <a:lnTo>
                      <a:pt x="2611" y="691"/>
                    </a:lnTo>
                    <a:close/>
                    <a:moveTo>
                      <a:pt x="2635" y="658"/>
                    </a:moveTo>
                    <a:lnTo>
                      <a:pt x="2632" y="658"/>
                    </a:lnTo>
                    <a:lnTo>
                      <a:pt x="2630" y="658"/>
                    </a:lnTo>
                    <a:lnTo>
                      <a:pt x="2625" y="658"/>
                    </a:lnTo>
                    <a:lnTo>
                      <a:pt x="2630" y="660"/>
                    </a:lnTo>
                    <a:lnTo>
                      <a:pt x="2635" y="660"/>
                    </a:lnTo>
                    <a:lnTo>
                      <a:pt x="2635" y="658"/>
                    </a:lnTo>
                    <a:close/>
                    <a:moveTo>
                      <a:pt x="2639" y="650"/>
                    </a:moveTo>
                    <a:lnTo>
                      <a:pt x="2635" y="650"/>
                    </a:lnTo>
                    <a:lnTo>
                      <a:pt x="2632" y="650"/>
                    </a:lnTo>
                    <a:lnTo>
                      <a:pt x="2630" y="650"/>
                    </a:lnTo>
                    <a:lnTo>
                      <a:pt x="2630" y="653"/>
                    </a:lnTo>
                    <a:lnTo>
                      <a:pt x="2632" y="653"/>
                    </a:lnTo>
                    <a:lnTo>
                      <a:pt x="2637" y="653"/>
                    </a:lnTo>
                    <a:lnTo>
                      <a:pt x="2639" y="653"/>
                    </a:lnTo>
                    <a:lnTo>
                      <a:pt x="2639" y="650"/>
                    </a:lnTo>
                    <a:close/>
                    <a:moveTo>
                      <a:pt x="2670" y="613"/>
                    </a:moveTo>
                    <a:lnTo>
                      <a:pt x="2668" y="613"/>
                    </a:lnTo>
                    <a:lnTo>
                      <a:pt x="2668" y="615"/>
                    </a:lnTo>
                    <a:lnTo>
                      <a:pt x="2668" y="617"/>
                    </a:lnTo>
                    <a:lnTo>
                      <a:pt x="2665" y="620"/>
                    </a:lnTo>
                    <a:lnTo>
                      <a:pt x="2663" y="615"/>
                    </a:lnTo>
                    <a:lnTo>
                      <a:pt x="2661" y="615"/>
                    </a:lnTo>
                    <a:lnTo>
                      <a:pt x="2661" y="620"/>
                    </a:lnTo>
                    <a:lnTo>
                      <a:pt x="2658" y="620"/>
                    </a:lnTo>
                    <a:lnTo>
                      <a:pt x="2661" y="622"/>
                    </a:lnTo>
                    <a:lnTo>
                      <a:pt x="2663" y="624"/>
                    </a:lnTo>
                    <a:lnTo>
                      <a:pt x="2665" y="629"/>
                    </a:lnTo>
                    <a:lnTo>
                      <a:pt x="2665" y="631"/>
                    </a:lnTo>
                    <a:lnTo>
                      <a:pt x="2668" y="629"/>
                    </a:lnTo>
                    <a:lnTo>
                      <a:pt x="2668" y="627"/>
                    </a:lnTo>
                    <a:lnTo>
                      <a:pt x="2668" y="622"/>
                    </a:lnTo>
                    <a:lnTo>
                      <a:pt x="2670" y="620"/>
                    </a:lnTo>
                    <a:lnTo>
                      <a:pt x="2670" y="615"/>
                    </a:lnTo>
                    <a:lnTo>
                      <a:pt x="2673" y="615"/>
                    </a:lnTo>
                    <a:lnTo>
                      <a:pt x="2670" y="613"/>
                    </a:lnTo>
                    <a:close/>
                    <a:moveTo>
                      <a:pt x="2677" y="587"/>
                    </a:moveTo>
                    <a:lnTo>
                      <a:pt x="2675" y="587"/>
                    </a:lnTo>
                    <a:lnTo>
                      <a:pt x="2673" y="589"/>
                    </a:lnTo>
                    <a:lnTo>
                      <a:pt x="2670" y="591"/>
                    </a:lnTo>
                    <a:lnTo>
                      <a:pt x="2668" y="594"/>
                    </a:lnTo>
                    <a:lnTo>
                      <a:pt x="2670" y="594"/>
                    </a:lnTo>
                    <a:lnTo>
                      <a:pt x="2675" y="591"/>
                    </a:lnTo>
                    <a:lnTo>
                      <a:pt x="2677" y="589"/>
                    </a:lnTo>
                    <a:lnTo>
                      <a:pt x="2677" y="587"/>
                    </a:lnTo>
                    <a:close/>
                    <a:moveTo>
                      <a:pt x="2710" y="523"/>
                    </a:moveTo>
                    <a:lnTo>
                      <a:pt x="2710" y="525"/>
                    </a:lnTo>
                    <a:lnTo>
                      <a:pt x="2708" y="530"/>
                    </a:lnTo>
                    <a:lnTo>
                      <a:pt x="2708" y="532"/>
                    </a:lnTo>
                    <a:lnTo>
                      <a:pt x="2706" y="530"/>
                    </a:lnTo>
                    <a:lnTo>
                      <a:pt x="2706" y="527"/>
                    </a:lnTo>
                    <a:lnTo>
                      <a:pt x="2701" y="530"/>
                    </a:lnTo>
                    <a:lnTo>
                      <a:pt x="2701" y="532"/>
                    </a:lnTo>
                    <a:lnTo>
                      <a:pt x="2701" y="537"/>
                    </a:lnTo>
                    <a:lnTo>
                      <a:pt x="2708" y="537"/>
                    </a:lnTo>
                    <a:lnTo>
                      <a:pt x="2710" y="537"/>
                    </a:lnTo>
                    <a:lnTo>
                      <a:pt x="2713" y="532"/>
                    </a:lnTo>
                    <a:lnTo>
                      <a:pt x="2710" y="532"/>
                    </a:lnTo>
                    <a:lnTo>
                      <a:pt x="2713" y="530"/>
                    </a:lnTo>
                    <a:lnTo>
                      <a:pt x="2710" y="527"/>
                    </a:lnTo>
                    <a:lnTo>
                      <a:pt x="2710" y="523"/>
                    </a:lnTo>
                    <a:close/>
                    <a:moveTo>
                      <a:pt x="2637" y="508"/>
                    </a:moveTo>
                    <a:lnTo>
                      <a:pt x="2635" y="508"/>
                    </a:lnTo>
                    <a:lnTo>
                      <a:pt x="2635" y="511"/>
                    </a:lnTo>
                    <a:lnTo>
                      <a:pt x="2635" y="513"/>
                    </a:lnTo>
                    <a:lnTo>
                      <a:pt x="2632" y="516"/>
                    </a:lnTo>
                    <a:lnTo>
                      <a:pt x="2630" y="516"/>
                    </a:lnTo>
                    <a:lnTo>
                      <a:pt x="2628" y="516"/>
                    </a:lnTo>
                    <a:lnTo>
                      <a:pt x="2628" y="513"/>
                    </a:lnTo>
                    <a:lnTo>
                      <a:pt x="2625" y="513"/>
                    </a:lnTo>
                    <a:lnTo>
                      <a:pt x="2623" y="518"/>
                    </a:lnTo>
                    <a:lnTo>
                      <a:pt x="2620" y="523"/>
                    </a:lnTo>
                    <a:lnTo>
                      <a:pt x="2616" y="530"/>
                    </a:lnTo>
                    <a:lnTo>
                      <a:pt x="2613" y="537"/>
                    </a:lnTo>
                    <a:lnTo>
                      <a:pt x="2613" y="542"/>
                    </a:lnTo>
                    <a:lnTo>
                      <a:pt x="2616" y="542"/>
                    </a:lnTo>
                    <a:lnTo>
                      <a:pt x="2618" y="542"/>
                    </a:lnTo>
                    <a:lnTo>
                      <a:pt x="2623" y="537"/>
                    </a:lnTo>
                    <a:lnTo>
                      <a:pt x="2625" y="532"/>
                    </a:lnTo>
                    <a:lnTo>
                      <a:pt x="2630" y="527"/>
                    </a:lnTo>
                    <a:lnTo>
                      <a:pt x="2637" y="523"/>
                    </a:lnTo>
                    <a:lnTo>
                      <a:pt x="2637" y="516"/>
                    </a:lnTo>
                    <a:lnTo>
                      <a:pt x="2639" y="511"/>
                    </a:lnTo>
                    <a:lnTo>
                      <a:pt x="2637" y="508"/>
                    </a:lnTo>
                    <a:close/>
                    <a:moveTo>
                      <a:pt x="2699" y="494"/>
                    </a:moveTo>
                    <a:lnTo>
                      <a:pt x="2696" y="497"/>
                    </a:lnTo>
                    <a:lnTo>
                      <a:pt x="2694" y="499"/>
                    </a:lnTo>
                    <a:lnTo>
                      <a:pt x="2694" y="504"/>
                    </a:lnTo>
                    <a:lnTo>
                      <a:pt x="2691" y="504"/>
                    </a:lnTo>
                    <a:lnTo>
                      <a:pt x="2691" y="506"/>
                    </a:lnTo>
                    <a:lnTo>
                      <a:pt x="2694" y="506"/>
                    </a:lnTo>
                    <a:lnTo>
                      <a:pt x="2696" y="504"/>
                    </a:lnTo>
                    <a:lnTo>
                      <a:pt x="2699" y="501"/>
                    </a:lnTo>
                    <a:lnTo>
                      <a:pt x="2701" y="497"/>
                    </a:lnTo>
                    <a:lnTo>
                      <a:pt x="2699" y="494"/>
                    </a:lnTo>
                    <a:close/>
                    <a:moveTo>
                      <a:pt x="2710" y="478"/>
                    </a:moveTo>
                    <a:lnTo>
                      <a:pt x="2703" y="478"/>
                    </a:lnTo>
                    <a:lnTo>
                      <a:pt x="2699" y="480"/>
                    </a:lnTo>
                    <a:lnTo>
                      <a:pt x="2696" y="482"/>
                    </a:lnTo>
                    <a:lnTo>
                      <a:pt x="2694" y="482"/>
                    </a:lnTo>
                    <a:lnTo>
                      <a:pt x="2689" y="480"/>
                    </a:lnTo>
                    <a:lnTo>
                      <a:pt x="2687" y="480"/>
                    </a:lnTo>
                    <a:lnTo>
                      <a:pt x="2682" y="482"/>
                    </a:lnTo>
                    <a:lnTo>
                      <a:pt x="2684" y="485"/>
                    </a:lnTo>
                    <a:lnTo>
                      <a:pt x="2682" y="485"/>
                    </a:lnTo>
                    <a:lnTo>
                      <a:pt x="2677" y="485"/>
                    </a:lnTo>
                    <a:lnTo>
                      <a:pt x="2677" y="487"/>
                    </a:lnTo>
                    <a:lnTo>
                      <a:pt x="2680" y="489"/>
                    </a:lnTo>
                    <a:lnTo>
                      <a:pt x="2680" y="492"/>
                    </a:lnTo>
                    <a:lnTo>
                      <a:pt x="2680" y="494"/>
                    </a:lnTo>
                    <a:lnTo>
                      <a:pt x="2677" y="494"/>
                    </a:lnTo>
                    <a:lnTo>
                      <a:pt x="2675" y="492"/>
                    </a:lnTo>
                    <a:lnTo>
                      <a:pt x="2673" y="494"/>
                    </a:lnTo>
                    <a:lnTo>
                      <a:pt x="2675" y="497"/>
                    </a:lnTo>
                    <a:lnTo>
                      <a:pt x="2673" y="499"/>
                    </a:lnTo>
                    <a:lnTo>
                      <a:pt x="2673" y="501"/>
                    </a:lnTo>
                    <a:lnTo>
                      <a:pt x="2670" y="501"/>
                    </a:lnTo>
                    <a:lnTo>
                      <a:pt x="2670" y="506"/>
                    </a:lnTo>
                    <a:lnTo>
                      <a:pt x="2670" y="508"/>
                    </a:lnTo>
                    <a:lnTo>
                      <a:pt x="2675" y="506"/>
                    </a:lnTo>
                    <a:lnTo>
                      <a:pt x="2677" y="504"/>
                    </a:lnTo>
                    <a:lnTo>
                      <a:pt x="2680" y="504"/>
                    </a:lnTo>
                    <a:lnTo>
                      <a:pt x="2684" y="504"/>
                    </a:lnTo>
                    <a:lnTo>
                      <a:pt x="2687" y="501"/>
                    </a:lnTo>
                    <a:lnTo>
                      <a:pt x="2689" y="501"/>
                    </a:lnTo>
                    <a:lnTo>
                      <a:pt x="2689" y="499"/>
                    </a:lnTo>
                    <a:lnTo>
                      <a:pt x="2691" y="499"/>
                    </a:lnTo>
                    <a:lnTo>
                      <a:pt x="2696" y="494"/>
                    </a:lnTo>
                    <a:lnTo>
                      <a:pt x="2701" y="489"/>
                    </a:lnTo>
                    <a:lnTo>
                      <a:pt x="2706" y="485"/>
                    </a:lnTo>
                    <a:lnTo>
                      <a:pt x="2708" y="482"/>
                    </a:lnTo>
                    <a:lnTo>
                      <a:pt x="2710" y="478"/>
                    </a:lnTo>
                    <a:close/>
                    <a:moveTo>
                      <a:pt x="2755" y="471"/>
                    </a:moveTo>
                    <a:lnTo>
                      <a:pt x="2751" y="468"/>
                    </a:lnTo>
                    <a:lnTo>
                      <a:pt x="2746" y="473"/>
                    </a:lnTo>
                    <a:lnTo>
                      <a:pt x="2746" y="478"/>
                    </a:lnTo>
                    <a:lnTo>
                      <a:pt x="2743" y="482"/>
                    </a:lnTo>
                    <a:lnTo>
                      <a:pt x="2746" y="485"/>
                    </a:lnTo>
                    <a:lnTo>
                      <a:pt x="2748" y="485"/>
                    </a:lnTo>
                    <a:lnTo>
                      <a:pt x="2751" y="482"/>
                    </a:lnTo>
                    <a:lnTo>
                      <a:pt x="2755" y="482"/>
                    </a:lnTo>
                    <a:lnTo>
                      <a:pt x="2758" y="482"/>
                    </a:lnTo>
                    <a:lnTo>
                      <a:pt x="2760" y="480"/>
                    </a:lnTo>
                    <a:lnTo>
                      <a:pt x="2758" y="478"/>
                    </a:lnTo>
                    <a:lnTo>
                      <a:pt x="2760" y="478"/>
                    </a:lnTo>
                    <a:lnTo>
                      <a:pt x="2758" y="473"/>
                    </a:lnTo>
                    <a:lnTo>
                      <a:pt x="2758" y="471"/>
                    </a:lnTo>
                    <a:lnTo>
                      <a:pt x="2755" y="471"/>
                    </a:lnTo>
                    <a:close/>
                    <a:moveTo>
                      <a:pt x="2701" y="428"/>
                    </a:moveTo>
                    <a:lnTo>
                      <a:pt x="2699" y="428"/>
                    </a:lnTo>
                    <a:lnTo>
                      <a:pt x="2696" y="428"/>
                    </a:lnTo>
                    <a:lnTo>
                      <a:pt x="2696" y="433"/>
                    </a:lnTo>
                    <a:lnTo>
                      <a:pt x="2696" y="435"/>
                    </a:lnTo>
                    <a:lnTo>
                      <a:pt x="2699" y="435"/>
                    </a:lnTo>
                    <a:lnTo>
                      <a:pt x="2701" y="433"/>
                    </a:lnTo>
                    <a:lnTo>
                      <a:pt x="2701" y="428"/>
                    </a:lnTo>
                    <a:close/>
                    <a:moveTo>
                      <a:pt x="2781" y="435"/>
                    </a:moveTo>
                    <a:lnTo>
                      <a:pt x="2779" y="435"/>
                    </a:lnTo>
                    <a:lnTo>
                      <a:pt x="2777" y="440"/>
                    </a:lnTo>
                    <a:lnTo>
                      <a:pt x="2777" y="445"/>
                    </a:lnTo>
                    <a:lnTo>
                      <a:pt x="2774" y="445"/>
                    </a:lnTo>
                    <a:lnTo>
                      <a:pt x="2772" y="449"/>
                    </a:lnTo>
                    <a:lnTo>
                      <a:pt x="2774" y="449"/>
                    </a:lnTo>
                    <a:lnTo>
                      <a:pt x="2781" y="447"/>
                    </a:lnTo>
                    <a:lnTo>
                      <a:pt x="2784" y="447"/>
                    </a:lnTo>
                    <a:lnTo>
                      <a:pt x="2786" y="447"/>
                    </a:lnTo>
                    <a:lnTo>
                      <a:pt x="2786" y="445"/>
                    </a:lnTo>
                    <a:lnTo>
                      <a:pt x="2784" y="440"/>
                    </a:lnTo>
                    <a:lnTo>
                      <a:pt x="2784" y="437"/>
                    </a:lnTo>
                    <a:lnTo>
                      <a:pt x="2781" y="435"/>
                    </a:lnTo>
                    <a:close/>
                    <a:moveTo>
                      <a:pt x="2796" y="428"/>
                    </a:moveTo>
                    <a:lnTo>
                      <a:pt x="2788" y="428"/>
                    </a:lnTo>
                    <a:lnTo>
                      <a:pt x="2786" y="430"/>
                    </a:lnTo>
                    <a:lnTo>
                      <a:pt x="2786" y="428"/>
                    </a:lnTo>
                    <a:lnTo>
                      <a:pt x="2784" y="428"/>
                    </a:lnTo>
                    <a:lnTo>
                      <a:pt x="2784" y="430"/>
                    </a:lnTo>
                    <a:lnTo>
                      <a:pt x="2786" y="437"/>
                    </a:lnTo>
                    <a:lnTo>
                      <a:pt x="2786" y="440"/>
                    </a:lnTo>
                    <a:lnTo>
                      <a:pt x="2788" y="442"/>
                    </a:lnTo>
                    <a:lnTo>
                      <a:pt x="2791" y="442"/>
                    </a:lnTo>
                    <a:lnTo>
                      <a:pt x="2793" y="437"/>
                    </a:lnTo>
                    <a:lnTo>
                      <a:pt x="2796" y="435"/>
                    </a:lnTo>
                    <a:lnTo>
                      <a:pt x="2796" y="433"/>
                    </a:lnTo>
                    <a:lnTo>
                      <a:pt x="2796" y="430"/>
                    </a:lnTo>
                    <a:lnTo>
                      <a:pt x="2796" y="428"/>
                    </a:lnTo>
                    <a:close/>
                    <a:moveTo>
                      <a:pt x="2736" y="423"/>
                    </a:moveTo>
                    <a:lnTo>
                      <a:pt x="2734" y="426"/>
                    </a:lnTo>
                    <a:lnTo>
                      <a:pt x="2732" y="423"/>
                    </a:lnTo>
                    <a:lnTo>
                      <a:pt x="2727" y="426"/>
                    </a:lnTo>
                    <a:lnTo>
                      <a:pt x="2725" y="433"/>
                    </a:lnTo>
                    <a:lnTo>
                      <a:pt x="2725" y="437"/>
                    </a:lnTo>
                    <a:lnTo>
                      <a:pt x="2727" y="440"/>
                    </a:lnTo>
                    <a:lnTo>
                      <a:pt x="2727" y="442"/>
                    </a:lnTo>
                    <a:lnTo>
                      <a:pt x="2725" y="440"/>
                    </a:lnTo>
                    <a:lnTo>
                      <a:pt x="2720" y="442"/>
                    </a:lnTo>
                    <a:lnTo>
                      <a:pt x="2720" y="447"/>
                    </a:lnTo>
                    <a:lnTo>
                      <a:pt x="2722" y="449"/>
                    </a:lnTo>
                    <a:lnTo>
                      <a:pt x="2720" y="452"/>
                    </a:lnTo>
                    <a:lnTo>
                      <a:pt x="2720" y="454"/>
                    </a:lnTo>
                    <a:lnTo>
                      <a:pt x="2722" y="459"/>
                    </a:lnTo>
                    <a:lnTo>
                      <a:pt x="2725" y="461"/>
                    </a:lnTo>
                    <a:lnTo>
                      <a:pt x="2720" y="461"/>
                    </a:lnTo>
                    <a:lnTo>
                      <a:pt x="2715" y="463"/>
                    </a:lnTo>
                    <a:lnTo>
                      <a:pt x="2715" y="466"/>
                    </a:lnTo>
                    <a:lnTo>
                      <a:pt x="2710" y="466"/>
                    </a:lnTo>
                    <a:lnTo>
                      <a:pt x="2710" y="471"/>
                    </a:lnTo>
                    <a:lnTo>
                      <a:pt x="2713" y="471"/>
                    </a:lnTo>
                    <a:lnTo>
                      <a:pt x="2710" y="473"/>
                    </a:lnTo>
                    <a:lnTo>
                      <a:pt x="2713" y="475"/>
                    </a:lnTo>
                    <a:lnTo>
                      <a:pt x="2708" y="485"/>
                    </a:lnTo>
                    <a:lnTo>
                      <a:pt x="2706" y="489"/>
                    </a:lnTo>
                    <a:lnTo>
                      <a:pt x="2701" y="494"/>
                    </a:lnTo>
                    <a:lnTo>
                      <a:pt x="2703" y="497"/>
                    </a:lnTo>
                    <a:lnTo>
                      <a:pt x="2701" y="499"/>
                    </a:lnTo>
                    <a:lnTo>
                      <a:pt x="2703" y="499"/>
                    </a:lnTo>
                    <a:lnTo>
                      <a:pt x="2706" y="497"/>
                    </a:lnTo>
                    <a:lnTo>
                      <a:pt x="2708" y="494"/>
                    </a:lnTo>
                    <a:lnTo>
                      <a:pt x="2713" y="492"/>
                    </a:lnTo>
                    <a:lnTo>
                      <a:pt x="2713" y="489"/>
                    </a:lnTo>
                    <a:lnTo>
                      <a:pt x="2717" y="485"/>
                    </a:lnTo>
                    <a:lnTo>
                      <a:pt x="2720" y="480"/>
                    </a:lnTo>
                    <a:lnTo>
                      <a:pt x="2722" y="480"/>
                    </a:lnTo>
                    <a:lnTo>
                      <a:pt x="2722" y="482"/>
                    </a:lnTo>
                    <a:lnTo>
                      <a:pt x="2717" y="487"/>
                    </a:lnTo>
                    <a:lnTo>
                      <a:pt x="2717" y="489"/>
                    </a:lnTo>
                    <a:lnTo>
                      <a:pt x="2720" y="492"/>
                    </a:lnTo>
                    <a:lnTo>
                      <a:pt x="2722" y="492"/>
                    </a:lnTo>
                    <a:lnTo>
                      <a:pt x="2722" y="494"/>
                    </a:lnTo>
                    <a:lnTo>
                      <a:pt x="2725" y="494"/>
                    </a:lnTo>
                    <a:lnTo>
                      <a:pt x="2729" y="489"/>
                    </a:lnTo>
                    <a:lnTo>
                      <a:pt x="2729" y="485"/>
                    </a:lnTo>
                    <a:lnTo>
                      <a:pt x="2732" y="485"/>
                    </a:lnTo>
                    <a:lnTo>
                      <a:pt x="2734" y="480"/>
                    </a:lnTo>
                    <a:lnTo>
                      <a:pt x="2736" y="480"/>
                    </a:lnTo>
                    <a:lnTo>
                      <a:pt x="2734" y="485"/>
                    </a:lnTo>
                    <a:lnTo>
                      <a:pt x="2734" y="487"/>
                    </a:lnTo>
                    <a:lnTo>
                      <a:pt x="2736" y="487"/>
                    </a:lnTo>
                    <a:lnTo>
                      <a:pt x="2741" y="482"/>
                    </a:lnTo>
                    <a:lnTo>
                      <a:pt x="2741" y="480"/>
                    </a:lnTo>
                    <a:lnTo>
                      <a:pt x="2743" y="478"/>
                    </a:lnTo>
                    <a:lnTo>
                      <a:pt x="2743" y="471"/>
                    </a:lnTo>
                    <a:lnTo>
                      <a:pt x="2746" y="471"/>
                    </a:lnTo>
                    <a:lnTo>
                      <a:pt x="2748" y="468"/>
                    </a:lnTo>
                    <a:lnTo>
                      <a:pt x="2751" y="468"/>
                    </a:lnTo>
                    <a:lnTo>
                      <a:pt x="2753" y="468"/>
                    </a:lnTo>
                    <a:lnTo>
                      <a:pt x="2755" y="468"/>
                    </a:lnTo>
                    <a:lnTo>
                      <a:pt x="2760" y="468"/>
                    </a:lnTo>
                    <a:lnTo>
                      <a:pt x="2760" y="466"/>
                    </a:lnTo>
                    <a:lnTo>
                      <a:pt x="2760" y="463"/>
                    </a:lnTo>
                    <a:lnTo>
                      <a:pt x="2762" y="459"/>
                    </a:lnTo>
                    <a:lnTo>
                      <a:pt x="2765" y="456"/>
                    </a:lnTo>
                    <a:lnTo>
                      <a:pt x="2762" y="454"/>
                    </a:lnTo>
                    <a:lnTo>
                      <a:pt x="2765" y="452"/>
                    </a:lnTo>
                    <a:lnTo>
                      <a:pt x="2762" y="447"/>
                    </a:lnTo>
                    <a:lnTo>
                      <a:pt x="2765" y="442"/>
                    </a:lnTo>
                    <a:lnTo>
                      <a:pt x="2762" y="437"/>
                    </a:lnTo>
                    <a:lnTo>
                      <a:pt x="2758" y="435"/>
                    </a:lnTo>
                    <a:lnTo>
                      <a:pt x="2753" y="433"/>
                    </a:lnTo>
                    <a:lnTo>
                      <a:pt x="2751" y="430"/>
                    </a:lnTo>
                    <a:lnTo>
                      <a:pt x="2748" y="430"/>
                    </a:lnTo>
                    <a:lnTo>
                      <a:pt x="2751" y="433"/>
                    </a:lnTo>
                    <a:lnTo>
                      <a:pt x="2753" y="435"/>
                    </a:lnTo>
                    <a:lnTo>
                      <a:pt x="2751" y="435"/>
                    </a:lnTo>
                    <a:lnTo>
                      <a:pt x="2746" y="435"/>
                    </a:lnTo>
                    <a:lnTo>
                      <a:pt x="2743" y="440"/>
                    </a:lnTo>
                    <a:lnTo>
                      <a:pt x="2743" y="442"/>
                    </a:lnTo>
                    <a:lnTo>
                      <a:pt x="2746" y="445"/>
                    </a:lnTo>
                    <a:lnTo>
                      <a:pt x="2748" y="447"/>
                    </a:lnTo>
                    <a:lnTo>
                      <a:pt x="2746" y="449"/>
                    </a:lnTo>
                    <a:lnTo>
                      <a:pt x="2741" y="449"/>
                    </a:lnTo>
                    <a:lnTo>
                      <a:pt x="2741" y="454"/>
                    </a:lnTo>
                    <a:lnTo>
                      <a:pt x="2741" y="456"/>
                    </a:lnTo>
                    <a:lnTo>
                      <a:pt x="2736" y="459"/>
                    </a:lnTo>
                    <a:lnTo>
                      <a:pt x="2734" y="463"/>
                    </a:lnTo>
                    <a:lnTo>
                      <a:pt x="2732" y="461"/>
                    </a:lnTo>
                    <a:lnTo>
                      <a:pt x="2736" y="456"/>
                    </a:lnTo>
                    <a:lnTo>
                      <a:pt x="2739" y="449"/>
                    </a:lnTo>
                    <a:lnTo>
                      <a:pt x="2741" y="445"/>
                    </a:lnTo>
                    <a:lnTo>
                      <a:pt x="2739" y="445"/>
                    </a:lnTo>
                    <a:lnTo>
                      <a:pt x="2736" y="445"/>
                    </a:lnTo>
                    <a:lnTo>
                      <a:pt x="2736" y="447"/>
                    </a:lnTo>
                    <a:lnTo>
                      <a:pt x="2736" y="445"/>
                    </a:lnTo>
                    <a:lnTo>
                      <a:pt x="2736" y="440"/>
                    </a:lnTo>
                    <a:lnTo>
                      <a:pt x="2739" y="435"/>
                    </a:lnTo>
                    <a:lnTo>
                      <a:pt x="2739" y="433"/>
                    </a:lnTo>
                    <a:lnTo>
                      <a:pt x="2739" y="430"/>
                    </a:lnTo>
                    <a:lnTo>
                      <a:pt x="2739" y="426"/>
                    </a:lnTo>
                    <a:lnTo>
                      <a:pt x="2736" y="423"/>
                    </a:lnTo>
                    <a:close/>
                    <a:moveTo>
                      <a:pt x="2800" y="411"/>
                    </a:moveTo>
                    <a:lnTo>
                      <a:pt x="2796" y="411"/>
                    </a:lnTo>
                    <a:lnTo>
                      <a:pt x="2793" y="419"/>
                    </a:lnTo>
                    <a:lnTo>
                      <a:pt x="2793" y="421"/>
                    </a:lnTo>
                    <a:lnTo>
                      <a:pt x="2793" y="423"/>
                    </a:lnTo>
                    <a:lnTo>
                      <a:pt x="2796" y="421"/>
                    </a:lnTo>
                    <a:lnTo>
                      <a:pt x="2798" y="419"/>
                    </a:lnTo>
                    <a:lnTo>
                      <a:pt x="2798" y="416"/>
                    </a:lnTo>
                    <a:lnTo>
                      <a:pt x="2800" y="414"/>
                    </a:lnTo>
                    <a:lnTo>
                      <a:pt x="2800" y="411"/>
                    </a:lnTo>
                    <a:close/>
                    <a:moveTo>
                      <a:pt x="2746" y="388"/>
                    </a:moveTo>
                    <a:lnTo>
                      <a:pt x="2741" y="390"/>
                    </a:lnTo>
                    <a:lnTo>
                      <a:pt x="2736" y="395"/>
                    </a:lnTo>
                    <a:lnTo>
                      <a:pt x="2734" y="402"/>
                    </a:lnTo>
                    <a:lnTo>
                      <a:pt x="2734" y="407"/>
                    </a:lnTo>
                    <a:lnTo>
                      <a:pt x="2729" y="407"/>
                    </a:lnTo>
                    <a:lnTo>
                      <a:pt x="2727" y="407"/>
                    </a:lnTo>
                    <a:lnTo>
                      <a:pt x="2725" y="411"/>
                    </a:lnTo>
                    <a:lnTo>
                      <a:pt x="2720" y="419"/>
                    </a:lnTo>
                    <a:lnTo>
                      <a:pt x="2717" y="423"/>
                    </a:lnTo>
                    <a:lnTo>
                      <a:pt x="2720" y="430"/>
                    </a:lnTo>
                    <a:lnTo>
                      <a:pt x="2720" y="433"/>
                    </a:lnTo>
                    <a:lnTo>
                      <a:pt x="2722" y="435"/>
                    </a:lnTo>
                    <a:lnTo>
                      <a:pt x="2725" y="428"/>
                    </a:lnTo>
                    <a:lnTo>
                      <a:pt x="2725" y="423"/>
                    </a:lnTo>
                    <a:lnTo>
                      <a:pt x="2729" y="421"/>
                    </a:lnTo>
                    <a:lnTo>
                      <a:pt x="2736" y="419"/>
                    </a:lnTo>
                    <a:lnTo>
                      <a:pt x="2739" y="411"/>
                    </a:lnTo>
                    <a:lnTo>
                      <a:pt x="2741" y="409"/>
                    </a:lnTo>
                    <a:lnTo>
                      <a:pt x="2746" y="404"/>
                    </a:lnTo>
                    <a:lnTo>
                      <a:pt x="2746" y="397"/>
                    </a:lnTo>
                    <a:lnTo>
                      <a:pt x="2746" y="395"/>
                    </a:lnTo>
                    <a:lnTo>
                      <a:pt x="2748" y="392"/>
                    </a:lnTo>
                    <a:lnTo>
                      <a:pt x="2746" y="388"/>
                    </a:lnTo>
                    <a:close/>
                    <a:moveTo>
                      <a:pt x="2803" y="357"/>
                    </a:moveTo>
                    <a:lnTo>
                      <a:pt x="2796" y="357"/>
                    </a:lnTo>
                    <a:lnTo>
                      <a:pt x="2788" y="364"/>
                    </a:lnTo>
                    <a:lnTo>
                      <a:pt x="2786" y="366"/>
                    </a:lnTo>
                    <a:lnTo>
                      <a:pt x="2784" y="366"/>
                    </a:lnTo>
                    <a:lnTo>
                      <a:pt x="2786" y="371"/>
                    </a:lnTo>
                    <a:lnTo>
                      <a:pt x="2788" y="371"/>
                    </a:lnTo>
                    <a:lnTo>
                      <a:pt x="2793" y="374"/>
                    </a:lnTo>
                    <a:lnTo>
                      <a:pt x="2791" y="376"/>
                    </a:lnTo>
                    <a:lnTo>
                      <a:pt x="2784" y="378"/>
                    </a:lnTo>
                    <a:lnTo>
                      <a:pt x="2777" y="376"/>
                    </a:lnTo>
                    <a:lnTo>
                      <a:pt x="2774" y="378"/>
                    </a:lnTo>
                    <a:lnTo>
                      <a:pt x="2772" y="381"/>
                    </a:lnTo>
                    <a:lnTo>
                      <a:pt x="2774" y="381"/>
                    </a:lnTo>
                    <a:lnTo>
                      <a:pt x="2774" y="388"/>
                    </a:lnTo>
                    <a:lnTo>
                      <a:pt x="2777" y="390"/>
                    </a:lnTo>
                    <a:lnTo>
                      <a:pt x="2779" y="392"/>
                    </a:lnTo>
                    <a:lnTo>
                      <a:pt x="2781" y="392"/>
                    </a:lnTo>
                    <a:lnTo>
                      <a:pt x="2779" y="395"/>
                    </a:lnTo>
                    <a:lnTo>
                      <a:pt x="2774" y="395"/>
                    </a:lnTo>
                    <a:lnTo>
                      <a:pt x="2774" y="397"/>
                    </a:lnTo>
                    <a:lnTo>
                      <a:pt x="2774" y="400"/>
                    </a:lnTo>
                    <a:lnTo>
                      <a:pt x="2777" y="400"/>
                    </a:lnTo>
                    <a:lnTo>
                      <a:pt x="2781" y="402"/>
                    </a:lnTo>
                    <a:lnTo>
                      <a:pt x="2781" y="404"/>
                    </a:lnTo>
                    <a:lnTo>
                      <a:pt x="2779" y="404"/>
                    </a:lnTo>
                    <a:lnTo>
                      <a:pt x="2774" y="407"/>
                    </a:lnTo>
                    <a:lnTo>
                      <a:pt x="2772" y="409"/>
                    </a:lnTo>
                    <a:lnTo>
                      <a:pt x="2770" y="411"/>
                    </a:lnTo>
                    <a:lnTo>
                      <a:pt x="2770" y="416"/>
                    </a:lnTo>
                    <a:lnTo>
                      <a:pt x="2774" y="416"/>
                    </a:lnTo>
                    <a:lnTo>
                      <a:pt x="2777" y="416"/>
                    </a:lnTo>
                    <a:lnTo>
                      <a:pt x="2779" y="414"/>
                    </a:lnTo>
                    <a:lnTo>
                      <a:pt x="2781" y="416"/>
                    </a:lnTo>
                    <a:lnTo>
                      <a:pt x="2781" y="419"/>
                    </a:lnTo>
                    <a:lnTo>
                      <a:pt x="2781" y="421"/>
                    </a:lnTo>
                    <a:lnTo>
                      <a:pt x="2784" y="421"/>
                    </a:lnTo>
                    <a:lnTo>
                      <a:pt x="2788" y="419"/>
                    </a:lnTo>
                    <a:lnTo>
                      <a:pt x="2788" y="416"/>
                    </a:lnTo>
                    <a:lnTo>
                      <a:pt x="2786" y="414"/>
                    </a:lnTo>
                    <a:lnTo>
                      <a:pt x="2791" y="407"/>
                    </a:lnTo>
                    <a:lnTo>
                      <a:pt x="2793" y="404"/>
                    </a:lnTo>
                    <a:lnTo>
                      <a:pt x="2796" y="402"/>
                    </a:lnTo>
                    <a:lnTo>
                      <a:pt x="2796" y="400"/>
                    </a:lnTo>
                    <a:lnTo>
                      <a:pt x="2798" y="400"/>
                    </a:lnTo>
                    <a:lnTo>
                      <a:pt x="2800" y="402"/>
                    </a:lnTo>
                    <a:lnTo>
                      <a:pt x="2803" y="404"/>
                    </a:lnTo>
                    <a:lnTo>
                      <a:pt x="2807" y="402"/>
                    </a:lnTo>
                    <a:lnTo>
                      <a:pt x="2812" y="402"/>
                    </a:lnTo>
                    <a:lnTo>
                      <a:pt x="2814" y="400"/>
                    </a:lnTo>
                    <a:lnTo>
                      <a:pt x="2812" y="397"/>
                    </a:lnTo>
                    <a:lnTo>
                      <a:pt x="2810" y="395"/>
                    </a:lnTo>
                    <a:lnTo>
                      <a:pt x="2810" y="385"/>
                    </a:lnTo>
                    <a:lnTo>
                      <a:pt x="2812" y="383"/>
                    </a:lnTo>
                    <a:lnTo>
                      <a:pt x="2814" y="381"/>
                    </a:lnTo>
                    <a:lnTo>
                      <a:pt x="2817" y="378"/>
                    </a:lnTo>
                    <a:lnTo>
                      <a:pt x="2817" y="376"/>
                    </a:lnTo>
                    <a:lnTo>
                      <a:pt x="2817" y="374"/>
                    </a:lnTo>
                    <a:lnTo>
                      <a:pt x="2817" y="369"/>
                    </a:lnTo>
                    <a:lnTo>
                      <a:pt x="2817" y="369"/>
                    </a:lnTo>
                    <a:lnTo>
                      <a:pt x="2817" y="366"/>
                    </a:lnTo>
                    <a:lnTo>
                      <a:pt x="2814" y="364"/>
                    </a:lnTo>
                    <a:lnTo>
                      <a:pt x="2812" y="364"/>
                    </a:lnTo>
                    <a:lnTo>
                      <a:pt x="2812" y="362"/>
                    </a:lnTo>
                    <a:lnTo>
                      <a:pt x="2812" y="359"/>
                    </a:lnTo>
                    <a:lnTo>
                      <a:pt x="2803" y="357"/>
                    </a:lnTo>
                    <a:close/>
                    <a:moveTo>
                      <a:pt x="2852" y="340"/>
                    </a:moveTo>
                    <a:lnTo>
                      <a:pt x="2848" y="345"/>
                    </a:lnTo>
                    <a:lnTo>
                      <a:pt x="2848" y="350"/>
                    </a:lnTo>
                    <a:lnTo>
                      <a:pt x="2850" y="348"/>
                    </a:lnTo>
                    <a:lnTo>
                      <a:pt x="2852" y="343"/>
                    </a:lnTo>
                    <a:lnTo>
                      <a:pt x="2852" y="340"/>
                    </a:lnTo>
                    <a:close/>
                    <a:moveTo>
                      <a:pt x="2914" y="317"/>
                    </a:moveTo>
                    <a:lnTo>
                      <a:pt x="2909" y="317"/>
                    </a:lnTo>
                    <a:lnTo>
                      <a:pt x="2907" y="317"/>
                    </a:lnTo>
                    <a:lnTo>
                      <a:pt x="2907" y="319"/>
                    </a:lnTo>
                    <a:lnTo>
                      <a:pt x="2907" y="324"/>
                    </a:lnTo>
                    <a:lnTo>
                      <a:pt x="2907" y="329"/>
                    </a:lnTo>
                    <a:lnTo>
                      <a:pt x="2909" y="331"/>
                    </a:lnTo>
                    <a:lnTo>
                      <a:pt x="2909" y="329"/>
                    </a:lnTo>
                    <a:lnTo>
                      <a:pt x="2914" y="326"/>
                    </a:lnTo>
                    <a:lnTo>
                      <a:pt x="2914" y="324"/>
                    </a:lnTo>
                    <a:lnTo>
                      <a:pt x="2911" y="321"/>
                    </a:lnTo>
                    <a:lnTo>
                      <a:pt x="2911" y="319"/>
                    </a:lnTo>
                    <a:lnTo>
                      <a:pt x="2914" y="317"/>
                    </a:lnTo>
                    <a:close/>
                    <a:moveTo>
                      <a:pt x="2840" y="326"/>
                    </a:moveTo>
                    <a:lnTo>
                      <a:pt x="2838" y="324"/>
                    </a:lnTo>
                    <a:lnTo>
                      <a:pt x="2836" y="326"/>
                    </a:lnTo>
                    <a:lnTo>
                      <a:pt x="2838" y="329"/>
                    </a:lnTo>
                    <a:lnTo>
                      <a:pt x="2840" y="331"/>
                    </a:lnTo>
                    <a:lnTo>
                      <a:pt x="2840" y="333"/>
                    </a:lnTo>
                    <a:lnTo>
                      <a:pt x="2840" y="338"/>
                    </a:lnTo>
                    <a:lnTo>
                      <a:pt x="2840" y="340"/>
                    </a:lnTo>
                    <a:lnTo>
                      <a:pt x="2838" y="340"/>
                    </a:lnTo>
                    <a:lnTo>
                      <a:pt x="2836" y="338"/>
                    </a:lnTo>
                    <a:lnTo>
                      <a:pt x="2838" y="333"/>
                    </a:lnTo>
                    <a:lnTo>
                      <a:pt x="2833" y="333"/>
                    </a:lnTo>
                    <a:lnTo>
                      <a:pt x="2831" y="336"/>
                    </a:lnTo>
                    <a:lnTo>
                      <a:pt x="2826" y="333"/>
                    </a:lnTo>
                    <a:lnTo>
                      <a:pt x="2826" y="336"/>
                    </a:lnTo>
                    <a:lnTo>
                      <a:pt x="2824" y="340"/>
                    </a:lnTo>
                    <a:lnTo>
                      <a:pt x="2824" y="343"/>
                    </a:lnTo>
                    <a:lnTo>
                      <a:pt x="2822" y="345"/>
                    </a:lnTo>
                    <a:lnTo>
                      <a:pt x="2822" y="348"/>
                    </a:lnTo>
                    <a:lnTo>
                      <a:pt x="2822" y="352"/>
                    </a:lnTo>
                    <a:lnTo>
                      <a:pt x="2817" y="355"/>
                    </a:lnTo>
                    <a:lnTo>
                      <a:pt x="2817" y="357"/>
                    </a:lnTo>
                    <a:lnTo>
                      <a:pt x="2817" y="359"/>
                    </a:lnTo>
                    <a:lnTo>
                      <a:pt x="2817" y="362"/>
                    </a:lnTo>
                    <a:lnTo>
                      <a:pt x="2819" y="362"/>
                    </a:lnTo>
                    <a:lnTo>
                      <a:pt x="2819" y="364"/>
                    </a:lnTo>
                    <a:lnTo>
                      <a:pt x="2822" y="364"/>
                    </a:lnTo>
                    <a:lnTo>
                      <a:pt x="2826" y="364"/>
                    </a:lnTo>
                    <a:lnTo>
                      <a:pt x="2829" y="364"/>
                    </a:lnTo>
                    <a:lnTo>
                      <a:pt x="2831" y="362"/>
                    </a:lnTo>
                    <a:lnTo>
                      <a:pt x="2838" y="357"/>
                    </a:lnTo>
                    <a:lnTo>
                      <a:pt x="2843" y="357"/>
                    </a:lnTo>
                    <a:lnTo>
                      <a:pt x="2845" y="355"/>
                    </a:lnTo>
                    <a:lnTo>
                      <a:pt x="2845" y="350"/>
                    </a:lnTo>
                    <a:lnTo>
                      <a:pt x="2843" y="350"/>
                    </a:lnTo>
                    <a:lnTo>
                      <a:pt x="2840" y="350"/>
                    </a:lnTo>
                    <a:lnTo>
                      <a:pt x="2843" y="345"/>
                    </a:lnTo>
                    <a:lnTo>
                      <a:pt x="2850" y="340"/>
                    </a:lnTo>
                    <a:lnTo>
                      <a:pt x="2852" y="336"/>
                    </a:lnTo>
                    <a:lnTo>
                      <a:pt x="2852" y="333"/>
                    </a:lnTo>
                    <a:lnTo>
                      <a:pt x="2848" y="329"/>
                    </a:lnTo>
                    <a:lnTo>
                      <a:pt x="2843" y="326"/>
                    </a:lnTo>
                    <a:lnTo>
                      <a:pt x="2840" y="326"/>
                    </a:lnTo>
                    <a:close/>
                    <a:moveTo>
                      <a:pt x="2881" y="310"/>
                    </a:moveTo>
                    <a:lnTo>
                      <a:pt x="2878" y="310"/>
                    </a:lnTo>
                    <a:lnTo>
                      <a:pt x="2876" y="312"/>
                    </a:lnTo>
                    <a:lnTo>
                      <a:pt x="2874" y="317"/>
                    </a:lnTo>
                    <a:lnTo>
                      <a:pt x="2871" y="317"/>
                    </a:lnTo>
                    <a:lnTo>
                      <a:pt x="2869" y="319"/>
                    </a:lnTo>
                    <a:lnTo>
                      <a:pt x="2866" y="326"/>
                    </a:lnTo>
                    <a:lnTo>
                      <a:pt x="2866" y="329"/>
                    </a:lnTo>
                    <a:lnTo>
                      <a:pt x="2874" y="326"/>
                    </a:lnTo>
                    <a:lnTo>
                      <a:pt x="2878" y="326"/>
                    </a:lnTo>
                    <a:lnTo>
                      <a:pt x="2878" y="324"/>
                    </a:lnTo>
                    <a:lnTo>
                      <a:pt x="2881" y="317"/>
                    </a:lnTo>
                    <a:lnTo>
                      <a:pt x="2883" y="312"/>
                    </a:lnTo>
                    <a:lnTo>
                      <a:pt x="2881" y="310"/>
                    </a:lnTo>
                    <a:close/>
                    <a:moveTo>
                      <a:pt x="2845" y="300"/>
                    </a:moveTo>
                    <a:lnTo>
                      <a:pt x="2843" y="300"/>
                    </a:lnTo>
                    <a:lnTo>
                      <a:pt x="2843" y="303"/>
                    </a:lnTo>
                    <a:lnTo>
                      <a:pt x="2840" y="300"/>
                    </a:lnTo>
                    <a:lnTo>
                      <a:pt x="2838" y="300"/>
                    </a:lnTo>
                    <a:lnTo>
                      <a:pt x="2838" y="300"/>
                    </a:lnTo>
                    <a:lnTo>
                      <a:pt x="2838" y="303"/>
                    </a:lnTo>
                    <a:lnTo>
                      <a:pt x="2836" y="307"/>
                    </a:lnTo>
                    <a:lnTo>
                      <a:pt x="2836" y="310"/>
                    </a:lnTo>
                    <a:lnTo>
                      <a:pt x="2836" y="312"/>
                    </a:lnTo>
                    <a:lnTo>
                      <a:pt x="2838" y="314"/>
                    </a:lnTo>
                    <a:lnTo>
                      <a:pt x="2840" y="310"/>
                    </a:lnTo>
                    <a:lnTo>
                      <a:pt x="2843" y="307"/>
                    </a:lnTo>
                    <a:lnTo>
                      <a:pt x="2845" y="307"/>
                    </a:lnTo>
                    <a:lnTo>
                      <a:pt x="2848" y="303"/>
                    </a:lnTo>
                    <a:lnTo>
                      <a:pt x="2845" y="303"/>
                    </a:lnTo>
                    <a:lnTo>
                      <a:pt x="2845" y="300"/>
                    </a:lnTo>
                    <a:close/>
                    <a:moveTo>
                      <a:pt x="2916" y="303"/>
                    </a:moveTo>
                    <a:lnTo>
                      <a:pt x="2914" y="303"/>
                    </a:lnTo>
                    <a:lnTo>
                      <a:pt x="2911" y="305"/>
                    </a:lnTo>
                    <a:lnTo>
                      <a:pt x="2911" y="307"/>
                    </a:lnTo>
                    <a:lnTo>
                      <a:pt x="2914" y="310"/>
                    </a:lnTo>
                    <a:lnTo>
                      <a:pt x="2916" y="314"/>
                    </a:lnTo>
                    <a:lnTo>
                      <a:pt x="2921" y="312"/>
                    </a:lnTo>
                    <a:lnTo>
                      <a:pt x="2921" y="310"/>
                    </a:lnTo>
                    <a:lnTo>
                      <a:pt x="2923" y="307"/>
                    </a:lnTo>
                    <a:lnTo>
                      <a:pt x="2923" y="305"/>
                    </a:lnTo>
                    <a:lnTo>
                      <a:pt x="2921" y="307"/>
                    </a:lnTo>
                    <a:lnTo>
                      <a:pt x="2919" y="307"/>
                    </a:lnTo>
                    <a:lnTo>
                      <a:pt x="2919" y="305"/>
                    </a:lnTo>
                    <a:lnTo>
                      <a:pt x="2916" y="303"/>
                    </a:lnTo>
                    <a:close/>
                    <a:moveTo>
                      <a:pt x="2864" y="293"/>
                    </a:moveTo>
                    <a:lnTo>
                      <a:pt x="2862" y="293"/>
                    </a:lnTo>
                    <a:lnTo>
                      <a:pt x="2859" y="295"/>
                    </a:lnTo>
                    <a:lnTo>
                      <a:pt x="2862" y="298"/>
                    </a:lnTo>
                    <a:lnTo>
                      <a:pt x="2864" y="300"/>
                    </a:lnTo>
                    <a:lnTo>
                      <a:pt x="2866" y="300"/>
                    </a:lnTo>
                    <a:lnTo>
                      <a:pt x="2869" y="300"/>
                    </a:lnTo>
                    <a:lnTo>
                      <a:pt x="2869" y="298"/>
                    </a:lnTo>
                    <a:lnTo>
                      <a:pt x="2864" y="293"/>
                    </a:lnTo>
                    <a:close/>
                    <a:moveTo>
                      <a:pt x="2855" y="281"/>
                    </a:moveTo>
                    <a:lnTo>
                      <a:pt x="2850" y="286"/>
                    </a:lnTo>
                    <a:lnTo>
                      <a:pt x="2850" y="288"/>
                    </a:lnTo>
                    <a:lnTo>
                      <a:pt x="2850" y="293"/>
                    </a:lnTo>
                    <a:lnTo>
                      <a:pt x="2848" y="293"/>
                    </a:lnTo>
                    <a:lnTo>
                      <a:pt x="2848" y="295"/>
                    </a:lnTo>
                    <a:lnTo>
                      <a:pt x="2850" y="298"/>
                    </a:lnTo>
                    <a:lnTo>
                      <a:pt x="2852" y="298"/>
                    </a:lnTo>
                    <a:lnTo>
                      <a:pt x="2855" y="298"/>
                    </a:lnTo>
                    <a:lnTo>
                      <a:pt x="2857" y="291"/>
                    </a:lnTo>
                    <a:lnTo>
                      <a:pt x="2857" y="286"/>
                    </a:lnTo>
                    <a:lnTo>
                      <a:pt x="2855" y="281"/>
                    </a:lnTo>
                    <a:close/>
                    <a:moveTo>
                      <a:pt x="3245" y="265"/>
                    </a:moveTo>
                    <a:lnTo>
                      <a:pt x="3243" y="265"/>
                    </a:lnTo>
                    <a:lnTo>
                      <a:pt x="3243" y="274"/>
                    </a:lnTo>
                    <a:lnTo>
                      <a:pt x="3243" y="277"/>
                    </a:lnTo>
                    <a:lnTo>
                      <a:pt x="3240" y="279"/>
                    </a:lnTo>
                    <a:lnTo>
                      <a:pt x="3243" y="281"/>
                    </a:lnTo>
                    <a:lnTo>
                      <a:pt x="3247" y="279"/>
                    </a:lnTo>
                    <a:lnTo>
                      <a:pt x="3250" y="277"/>
                    </a:lnTo>
                    <a:lnTo>
                      <a:pt x="3252" y="274"/>
                    </a:lnTo>
                    <a:lnTo>
                      <a:pt x="3254" y="272"/>
                    </a:lnTo>
                    <a:lnTo>
                      <a:pt x="3252" y="272"/>
                    </a:lnTo>
                    <a:lnTo>
                      <a:pt x="3250" y="269"/>
                    </a:lnTo>
                    <a:lnTo>
                      <a:pt x="3247" y="267"/>
                    </a:lnTo>
                    <a:lnTo>
                      <a:pt x="3245" y="265"/>
                    </a:lnTo>
                    <a:close/>
                    <a:moveTo>
                      <a:pt x="3004" y="229"/>
                    </a:moveTo>
                    <a:lnTo>
                      <a:pt x="2999" y="232"/>
                    </a:lnTo>
                    <a:lnTo>
                      <a:pt x="3001" y="234"/>
                    </a:lnTo>
                    <a:lnTo>
                      <a:pt x="3001" y="236"/>
                    </a:lnTo>
                    <a:lnTo>
                      <a:pt x="3001" y="239"/>
                    </a:lnTo>
                    <a:lnTo>
                      <a:pt x="2999" y="239"/>
                    </a:lnTo>
                    <a:lnTo>
                      <a:pt x="2994" y="241"/>
                    </a:lnTo>
                    <a:lnTo>
                      <a:pt x="2994" y="243"/>
                    </a:lnTo>
                    <a:lnTo>
                      <a:pt x="2994" y="246"/>
                    </a:lnTo>
                    <a:lnTo>
                      <a:pt x="2992" y="243"/>
                    </a:lnTo>
                    <a:lnTo>
                      <a:pt x="2989" y="246"/>
                    </a:lnTo>
                    <a:lnTo>
                      <a:pt x="2985" y="253"/>
                    </a:lnTo>
                    <a:lnTo>
                      <a:pt x="2985" y="255"/>
                    </a:lnTo>
                    <a:lnTo>
                      <a:pt x="2982" y="255"/>
                    </a:lnTo>
                    <a:lnTo>
                      <a:pt x="2982" y="255"/>
                    </a:lnTo>
                    <a:lnTo>
                      <a:pt x="2987" y="258"/>
                    </a:lnTo>
                    <a:lnTo>
                      <a:pt x="2987" y="260"/>
                    </a:lnTo>
                    <a:lnTo>
                      <a:pt x="2992" y="262"/>
                    </a:lnTo>
                    <a:lnTo>
                      <a:pt x="2994" y="265"/>
                    </a:lnTo>
                    <a:lnTo>
                      <a:pt x="2994" y="267"/>
                    </a:lnTo>
                    <a:lnTo>
                      <a:pt x="2997" y="269"/>
                    </a:lnTo>
                    <a:lnTo>
                      <a:pt x="3004" y="265"/>
                    </a:lnTo>
                    <a:lnTo>
                      <a:pt x="3004" y="262"/>
                    </a:lnTo>
                    <a:lnTo>
                      <a:pt x="3004" y="260"/>
                    </a:lnTo>
                    <a:lnTo>
                      <a:pt x="3006" y="262"/>
                    </a:lnTo>
                    <a:lnTo>
                      <a:pt x="3008" y="255"/>
                    </a:lnTo>
                    <a:lnTo>
                      <a:pt x="3013" y="251"/>
                    </a:lnTo>
                    <a:lnTo>
                      <a:pt x="3011" y="243"/>
                    </a:lnTo>
                    <a:lnTo>
                      <a:pt x="3008" y="241"/>
                    </a:lnTo>
                    <a:lnTo>
                      <a:pt x="3008" y="234"/>
                    </a:lnTo>
                    <a:lnTo>
                      <a:pt x="3006" y="232"/>
                    </a:lnTo>
                    <a:lnTo>
                      <a:pt x="3004" y="229"/>
                    </a:lnTo>
                    <a:close/>
                    <a:moveTo>
                      <a:pt x="3013" y="215"/>
                    </a:moveTo>
                    <a:lnTo>
                      <a:pt x="3008" y="215"/>
                    </a:lnTo>
                    <a:lnTo>
                      <a:pt x="3008" y="220"/>
                    </a:lnTo>
                    <a:lnTo>
                      <a:pt x="3008" y="222"/>
                    </a:lnTo>
                    <a:lnTo>
                      <a:pt x="3011" y="224"/>
                    </a:lnTo>
                    <a:lnTo>
                      <a:pt x="3008" y="227"/>
                    </a:lnTo>
                    <a:lnTo>
                      <a:pt x="3011" y="229"/>
                    </a:lnTo>
                    <a:lnTo>
                      <a:pt x="3011" y="232"/>
                    </a:lnTo>
                    <a:lnTo>
                      <a:pt x="3013" y="236"/>
                    </a:lnTo>
                    <a:lnTo>
                      <a:pt x="3015" y="241"/>
                    </a:lnTo>
                    <a:lnTo>
                      <a:pt x="3018" y="241"/>
                    </a:lnTo>
                    <a:lnTo>
                      <a:pt x="3020" y="241"/>
                    </a:lnTo>
                    <a:lnTo>
                      <a:pt x="3025" y="239"/>
                    </a:lnTo>
                    <a:lnTo>
                      <a:pt x="3025" y="234"/>
                    </a:lnTo>
                    <a:lnTo>
                      <a:pt x="3027" y="229"/>
                    </a:lnTo>
                    <a:lnTo>
                      <a:pt x="3027" y="224"/>
                    </a:lnTo>
                    <a:lnTo>
                      <a:pt x="3023" y="220"/>
                    </a:lnTo>
                    <a:lnTo>
                      <a:pt x="3020" y="220"/>
                    </a:lnTo>
                    <a:lnTo>
                      <a:pt x="3015" y="220"/>
                    </a:lnTo>
                    <a:lnTo>
                      <a:pt x="3015" y="217"/>
                    </a:lnTo>
                    <a:lnTo>
                      <a:pt x="3013" y="215"/>
                    </a:lnTo>
                    <a:close/>
                    <a:moveTo>
                      <a:pt x="2997" y="206"/>
                    </a:moveTo>
                    <a:lnTo>
                      <a:pt x="2994" y="206"/>
                    </a:lnTo>
                    <a:lnTo>
                      <a:pt x="2994" y="208"/>
                    </a:lnTo>
                    <a:lnTo>
                      <a:pt x="2994" y="210"/>
                    </a:lnTo>
                    <a:lnTo>
                      <a:pt x="2992" y="213"/>
                    </a:lnTo>
                    <a:lnTo>
                      <a:pt x="2987" y="210"/>
                    </a:lnTo>
                    <a:lnTo>
                      <a:pt x="2985" y="215"/>
                    </a:lnTo>
                    <a:lnTo>
                      <a:pt x="2987" y="217"/>
                    </a:lnTo>
                    <a:lnTo>
                      <a:pt x="2989" y="220"/>
                    </a:lnTo>
                    <a:lnTo>
                      <a:pt x="2987" y="222"/>
                    </a:lnTo>
                    <a:lnTo>
                      <a:pt x="2985" y="224"/>
                    </a:lnTo>
                    <a:lnTo>
                      <a:pt x="2982" y="227"/>
                    </a:lnTo>
                    <a:lnTo>
                      <a:pt x="2982" y="224"/>
                    </a:lnTo>
                    <a:lnTo>
                      <a:pt x="2982" y="222"/>
                    </a:lnTo>
                    <a:lnTo>
                      <a:pt x="2980" y="222"/>
                    </a:lnTo>
                    <a:lnTo>
                      <a:pt x="2978" y="220"/>
                    </a:lnTo>
                    <a:lnTo>
                      <a:pt x="2978" y="217"/>
                    </a:lnTo>
                    <a:lnTo>
                      <a:pt x="2975" y="220"/>
                    </a:lnTo>
                    <a:lnTo>
                      <a:pt x="2975" y="222"/>
                    </a:lnTo>
                    <a:lnTo>
                      <a:pt x="2975" y="224"/>
                    </a:lnTo>
                    <a:lnTo>
                      <a:pt x="2978" y="227"/>
                    </a:lnTo>
                    <a:lnTo>
                      <a:pt x="2978" y="229"/>
                    </a:lnTo>
                    <a:lnTo>
                      <a:pt x="2978" y="232"/>
                    </a:lnTo>
                    <a:lnTo>
                      <a:pt x="2975" y="232"/>
                    </a:lnTo>
                    <a:lnTo>
                      <a:pt x="2971" y="234"/>
                    </a:lnTo>
                    <a:lnTo>
                      <a:pt x="2971" y="232"/>
                    </a:lnTo>
                    <a:lnTo>
                      <a:pt x="2973" y="229"/>
                    </a:lnTo>
                    <a:lnTo>
                      <a:pt x="2973" y="227"/>
                    </a:lnTo>
                    <a:lnTo>
                      <a:pt x="2973" y="227"/>
                    </a:lnTo>
                    <a:lnTo>
                      <a:pt x="2971" y="224"/>
                    </a:lnTo>
                    <a:lnTo>
                      <a:pt x="2968" y="227"/>
                    </a:lnTo>
                    <a:lnTo>
                      <a:pt x="2966" y="224"/>
                    </a:lnTo>
                    <a:lnTo>
                      <a:pt x="2963" y="227"/>
                    </a:lnTo>
                    <a:lnTo>
                      <a:pt x="2966" y="232"/>
                    </a:lnTo>
                    <a:lnTo>
                      <a:pt x="2966" y="234"/>
                    </a:lnTo>
                    <a:lnTo>
                      <a:pt x="2961" y="232"/>
                    </a:lnTo>
                    <a:lnTo>
                      <a:pt x="2961" y="234"/>
                    </a:lnTo>
                    <a:lnTo>
                      <a:pt x="2959" y="236"/>
                    </a:lnTo>
                    <a:lnTo>
                      <a:pt x="2956" y="234"/>
                    </a:lnTo>
                    <a:lnTo>
                      <a:pt x="2952" y="234"/>
                    </a:lnTo>
                    <a:lnTo>
                      <a:pt x="2952" y="232"/>
                    </a:lnTo>
                    <a:lnTo>
                      <a:pt x="2949" y="234"/>
                    </a:lnTo>
                    <a:lnTo>
                      <a:pt x="2949" y="236"/>
                    </a:lnTo>
                    <a:lnTo>
                      <a:pt x="2952" y="236"/>
                    </a:lnTo>
                    <a:lnTo>
                      <a:pt x="2952" y="239"/>
                    </a:lnTo>
                    <a:lnTo>
                      <a:pt x="2954" y="241"/>
                    </a:lnTo>
                    <a:lnTo>
                      <a:pt x="2956" y="241"/>
                    </a:lnTo>
                    <a:lnTo>
                      <a:pt x="2959" y="239"/>
                    </a:lnTo>
                    <a:lnTo>
                      <a:pt x="2961" y="239"/>
                    </a:lnTo>
                    <a:lnTo>
                      <a:pt x="2963" y="239"/>
                    </a:lnTo>
                    <a:lnTo>
                      <a:pt x="2961" y="243"/>
                    </a:lnTo>
                    <a:lnTo>
                      <a:pt x="2961" y="246"/>
                    </a:lnTo>
                    <a:lnTo>
                      <a:pt x="2959" y="248"/>
                    </a:lnTo>
                    <a:lnTo>
                      <a:pt x="2959" y="248"/>
                    </a:lnTo>
                    <a:lnTo>
                      <a:pt x="2959" y="251"/>
                    </a:lnTo>
                    <a:lnTo>
                      <a:pt x="2963" y="251"/>
                    </a:lnTo>
                    <a:lnTo>
                      <a:pt x="2963" y="248"/>
                    </a:lnTo>
                    <a:lnTo>
                      <a:pt x="2966" y="248"/>
                    </a:lnTo>
                    <a:lnTo>
                      <a:pt x="2968" y="251"/>
                    </a:lnTo>
                    <a:lnTo>
                      <a:pt x="2973" y="248"/>
                    </a:lnTo>
                    <a:lnTo>
                      <a:pt x="2975" y="248"/>
                    </a:lnTo>
                    <a:lnTo>
                      <a:pt x="2973" y="243"/>
                    </a:lnTo>
                    <a:lnTo>
                      <a:pt x="2975" y="243"/>
                    </a:lnTo>
                    <a:lnTo>
                      <a:pt x="2978" y="248"/>
                    </a:lnTo>
                    <a:lnTo>
                      <a:pt x="2982" y="246"/>
                    </a:lnTo>
                    <a:lnTo>
                      <a:pt x="2985" y="243"/>
                    </a:lnTo>
                    <a:lnTo>
                      <a:pt x="2985" y="241"/>
                    </a:lnTo>
                    <a:lnTo>
                      <a:pt x="2987" y="239"/>
                    </a:lnTo>
                    <a:lnTo>
                      <a:pt x="2989" y="236"/>
                    </a:lnTo>
                    <a:lnTo>
                      <a:pt x="2992" y="234"/>
                    </a:lnTo>
                    <a:lnTo>
                      <a:pt x="2992" y="229"/>
                    </a:lnTo>
                    <a:lnTo>
                      <a:pt x="2992" y="227"/>
                    </a:lnTo>
                    <a:lnTo>
                      <a:pt x="2994" y="224"/>
                    </a:lnTo>
                    <a:lnTo>
                      <a:pt x="2997" y="222"/>
                    </a:lnTo>
                    <a:lnTo>
                      <a:pt x="2999" y="220"/>
                    </a:lnTo>
                    <a:lnTo>
                      <a:pt x="3001" y="215"/>
                    </a:lnTo>
                    <a:lnTo>
                      <a:pt x="3001" y="210"/>
                    </a:lnTo>
                    <a:lnTo>
                      <a:pt x="2999" y="208"/>
                    </a:lnTo>
                    <a:lnTo>
                      <a:pt x="2997" y="206"/>
                    </a:lnTo>
                    <a:close/>
                    <a:moveTo>
                      <a:pt x="3020" y="180"/>
                    </a:moveTo>
                    <a:lnTo>
                      <a:pt x="3018" y="180"/>
                    </a:lnTo>
                    <a:lnTo>
                      <a:pt x="3013" y="180"/>
                    </a:lnTo>
                    <a:lnTo>
                      <a:pt x="3013" y="184"/>
                    </a:lnTo>
                    <a:lnTo>
                      <a:pt x="3013" y="187"/>
                    </a:lnTo>
                    <a:lnTo>
                      <a:pt x="3011" y="189"/>
                    </a:lnTo>
                    <a:lnTo>
                      <a:pt x="3013" y="191"/>
                    </a:lnTo>
                    <a:lnTo>
                      <a:pt x="3015" y="191"/>
                    </a:lnTo>
                    <a:lnTo>
                      <a:pt x="3013" y="194"/>
                    </a:lnTo>
                    <a:lnTo>
                      <a:pt x="3015" y="196"/>
                    </a:lnTo>
                    <a:lnTo>
                      <a:pt x="3018" y="198"/>
                    </a:lnTo>
                    <a:lnTo>
                      <a:pt x="3020" y="198"/>
                    </a:lnTo>
                    <a:lnTo>
                      <a:pt x="3025" y="194"/>
                    </a:lnTo>
                    <a:lnTo>
                      <a:pt x="3025" y="191"/>
                    </a:lnTo>
                    <a:lnTo>
                      <a:pt x="3023" y="191"/>
                    </a:lnTo>
                    <a:lnTo>
                      <a:pt x="3020" y="191"/>
                    </a:lnTo>
                    <a:lnTo>
                      <a:pt x="3023" y="189"/>
                    </a:lnTo>
                    <a:lnTo>
                      <a:pt x="3020" y="189"/>
                    </a:lnTo>
                    <a:lnTo>
                      <a:pt x="3018" y="187"/>
                    </a:lnTo>
                    <a:lnTo>
                      <a:pt x="3018" y="184"/>
                    </a:lnTo>
                    <a:lnTo>
                      <a:pt x="3020" y="182"/>
                    </a:lnTo>
                    <a:lnTo>
                      <a:pt x="3018" y="182"/>
                    </a:lnTo>
                    <a:lnTo>
                      <a:pt x="3020" y="180"/>
                    </a:lnTo>
                    <a:close/>
                    <a:moveTo>
                      <a:pt x="3075" y="161"/>
                    </a:moveTo>
                    <a:lnTo>
                      <a:pt x="3075" y="163"/>
                    </a:lnTo>
                    <a:lnTo>
                      <a:pt x="3072" y="163"/>
                    </a:lnTo>
                    <a:lnTo>
                      <a:pt x="3070" y="161"/>
                    </a:lnTo>
                    <a:lnTo>
                      <a:pt x="3068" y="163"/>
                    </a:lnTo>
                    <a:lnTo>
                      <a:pt x="3068" y="165"/>
                    </a:lnTo>
                    <a:lnTo>
                      <a:pt x="3070" y="168"/>
                    </a:lnTo>
                    <a:lnTo>
                      <a:pt x="3070" y="168"/>
                    </a:lnTo>
                    <a:lnTo>
                      <a:pt x="3068" y="168"/>
                    </a:lnTo>
                    <a:lnTo>
                      <a:pt x="3065" y="168"/>
                    </a:lnTo>
                    <a:lnTo>
                      <a:pt x="3063" y="170"/>
                    </a:lnTo>
                    <a:lnTo>
                      <a:pt x="3058" y="170"/>
                    </a:lnTo>
                    <a:lnTo>
                      <a:pt x="3060" y="172"/>
                    </a:lnTo>
                    <a:lnTo>
                      <a:pt x="3058" y="175"/>
                    </a:lnTo>
                    <a:lnTo>
                      <a:pt x="3058" y="180"/>
                    </a:lnTo>
                    <a:lnTo>
                      <a:pt x="3060" y="180"/>
                    </a:lnTo>
                    <a:lnTo>
                      <a:pt x="3065" y="177"/>
                    </a:lnTo>
                    <a:lnTo>
                      <a:pt x="3068" y="177"/>
                    </a:lnTo>
                    <a:lnTo>
                      <a:pt x="3068" y="180"/>
                    </a:lnTo>
                    <a:lnTo>
                      <a:pt x="3065" y="182"/>
                    </a:lnTo>
                    <a:lnTo>
                      <a:pt x="3068" y="184"/>
                    </a:lnTo>
                    <a:lnTo>
                      <a:pt x="3072" y="187"/>
                    </a:lnTo>
                    <a:lnTo>
                      <a:pt x="3077" y="184"/>
                    </a:lnTo>
                    <a:lnTo>
                      <a:pt x="3077" y="182"/>
                    </a:lnTo>
                    <a:lnTo>
                      <a:pt x="3079" y="182"/>
                    </a:lnTo>
                    <a:lnTo>
                      <a:pt x="3084" y="182"/>
                    </a:lnTo>
                    <a:lnTo>
                      <a:pt x="3086" y="180"/>
                    </a:lnTo>
                    <a:lnTo>
                      <a:pt x="3091" y="175"/>
                    </a:lnTo>
                    <a:lnTo>
                      <a:pt x="3094" y="175"/>
                    </a:lnTo>
                    <a:lnTo>
                      <a:pt x="3094" y="170"/>
                    </a:lnTo>
                    <a:lnTo>
                      <a:pt x="3091" y="172"/>
                    </a:lnTo>
                    <a:lnTo>
                      <a:pt x="3089" y="172"/>
                    </a:lnTo>
                    <a:lnTo>
                      <a:pt x="3089" y="175"/>
                    </a:lnTo>
                    <a:lnTo>
                      <a:pt x="3086" y="175"/>
                    </a:lnTo>
                    <a:lnTo>
                      <a:pt x="3082" y="172"/>
                    </a:lnTo>
                    <a:lnTo>
                      <a:pt x="3079" y="170"/>
                    </a:lnTo>
                    <a:lnTo>
                      <a:pt x="3084" y="168"/>
                    </a:lnTo>
                    <a:lnTo>
                      <a:pt x="3084" y="165"/>
                    </a:lnTo>
                    <a:lnTo>
                      <a:pt x="3082" y="163"/>
                    </a:lnTo>
                    <a:lnTo>
                      <a:pt x="3082" y="165"/>
                    </a:lnTo>
                    <a:lnTo>
                      <a:pt x="3079" y="165"/>
                    </a:lnTo>
                    <a:lnTo>
                      <a:pt x="3077" y="168"/>
                    </a:lnTo>
                    <a:lnTo>
                      <a:pt x="3075" y="168"/>
                    </a:lnTo>
                    <a:lnTo>
                      <a:pt x="3077" y="163"/>
                    </a:lnTo>
                    <a:lnTo>
                      <a:pt x="3075" y="161"/>
                    </a:lnTo>
                    <a:close/>
                    <a:moveTo>
                      <a:pt x="2592" y="3921"/>
                    </a:moveTo>
                    <a:lnTo>
                      <a:pt x="2587" y="3923"/>
                    </a:lnTo>
                    <a:lnTo>
                      <a:pt x="2587" y="3925"/>
                    </a:lnTo>
                    <a:lnTo>
                      <a:pt x="2592" y="3928"/>
                    </a:lnTo>
                    <a:lnTo>
                      <a:pt x="2602" y="3942"/>
                    </a:lnTo>
                    <a:lnTo>
                      <a:pt x="2606" y="3947"/>
                    </a:lnTo>
                    <a:lnTo>
                      <a:pt x="2618" y="3951"/>
                    </a:lnTo>
                    <a:lnTo>
                      <a:pt x="2623" y="3944"/>
                    </a:lnTo>
                    <a:lnTo>
                      <a:pt x="2604" y="3930"/>
                    </a:lnTo>
                    <a:lnTo>
                      <a:pt x="2592" y="3921"/>
                    </a:lnTo>
                    <a:close/>
                    <a:moveTo>
                      <a:pt x="3796" y="3819"/>
                    </a:moveTo>
                    <a:lnTo>
                      <a:pt x="3787" y="3824"/>
                    </a:lnTo>
                    <a:lnTo>
                      <a:pt x="3768" y="3838"/>
                    </a:lnTo>
                    <a:lnTo>
                      <a:pt x="3761" y="3847"/>
                    </a:lnTo>
                    <a:lnTo>
                      <a:pt x="3753" y="3857"/>
                    </a:lnTo>
                    <a:lnTo>
                      <a:pt x="3761" y="3861"/>
                    </a:lnTo>
                    <a:lnTo>
                      <a:pt x="3761" y="3876"/>
                    </a:lnTo>
                    <a:lnTo>
                      <a:pt x="3763" y="3885"/>
                    </a:lnTo>
                    <a:lnTo>
                      <a:pt x="3770" y="3880"/>
                    </a:lnTo>
                    <a:lnTo>
                      <a:pt x="3775" y="3871"/>
                    </a:lnTo>
                    <a:lnTo>
                      <a:pt x="3782" y="3864"/>
                    </a:lnTo>
                    <a:lnTo>
                      <a:pt x="3784" y="3859"/>
                    </a:lnTo>
                    <a:lnTo>
                      <a:pt x="3791" y="3861"/>
                    </a:lnTo>
                    <a:lnTo>
                      <a:pt x="3791" y="3850"/>
                    </a:lnTo>
                    <a:lnTo>
                      <a:pt x="3798" y="3833"/>
                    </a:lnTo>
                    <a:lnTo>
                      <a:pt x="3798" y="3821"/>
                    </a:lnTo>
                    <a:lnTo>
                      <a:pt x="3796" y="3819"/>
                    </a:lnTo>
                    <a:close/>
                    <a:moveTo>
                      <a:pt x="3638" y="3814"/>
                    </a:moveTo>
                    <a:lnTo>
                      <a:pt x="3635" y="3816"/>
                    </a:lnTo>
                    <a:lnTo>
                      <a:pt x="3635" y="3821"/>
                    </a:lnTo>
                    <a:lnTo>
                      <a:pt x="3633" y="3824"/>
                    </a:lnTo>
                    <a:lnTo>
                      <a:pt x="3630" y="3821"/>
                    </a:lnTo>
                    <a:lnTo>
                      <a:pt x="3626" y="3821"/>
                    </a:lnTo>
                    <a:lnTo>
                      <a:pt x="3626" y="3826"/>
                    </a:lnTo>
                    <a:lnTo>
                      <a:pt x="3630" y="3828"/>
                    </a:lnTo>
                    <a:lnTo>
                      <a:pt x="3633" y="3831"/>
                    </a:lnTo>
                    <a:lnTo>
                      <a:pt x="3635" y="3831"/>
                    </a:lnTo>
                    <a:lnTo>
                      <a:pt x="3635" y="3824"/>
                    </a:lnTo>
                    <a:lnTo>
                      <a:pt x="3638" y="3824"/>
                    </a:lnTo>
                    <a:lnTo>
                      <a:pt x="3642" y="3821"/>
                    </a:lnTo>
                    <a:lnTo>
                      <a:pt x="3642" y="3819"/>
                    </a:lnTo>
                    <a:lnTo>
                      <a:pt x="3638" y="3816"/>
                    </a:lnTo>
                    <a:lnTo>
                      <a:pt x="3638" y="3814"/>
                    </a:lnTo>
                    <a:close/>
                    <a:moveTo>
                      <a:pt x="3479" y="3812"/>
                    </a:moveTo>
                    <a:lnTo>
                      <a:pt x="3477" y="3812"/>
                    </a:lnTo>
                    <a:lnTo>
                      <a:pt x="3472" y="3814"/>
                    </a:lnTo>
                    <a:lnTo>
                      <a:pt x="3472" y="3816"/>
                    </a:lnTo>
                    <a:lnTo>
                      <a:pt x="3474" y="3819"/>
                    </a:lnTo>
                    <a:lnTo>
                      <a:pt x="3472" y="3819"/>
                    </a:lnTo>
                    <a:lnTo>
                      <a:pt x="3472" y="3821"/>
                    </a:lnTo>
                    <a:lnTo>
                      <a:pt x="3470" y="3821"/>
                    </a:lnTo>
                    <a:lnTo>
                      <a:pt x="3467" y="3821"/>
                    </a:lnTo>
                    <a:lnTo>
                      <a:pt x="3467" y="3819"/>
                    </a:lnTo>
                    <a:lnTo>
                      <a:pt x="3465" y="3821"/>
                    </a:lnTo>
                    <a:lnTo>
                      <a:pt x="3465" y="3824"/>
                    </a:lnTo>
                    <a:lnTo>
                      <a:pt x="3467" y="3824"/>
                    </a:lnTo>
                    <a:lnTo>
                      <a:pt x="3470" y="3824"/>
                    </a:lnTo>
                    <a:lnTo>
                      <a:pt x="3470" y="3826"/>
                    </a:lnTo>
                    <a:lnTo>
                      <a:pt x="3467" y="3826"/>
                    </a:lnTo>
                    <a:lnTo>
                      <a:pt x="3465" y="3826"/>
                    </a:lnTo>
                    <a:lnTo>
                      <a:pt x="3465" y="3826"/>
                    </a:lnTo>
                    <a:lnTo>
                      <a:pt x="3465" y="3824"/>
                    </a:lnTo>
                    <a:lnTo>
                      <a:pt x="3465" y="3821"/>
                    </a:lnTo>
                    <a:lnTo>
                      <a:pt x="3463" y="3824"/>
                    </a:lnTo>
                    <a:lnTo>
                      <a:pt x="3463" y="3821"/>
                    </a:lnTo>
                    <a:lnTo>
                      <a:pt x="3460" y="3821"/>
                    </a:lnTo>
                    <a:lnTo>
                      <a:pt x="3460" y="3824"/>
                    </a:lnTo>
                    <a:lnTo>
                      <a:pt x="3460" y="3828"/>
                    </a:lnTo>
                    <a:lnTo>
                      <a:pt x="3458" y="3831"/>
                    </a:lnTo>
                    <a:lnTo>
                      <a:pt x="3460" y="3833"/>
                    </a:lnTo>
                    <a:lnTo>
                      <a:pt x="3460" y="3831"/>
                    </a:lnTo>
                    <a:lnTo>
                      <a:pt x="3463" y="3831"/>
                    </a:lnTo>
                    <a:lnTo>
                      <a:pt x="3465" y="3831"/>
                    </a:lnTo>
                    <a:lnTo>
                      <a:pt x="3467" y="3831"/>
                    </a:lnTo>
                    <a:lnTo>
                      <a:pt x="3467" y="3828"/>
                    </a:lnTo>
                    <a:lnTo>
                      <a:pt x="3470" y="3828"/>
                    </a:lnTo>
                    <a:lnTo>
                      <a:pt x="3470" y="3831"/>
                    </a:lnTo>
                    <a:lnTo>
                      <a:pt x="3472" y="3828"/>
                    </a:lnTo>
                    <a:lnTo>
                      <a:pt x="3474" y="3828"/>
                    </a:lnTo>
                    <a:lnTo>
                      <a:pt x="3477" y="3826"/>
                    </a:lnTo>
                    <a:lnTo>
                      <a:pt x="3477" y="3824"/>
                    </a:lnTo>
                    <a:lnTo>
                      <a:pt x="3474" y="3821"/>
                    </a:lnTo>
                    <a:lnTo>
                      <a:pt x="3474" y="3821"/>
                    </a:lnTo>
                    <a:lnTo>
                      <a:pt x="3474" y="3819"/>
                    </a:lnTo>
                    <a:lnTo>
                      <a:pt x="3477" y="3819"/>
                    </a:lnTo>
                    <a:lnTo>
                      <a:pt x="3479" y="3816"/>
                    </a:lnTo>
                    <a:lnTo>
                      <a:pt x="3479" y="3814"/>
                    </a:lnTo>
                    <a:lnTo>
                      <a:pt x="3479" y="3812"/>
                    </a:lnTo>
                    <a:close/>
                    <a:moveTo>
                      <a:pt x="3541" y="3809"/>
                    </a:moveTo>
                    <a:lnTo>
                      <a:pt x="3538" y="3809"/>
                    </a:lnTo>
                    <a:lnTo>
                      <a:pt x="3536" y="3812"/>
                    </a:lnTo>
                    <a:lnTo>
                      <a:pt x="3538" y="3819"/>
                    </a:lnTo>
                    <a:lnTo>
                      <a:pt x="3541" y="3819"/>
                    </a:lnTo>
                    <a:lnTo>
                      <a:pt x="3548" y="3826"/>
                    </a:lnTo>
                    <a:lnTo>
                      <a:pt x="3550" y="3824"/>
                    </a:lnTo>
                    <a:lnTo>
                      <a:pt x="3550" y="3816"/>
                    </a:lnTo>
                    <a:lnTo>
                      <a:pt x="3543" y="3812"/>
                    </a:lnTo>
                    <a:lnTo>
                      <a:pt x="3541" y="3809"/>
                    </a:lnTo>
                    <a:close/>
                    <a:moveTo>
                      <a:pt x="3713" y="3781"/>
                    </a:moveTo>
                    <a:lnTo>
                      <a:pt x="3711" y="3781"/>
                    </a:lnTo>
                    <a:lnTo>
                      <a:pt x="3709" y="3781"/>
                    </a:lnTo>
                    <a:lnTo>
                      <a:pt x="3706" y="3781"/>
                    </a:lnTo>
                    <a:lnTo>
                      <a:pt x="3701" y="3781"/>
                    </a:lnTo>
                    <a:lnTo>
                      <a:pt x="3692" y="3788"/>
                    </a:lnTo>
                    <a:lnTo>
                      <a:pt x="3687" y="3797"/>
                    </a:lnTo>
                    <a:lnTo>
                      <a:pt x="3683" y="3797"/>
                    </a:lnTo>
                    <a:lnTo>
                      <a:pt x="3680" y="3800"/>
                    </a:lnTo>
                    <a:lnTo>
                      <a:pt x="3683" y="3805"/>
                    </a:lnTo>
                    <a:lnTo>
                      <a:pt x="3683" y="3807"/>
                    </a:lnTo>
                    <a:lnTo>
                      <a:pt x="3687" y="3807"/>
                    </a:lnTo>
                    <a:lnTo>
                      <a:pt x="3685" y="3800"/>
                    </a:lnTo>
                    <a:lnTo>
                      <a:pt x="3692" y="3797"/>
                    </a:lnTo>
                    <a:lnTo>
                      <a:pt x="3697" y="3797"/>
                    </a:lnTo>
                    <a:lnTo>
                      <a:pt x="3701" y="3790"/>
                    </a:lnTo>
                    <a:lnTo>
                      <a:pt x="3716" y="3783"/>
                    </a:lnTo>
                    <a:lnTo>
                      <a:pt x="3713" y="3781"/>
                    </a:lnTo>
                    <a:close/>
                    <a:moveTo>
                      <a:pt x="3557" y="3764"/>
                    </a:moveTo>
                    <a:lnTo>
                      <a:pt x="3555" y="3764"/>
                    </a:lnTo>
                    <a:lnTo>
                      <a:pt x="3552" y="3767"/>
                    </a:lnTo>
                    <a:lnTo>
                      <a:pt x="3550" y="3769"/>
                    </a:lnTo>
                    <a:lnTo>
                      <a:pt x="3550" y="3771"/>
                    </a:lnTo>
                    <a:lnTo>
                      <a:pt x="3545" y="3774"/>
                    </a:lnTo>
                    <a:lnTo>
                      <a:pt x="3543" y="3776"/>
                    </a:lnTo>
                    <a:lnTo>
                      <a:pt x="3543" y="3779"/>
                    </a:lnTo>
                    <a:lnTo>
                      <a:pt x="3541" y="3779"/>
                    </a:lnTo>
                    <a:lnTo>
                      <a:pt x="3541" y="3781"/>
                    </a:lnTo>
                    <a:lnTo>
                      <a:pt x="3543" y="3783"/>
                    </a:lnTo>
                    <a:lnTo>
                      <a:pt x="3543" y="3786"/>
                    </a:lnTo>
                    <a:lnTo>
                      <a:pt x="3545" y="3786"/>
                    </a:lnTo>
                    <a:lnTo>
                      <a:pt x="3545" y="3788"/>
                    </a:lnTo>
                    <a:lnTo>
                      <a:pt x="3548" y="3788"/>
                    </a:lnTo>
                    <a:lnTo>
                      <a:pt x="3550" y="3790"/>
                    </a:lnTo>
                    <a:lnTo>
                      <a:pt x="3550" y="3793"/>
                    </a:lnTo>
                    <a:lnTo>
                      <a:pt x="3552" y="3795"/>
                    </a:lnTo>
                    <a:lnTo>
                      <a:pt x="3555" y="3790"/>
                    </a:lnTo>
                    <a:lnTo>
                      <a:pt x="3557" y="3790"/>
                    </a:lnTo>
                    <a:lnTo>
                      <a:pt x="3560" y="3790"/>
                    </a:lnTo>
                    <a:lnTo>
                      <a:pt x="3562" y="3788"/>
                    </a:lnTo>
                    <a:lnTo>
                      <a:pt x="3562" y="3786"/>
                    </a:lnTo>
                    <a:lnTo>
                      <a:pt x="3562" y="3783"/>
                    </a:lnTo>
                    <a:lnTo>
                      <a:pt x="3562" y="3779"/>
                    </a:lnTo>
                    <a:lnTo>
                      <a:pt x="3564" y="3776"/>
                    </a:lnTo>
                    <a:lnTo>
                      <a:pt x="3562" y="3776"/>
                    </a:lnTo>
                    <a:lnTo>
                      <a:pt x="3562" y="3774"/>
                    </a:lnTo>
                    <a:lnTo>
                      <a:pt x="3562" y="3769"/>
                    </a:lnTo>
                    <a:lnTo>
                      <a:pt x="3560" y="3767"/>
                    </a:lnTo>
                    <a:lnTo>
                      <a:pt x="3557" y="3764"/>
                    </a:lnTo>
                    <a:close/>
                    <a:moveTo>
                      <a:pt x="3678" y="3767"/>
                    </a:moveTo>
                    <a:lnTo>
                      <a:pt x="3673" y="3767"/>
                    </a:lnTo>
                    <a:lnTo>
                      <a:pt x="3675" y="3769"/>
                    </a:lnTo>
                    <a:lnTo>
                      <a:pt x="3678" y="3769"/>
                    </a:lnTo>
                    <a:lnTo>
                      <a:pt x="3680" y="3769"/>
                    </a:lnTo>
                    <a:lnTo>
                      <a:pt x="3680" y="3771"/>
                    </a:lnTo>
                    <a:lnTo>
                      <a:pt x="3678" y="3769"/>
                    </a:lnTo>
                    <a:lnTo>
                      <a:pt x="3678" y="3774"/>
                    </a:lnTo>
                    <a:lnTo>
                      <a:pt x="3678" y="3776"/>
                    </a:lnTo>
                    <a:lnTo>
                      <a:pt x="3680" y="3779"/>
                    </a:lnTo>
                    <a:lnTo>
                      <a:pt x="3685" y="3779"/>
                    </a:lnTo>
                    <a:lnTo>
                      <a:pt x="3685" y="3776"/>
                    </a:lnTo>
                    <a:lnTo>
                      <a:pt x="3687" y="3776"/>
                    </a:lnTo>
                    <a:lnTo>
                      <a:pt x="3690" y="3776"/>
                    </a:lnTo>
                    <a:lnTo>
                      <a:pt x="3687" y="3774"/>
                    </a:lnTo>
                    <a:lnTo>
                      <a:pt x="3690" y="3774"/>
                    </a:lnTo>
                    <a:lnTo>
                      <a:pt x="3687" y="3771"/>
                    </a:lnTo>
                    <a:lnTo>
                      <a:pt x="3685" y="3771"/>
                    </a:lnTo>
                    <a:lnTo>
                      <a:pt x="3683" y="3771"/>
                    </a:lnTo>
                    <a:lnTo>
                      <a:pt x="3683" y="3769"/>
                    </a:lnTo>
                    <a:lnTo>
                      <a:pt x="3678" y="3767"/>
                    </a:lnTo>
                    <a:close/>
                    <a:moveTo>
                      <a:pt x="3141" y="3717"/>
                    </a:moveTo>
                    <a:lnTo>
                      <a:pt x="3138" y="3719"/>
                    </a:lnTo>
                    <a:lnTo>
                      <a:pt x="3136" y="3724"/>
                    </a:lnTo>
                    <a:lnTo>
                      <a:pt x="3136" y="3729"/>
                    </a:lnTo>
                    <a:lnTo>
                      <a:pt x="3143" y="3736"/>
                    </a:lnTo>
                    <a:lnTo>
                      <a:pt x="3150" y="3745"/>
                    </a:lnTo>
                    <a:lnTo>
                      <a:pt x="3153" y="3748"/>
                    </a:lnTo>
                    <a:lnTo>
                      <a:pt x="3155" y="3745"/>
                    </a:lnTo>
                    <a:lnTo>
                      <a:pt x="3153" y="3741"/>
                    </a:lnTo>
                    <a:lnTo>
                      <a:pt x="3155" y="3738"/>
                    </a:lnTo>
                    <a:lnTo>
                      <a:pt x="3160" y="3736"/>
                    </a:lnTo>
                    <a:lnTo>
                      <a:pt x="3167" y="3738"/>
                    </a:lnTo>
                    <a:lnTo>
                      <a:pt x="3167" y="3736"/>
                    </a:lnTo>
                    <a:lnTo>
                      <a:pt x="3157" y="3731"/>
                    </a:lnTo>
                    <a:lnTo>
                      <a:pt x="3157" y="3729"/>
                    </a:lnTo>
                    <a:lnTo>
                      <a:pt x="3150" y="3724"/>
                    </a:lnTo>
                    <a:lnTo>
                      <a:pt x="3146" y="3722"/>
                    </a:lnTo>
                    <a:lnTo>
                      <a:pt x="3143" y="3719"/>
                    </a:lnTo>
                    <a:lnTo>
                      <a:pt x="3141" y="3717"/>
                    </a:lnTo>
                    <a:close/>
                    <a:moveTo>
                      <a:pt x="3602" y="3523"/>
                    </a:moveTo>
                    <a:lnTo>
                      <a:pt x="3597" y="3525"/>
                    </a:lnTo>
                    <a:lnTo>
                      <a:pt x="3593" y="3525"/>
                    </a:lnTo>
                    <a:lnTo>
                      <a:pt x="3586" y="3528"/>
                    </a:lnTo>
                    <a:lnTo>
                      <a:pt x="3586" y="3532"/>
                    </a:lnTo>
                    <a:lnTo>
                      <a:pt x="3581" y="3535"/>
                    </a:lnTo>
                    <a:lnTo>
                      <a:pt x="3571" y="3540"/>
                    </a:lnTo>
                    <a:lnTo>
                      <a:pt x="3562" y="3540"/>
                    </a:lnTo>
                    <a:lnTo>
                      <a:pt x="3560" y="3547"/>
                    </a:lnTo>
                    <a:lnTo>
                      <a:pt x="3560" y="3551"/>
                    </a:lnTo>
                    <a:lnTo>
                      <a:pt x="3571" y="3558"/>
                    </a:lnTo>
                    <a:lnTo>
                      <a:pt x="3578" y="3558"/>
                    </a:lnTo>
                    <a:lnTo>
                      <a:pt x="3583" y="3554"/>
                    </a:lnTo>
                    <a:lnTo>
                      <a:pt x="3588" y="3547"/>
                    </a:lnTo>
                    <a:lnTo>
                      <a:pt x="3593" y="3544"/>
                    </a:lnTo>
                    <a:lnTo>
                      <a:pt x="3600" y="3547"/>
                    </a:lnTo>
                    <a:lnTo>
                      <a:pt x="3597" y="3549"/>
                    </a:lnTo>
                    <a:lnTo>
                      <a:pt x="3590" y="3554"/>
                    </a:lnTo>
                    <a:lnTo>
                      <a:pt x="3586" y="3558"/>
                    </a:lnTo>
                    <a:lnTo>
                      <a:pt x="3586" y="3561"/>
                    </a:lnTo>
                    <a:lnTo>
                      <a:pt x="3590" y="3568"/>
                    </a:lnTo>
                    <a:lnTo>
                      <a:pt x="3593" y="3566"/>
                    </a:lnTo>
                    <a:lnTo>
                      <a:pt x="3602" y="3568"/>
                    </a:lnTo>
                    <a:lnTo>
                      <a:pt x="3609" y="3568"/>
                    </a:lnTo>
                    <a:lnTo>
                      <a:pt x="3619" y="3568"/>
                    </a:lnTo>
                    <a:lnTo>
                      <a:pt x="3621" y="3566"/>
                    </a:lnTo>
                    <a:lnTo>
                      <a:pt x="3621" y="3563"/>
                    </a:lnTo>
                    <a:lnTo>
                      <a:pt x="3621" y="3561"/>
                    </a:lnTo>
                    <a:lnTo>
                      <a:pt x="3626" y="3561"/>
                    </a:lnTo>
                    <a:lnTo>
                      <a:pt x="3626" y="3558"/>
                    </a:lnTo>
                    <a:lnTo>
                      <a:pt x="3619" y="3544"/>
                    </a:lnTo>
                    <a:lnTo>
                      <a:pt x="3612" y="3540"/>
                    </a:lnTo>
                    <a:lnTo>
                      <a:pt x="3607" y="3535"/>
                    </a:lnTo>
                    <a:lnTo>
                      <a:pt x="3604" y="3532"/>
                    </a:lnTo>
                    <a:lnTo>
                      <a:pt x="3607" y="3528"/>
                    </a:lnTo>
                    <a:lnTo>
                      <a:pt x="3602" y="3528"/>
                    </a:lnTo>
                    <a:lnTo>
                      <a:pt x="3602" y="3523"/>
                    </a:lnTo>
                    <a:close/>
                    <a:moveTo>
                      <a:pt x="1776" y="3431"/>
                    </a:moveTo>
                    <a:lnTo>
                      <a:pt x="1755" y="3433"/>
                    </a:lnTo>
                    <a:lnTo>
                      <a:pt x="1750" y="3435"/>
                    </a:lnTo>
                    <a:lnTo>
                      <a:pt x="1752" y="3445"/>
                    </a:lnTo>
                    <a:lnTo>
                      <a:pt x="1762" y="3447"/>
                    </a:lnTo>
                    <a:lnTo>
                      <a:pt x="1774" y="3454"/>
                    </a:lnTo>
                    <a:lnTo>
                      <a:pt x="1786" y="3464"/>
                    </a:lnTo>
                    <a:lnTo>
                      <a:pt x="1793" y="3457"/>
                    </a:lnTo>
                    <a:lnTo>
                      <a:pt x="1788" y="3443"/>
                    </a:lnTo>
                    <a:lnTo>
                      <a:pt x="1776" y="3431"/>
                    </a:lnTo>
                    <a:close/>
                    <a:moveTo>
                      <a:pt x="2050" y="2039"/>
                    </a:moveTo>
                    <a:lnTo>
                      <a:pt x="2048" y="2042"/>
                    </a:lnTo>
                    <a:lnTo>
                      <a:pt x="2043" y="2044"/>
                    </a:lnTo>
                    <a:lnTo>
                      <a:pt x="2041" y="2046"/>
                    </a:lnTo>
                    <a:lnTo>
                      <a:pt x="2034" y="2049"/>
                    </a:lnTo>
                    <a:lnTo>
                      <a:pt x="2036" y="2049"/>
                    </a:lnTo>
                    <a:lnTo>
                      <a:pt x="2039" y="2049"/>
                    </a:lnTo>
                    <a:lnTo>
                      <a:pt x="2046" y="2044"/>
                    </a:lnTo>
                    <a:lnTo>
                      <a:pt x="2053" y="2042"/>
                    </a:lnTo>
                    <a:lnTo>
                      <a:pt x="2050" y="2039"/>
                    </a:lnTo>
                    <a:close/>
                    <a:moveTo>
                      <a:pt x="2088" y="2030"/>
                    </a:moveTo>
                    <a:lnTo>
                      <a:pt x="2086" y="2030"/>
                    </a:lnTo>
                    <a:lnTo>
                      <a:pt x="2086" y="2030"/>
                    </a:lnTo>
                    <a:lnTo>
                      <a:pt x="2088" y="2032"/>
                    </a:lnTo>
                    <a:lnTo>
                      <a:pt x="2093" y="2032"/>
                    </a:lnTo>
                    <a:lnTo>
                      <a:pt x="2095" y="2032"/>
                    </a:lnTo>
                    <a:lnTo>
                      <a:pt x="2098" y="2035"/>
                    </a:lnTo>
                    <a:lnTo>
                      <a:pt x="2110" y="2035"/>
                    </a:lnTo>
                    <a:lnTo>
                      <a:pt x="2110" y="2032"/>
                    </a:lnTo>
                    <a:lnTo>
                      <a:pt x="2100" y="2032"/>
                    </a:lnTo>
                    <a:lnTo>
                      <a:pt x="2093" y="2032"/>
                    </a:lnTo>
                    <a:lnTo>
                      <a:pt x="2088" y="2030"/>
                    </a:lnTo>
                    <a:close/>
                    <a:moveTo>
                      <a:pt x="2126" y="2030"/>
                    </a:moveTo>
                    <a:lnTo>
                      <a:pt x="2121" y="2030"/>
                    </a:lnTo>
                    <a:lnTo>
                      <a:pt x="2121" y="2035"/>
                    </a:lnTo>
                    <a:lnTo>
                      <a:pt x="2121" y="2037"/>
                    </a:lnTo>
                    <a:lnTo>
                      <a:pt x="2124" y="2035"/>
                    </a:lnTo>
                    <a:lnTo>
                      <a:pt x="2131" y="2035"/>
                    </a:lnTo>
                    <a:lnTo>
                      <a:pt x="2136" y="2032"/>
                    </a:lnTo>
                    <a:lnTo>
                      <a:pt x="2126" y="2030"/>
                    </a:lnTo>
                    <a:close/>
                    <a:moveTo>
                      <a:pt x="2441" y="1952"/>
                    </a:moveTo>
                    <a:lnTo>
                      <a:pt x="2438" y="1954"/>
                    </a:lnTo>
                    <a:lnTo>
                      <a:pt x="2436" y="1961"/>
                    </a:lnTo>
                    <a:lnTo>
                      <a:pt x="2438" y="1964"/>
                    </a:lnTo>
                    <a:lnTo>
                      <a:pt x="2443" y="1964"/>
                    </a:lnTo>
                    <a:lnTo>
                      <a:pt x="2441" y="1966"/>
                    </a:lnTo>
                    <a:lnTo>
                      <a:pt x="2448" y="1966"/>
                    </a:lnTo>
                    <a:lnTo>
                      <a:pt x="2455" y="1968"/>
                    </a:lnTo>
                    <a:lnTo>
                      <a:pt x="2450" y="1957"/>
                    </a:lnTo>
                    <a:lnTo>
                      <a:pt x="2445" y="1954"/>
                    </a:lnTo>
                    <a:lnTo>
                      <a:pt x="2441" y="1952"/>
                    </a:lnTo>
                    <a:close/>
                    <a:moveTo>
                      <a:pt x="2275" y="1919"/>
                    </a:moveTo>
                    <a:lnTo>
                      <a:pt x="2273" y="1921"/>
                    </a:lnTo>
                    <a:lnTo>
                      <a:pt x="2270" y="1923"/>
                    </a:lnTo>
                    <a:lnTo>
                      <a:pt x="2273" y="1926"/>
                    </a:lnTo>
                    <a:lnTo>
                      <a:pt x="2275" y="1928"/>
                    </a:lnTo>
                    <a:lnTo>
                      <a:pt x="2278" y="1928"/>
                    </a:lnTo>
                    <a:lnTo>
                      <a:pt x="2278" y="1926"/>
                    </a:lnTo>
                    <a:lnTo>
                      <a:pt x="2275" y="1926"/>
                    </a:lnTo>
                    <a:lnTo>
                      <a:pt x="2275" y="1921"/>
                    </a:lnTo>
                    <a:lnTo>
                      <a:pt x="2275" y="1919"/>
                    </a:lnTo>
                    <a:close/>
                    <a:moveTo>
                      <a:pt x="2287" y="1916"/>
                    </a:moveTo>
                    <a:lnTo>
                      <a:pt x="2285" y="1916"/>
                    </a:lnTo>
                    <a:lnTo>
                      <a:pt x="2280" y="1916"/>
                    </a:lnTo>
                    <a:lnTo>
                      <a:pt x="2280" y="1919"/>
                    </a:lnTo>
                    <a:lnTo>
                      <a:pt x="2278" y="1919"/>
                    </a:lnTo>
                    <a:lnTo>
                      <a:pt x="2282" y="1921"/>
                    </a:lnTo>
                    <a:lnTo>
                      <a:pt x="2285" y="1921"/>
                    </a:lnTo>
                    <a:lnTo>
                      <a:pt x="2287" y="1923"/>
                    </a:lnTo>
                    <a:lnTo>
                      <a:pt x="2289" y="1921"/>
                    </a:lnTo>
                    <a:lnTo>
                      <a:pt x="2289" y="1919"/>
                    </a:lnTo>
                    <a:lnTo>
                      <a:pt x="2287" y="1916"/>
                    </a:lnTo>
                    <a:close/>
                    <a:moveTo>
                      <a:pt x="2285" y="1883"/>
                    </a:moveTo>
                    <a:lnTo>
                      <a:pt x="2282" y="1883"/>
                    </a:lnTo>
                    <a:lnTo>
                      <a:pt x="2278" y="1893"/>
                    </a:lnTo>
                    <a:lnTo>
                      <a:pt x="2273" y="1900"/>
                    </a:lnTo>
                    <a:lnTo>
                      <a:pt x="2273" y="1909"/>
                    </a:lnTo>
                    <a:lnTo>
                      <a:pt x="2270" y="1914"/>
                    </a:lnTo>
                    <a:lnTo>
                      <a:pt x="2273" y="1916"/>
                    </a:lnTo>
                    <a:lnTo>
                      <a:pt x="2273" y="1914"/>
                    </a:lnTo>
                    <a:lnTo>
                      <a:pt x="2275" y="1907"/>
                    </a:lnTo>
                    <a:lnTo>
                      <a:pt x="2275" y="1902"/>
                    </a:lnTo>
                    <a:lnTo>
                      <a:pt x="2278" y="1902"/>
                    </a:lnTo>
                    <a:lnTo>
                      <a:pt x="2280" y="1905"/>
                    </a:lnTo>
                    <a:lnTo>
                      <a:pt x="2282" y="1905"/>
                    </a:lnTo>
                    <a:lnTo>
                      <a:pt x="2285" y="1905"/>
                    </a:lnTo>
                    <a:lnTo>
                      <a:pt x="2285" y="1902"/>
                    </a:lnTo>
                    <a:lnTo>
                      <a:pt x="2282" y="1902"/>
                    </a:lnTo>
                    <a:lnTo>
                      <a:pt x="2280" y="1900"/>
                    </a:lnTo>
                    <a:lnTo>
                      <a:pt x="2280" y="1893"/>
                    </a:lnTo>
                    <a:lnTo>
                      <a:pt x="2280" y="1890"/>
                    </a:lnTo>
                    <a:lnTo>
                      <a:pt x="2282" y="1888"/>
                    </a:lnTo>
                    <a:lnTo>
                      <a:pt x="2285" y="1886"/>
                    </a:lnTo>
                    <a:lnTo>
                      <a:pt x="2285" y="1883"/>
                    </a:lnTo>
                    <a:close/>
                    <a:moveTo>
                      <a:pt x="2460" y="1907"/>
                    </a:moveTo>
                    <a:lnTo>
                      <a:pt x="2443" y="1912"/>
                    </a:lnTo>
                    <a:lnTo>
                      <a:pt x="2443" y="1916"/>
                    </a:lnTo>
                    <a:lnTo>
                      <a:pt x="2436" y="1921"/>
                    </a:lnTo>
                    <a:lnTo>
                      <a:pt x="2438" y="1926"/>
                    </a:lnTo>
                    <a:lnTo>
                      <a:pt x="2450" y="1935"/>
                    </a:lnTo>
                    <a:lnTo>
                      <a:pt x="2464" y="1947"/>
                    </a:lnTo>
                    <a:lnTo>
                      <a:pt x="2474" y="1942"/>
                    </a:lnTo>
                    <a:lnTo>
                      <a:pt x="2486" y="1942"/>
                    </a:lnTo>
                    <a:lnTo>
                      <a:pt x="2488" y="1933"/>
                    </a:lnTo>
                    <a:lnTo>
                      <a:pt x="2486" y="1923"/>
                    </a:lnTo>
                    <a:lnTo>
                      <a:pt x="2479" y="1919"/>
                    </a:lnTo>
                    <a:lnTo>
                      <a:pt x="2471" y="1921"/>
                    </a:lnTo>
                    <a:lnTo>
                      <a:pt x="2462" y="1919"/>
                    </a:lnTo>
                    <a:lnTo>
                      <a:pt x="2460" y="1907"/>
                    </a:lnTo>
                    <a:close/>
                    <a:moveTo>
                      <a:pt x="2393" y="1902"/>
                    </a:moveTo>
                    <a:lnTo>
                      <a:pt x="2391" y="1902"/>
                    </a:lnTo>
                    <a:lnTo>
                      <a:pt x="2396" y="1909"/>
                    </a:lnTo>
                    <a:lnTo>
                      <a:pt x="2403" y="1919"/>
                    </a:lnTo>
                    <a:lnTo>
                      <a:pt x="2408" y="1916"/>
                    </a:lnTo>
                    <a:lnTo>
                      <a:pt x="2405" y="1912"/>
                    </a:lnTo>
                    <a:lnTo>
                      <a:pt x="2401" y="1909"/>
                    </a:lnTo>
                    <a:lnTo>
                      <a:pt x="2396" y="1905"/>
                    </a:lnTo>
                    <a:lnTo>
                      <a:pt x="2393" y="1902"/>
                    </a:lnTo>
                    <a:close/>
                    <a:moveTo>
                      <a:pt x="2438" y="1886"/>
                    </a:moveTo>
                    <a:lnTo>
                      <a:pt x="2436" y="1886"/>
                    </a:lnTo>
                    <a:lnTo>
                      <a:pt x="2434" y="1888"/>
                    </a:lnTo>
                    <a:lnTo>
                      <a:pt x="2424" y="1905"/>
                    </a:lnTo>
                    <a:lnTo>
                      <a:pt x="2419" y="1912"/>
                    </a:lnTo>
                    <a:lnTo>
                      <a:pt x="2415" y="1919"/>
                    </a:lnTo>
                    <a:lnTo>
                      <a:pt x="2417" y="1926"/>
                    </a:lnTo>
                    <a:lnTo>
                      <a:pt x="2417" y="1931"/>
                    </a:lnTo>
                    <a:lnTo>
                      <a:pt x="2422" y="1931"/>
                    </a:lnTo>
                    <a:lnTo>
                      <a:pt x="2429" y="1909"/>
                    </a:lnTo>
                    <a:lnTo>
                      <a:pt x="2434" y="1900"/>
                    </a:lnTo>
                    <a:lnTo>
                      <a:pt x="2438" y="1886"/>
                    </a:lnTo>
                    <a:close/>
                    <a:moveTo>
                      <a:pt x="2673" y="1878"/>
                    </a:moveTo>
                    <a:lnTo>
                      <a:pt x="2670" y="1881"/>
                    </a:lnTo>
                    <a:lnTo>
                      <a:pt x="2668" y="1886"/>
                    </a:lnTo>
                    <a:lnTo>
                      <a:pt x="2665" y="1902"/>
                    </a:lnTo>
                    <a:lnTo>
                      <a:pt x="2670" y="1907"/>
                    </a:lnTo>
                    <a:lnTo>
                      <a:pt x="2682" y="1912"/>
                    </a:lnTo>
                    <a:lnTo>
                      <a:pt x="2687" y="1914"/>
                    </a:lnTo>
                    <a:lnTo>
                      <a:pt x="2689" y="1912"/>
                    </a:lnTo>
                    <a:lnTo>
                      <a:pt x="2691" y="1905"/>
                    </a:lnTo>
                    <a:lnTo>
                      <a:pt x="2691" y="1900"/>
                    </a:lnTo>
                    <a:lnTo>
                      <a:pt x="2691" y="1897"/>
                    </a:lnTo>
                    <a:lnTo>
                      <a:pt x="2687" y="1893"/>
                    </a:lnTo>
                    <a:lnTo>
                      <a:pt x="2682" y="1888"/>
                    </a:lnTo>
                    <a:lnTo>
                      <a:pt x="2675" y="1883"/>
                    </a:lnTo>
                    <a:lnTo>
                      <a:pt x="2673" y="1878"/>
                    </a:lnTo>
                    <a:close/>
                    <a:moveTo>
                      <a:pt x="2524" y="1786"/>
                    </a:moveTo>
                    <a:lnTo>
                      <a:pt x="2512" y="1793"/>
                    </a:lnTo>
                    <a:lnTo>
                      <a:pt x="2500" y="1800"/>
                    </a:lnTo>
                    <a:lnTo>
                      <a:pt x="2500" y="1805"/>
                    </a:lnTo>
                    <a:lnTo>
                      <a:pt x="2502" y="1817"/>
                    </a:lnTo>
                    <a:lnTo>
                      <a:pt x="2495" y="1826"/>
                    </a:lnTo>
                    <a:lnTo>
                      <a:pt x="2493" y="1831"/>
                    </a:lnTo>
                    <a:lnTo>
                      <a:pt x="2486" y="1826"/>
                    </a:lnTo>
                    <a:lnTo>
                      <a:pt x="2488" y="1812"/>
                    </a:lnTo>
                    <a:lnTo>
                      <a:pt x="2493" y="1805"/>
                    </a:lnTo>
                    <a:lnTo>
                      <a:pt x="2490" y="1805"/>
                    </a:lnTo>
                    <a:lnTo>
                      <a:pt x="2479" y="1805"/>
                    </a:lnTo>
                    <a:lnTo>
                      <a:pt x="2479" y="1807"/>
                    </a:lnTo>
                    <a:lnTo>
                      <a:pt x="2469" y="1815"/>
                    </a:lnTo>
                    <a:lnTo>
                      <a:pt x="2464" y="1822"/>
                    </a:lnTo>
                    <a:lnTo>
                      <a:pt x="2453" y="1822"/>
                    </a:lnTo>
                    <a:lnTo>
                      <a:pt x="2443" y="1824"/>
                    </a:lnTo>
                    <a:lnTo>
                      <a:pt x="2445" y="1826"/>
                    </a:lnTo>
                    <a:lnTo>
                      <a:pt x="2448" y="1836"/>
                    </a:lnTo>
                    <a:lnTo>
                      <a:pt x="2453" y="1848"/>
                    </a:lnTo>
                    <a:lnTo>
                      <a:pt x="2455" y="1857"/>
                    </a:lnTo>
                    <a:lnTo>
                      <a:pt x="2450" y="1864"/>
                    </a:lnTo>
                    <a:lnTo>
                      <a:pt x="2450" y="1867"/>
                    </a:lnTo>
                    <a:lnTo>
                      <a:pt x="2457" y="1874"/>
                    </a:lnTo>
                    <a:lnTo>
                      <a:pt x="2455" y="1881"/>
                    </a:lnTo>
                    <a:lnTo>
                      <a:pt x="2467" y="1881"/>
                    </a:lnTo>
                    <a:lnTo>
                      <a:pt x="2481" y="1886"/>
                    </a:lnTo>
                    <a:lnTo>
                      <a:pt x="2486" y="1893"/>
                    </a:lnTo>
                    <a:lnTo>
                      <a:pt x="2490" y="1905"/>
                    </a:lnTo>
                    <a:lnTo>
                      <a:pt x="2497" y="1907"/>
                    </a:lnTo>
                    <a:lnTo>
                      <a:pt x="2505" y="1912"/>
                    </a:lnTo>
                    <a:lnTo>
                      <a:pt x="2509" y="1909"/>
                    </a:lnTo>
                    <a:lnTo>
                      <a:pt x="2512" y="1905"/>
                    </a:lnTo>
                    <a:lnTo>
                      <a:pt x="2509" y="1900"/>
                    </a:lnTo>
                    <a:lnTo>
                      <a:pt x="2512" y="1895"/>
                    </a:lnTo>
                    <a:lnTo>
                      <a:pt x="2509" y="1893"/>
                    </a:lnTo>
                    <a:lnTo>
                      <a:pt x="2509" y="1886"/>
                    </a:lnTo>
                    <a:lnTo>
                      <a:pt x="2514" y="1883"/>
                    </a:lnTo>
                    <a:lnTo>
                      <a:pt x="2519" y="1881"/>
                    </a:lnTo>
                    <a:lnTo>
                      <a:pt x="2524" y="1881"/>
                    </a:lnTo>
                    <a:lnTo>
                      <a:pt x="2528" y="1878"/>
                    </a:lnTo>
                    <a:lnTo>
                      <a:pt x="2528" y="1871"/>
                    </a:lnTo>
                    <a:lnTo>
                      <a:pt x="2528" y="1867"/>
                    </a:lnTo>
                    <a:lnTo>
                      <a:pt x="2524" y="1864"/>
                    </a:lnTo>
                    <a:lnTo>
                      <a:pt x="2516" y="1862"/>
                    </a:lnTo>
                    <a:lnTo>
                      <a:pt x="2516" y="1860"/>
                    </a:lnTo>
                    <a:lnTo>
                      <a:pt x="2519" y="1848"/>
                    </a:lnTo>
                    <a:lnTo>
                      <a:pt x="2526" y="1843"/>
                    </a:lnTo>
                    <a:lnTo>
                      <a:pt x="2535" y="1843"/>
                    </a:lnTo>
                    <a:lnTo>
                      <a:pt x="2538" y="1848"/>
                    </a:lnTo>
                    <a:lnTo>
                      <a:pt x="2545" y="1845"/>
                    </a:lnTo>
                    <a:lnTo>
                      <a:pt x="2542" y="1834"/>
                    </a:lnTo>
                    <a:lnTo>
                      <a:pt x="2542" y="1824"/>
                    </a:lnTo>
                    <a:lnTo>
                      <a:pt x="2538" y="1810"/>
                    </a:lnTo>
                    <a:lnTo>
                      <a:pt x="2540" y="1803"/>
                    </a:lnTo>
                    <a:lnTo>
                      <a:pt x="2542" y="1796"/>
                    </a:lnTo>
                    <a:lnTo>
                      <a:pt x="2538" y="1791"/>
                    </a:lnTo>
                    <a:lnTo>
                      <a:pt x="2524" y="1786"/>
                    </a:lnTo>
                    <a:close/>
                    <a:moveTo>
                      <a:pt x="1480" y="1642"/>
                    </a:moveTo>
                    <a:lnTo>
                      <a:pt x="1478" y="1642"/>
                    </a:lnTo>
                    <a:lnTo>
                      <a:pt x="1471" y="1644"/>
                    </a:lnTo>
                    <a:lnTo>
                      <a:pt x="1469" y="1651"/>
                    </a:lnTo>
                    <a:lnTo>
                      <a:pt x="1469" y="1654"/>
                    </a:lnTo>
                    <a:lnTo>
                      <a:pt x="1469" y="1661"/>
                    </a:lnTo>
                    <a:lnTo>
                      <a:pt x="1469" y="1668"/>
                    </a:lnTo>
                    <a:lnTo>
                      <a:pt x="1469" y="1670"/>
                    </a:lnTo>
                    <a:lnTo>
                      <a:pt x="1478" y="1673"/>
                    </a:lnTo>
                    <a:lnTo>
                      <a:pt x="1483" y="1673"/>
                    </a:lnTo>
                    <a:lnTo>
                      <a:pt x="1485" y="1668"/>
                    </a:lnTo>
                    <a:lnTo>
                      <a:pt x="1485" y="1656"/>
                    </a:lnTo>
                    <a:lnTo>
                      <a:pt x="1485" y="1647"/>
                    </a:lnTo>
                    <a:lnTo>
                      <a:pt x="1480" y="1642"/>
                    </a:lnTo>
                    <a:close/>
                    <a:moveTo>
                      <a:pt x="2434" y="1606"/>
                    </a:moveTo>
                    <a:lnTo>
                      <a:pt x="2427" y="1616"/>
                    </a:lnTo>
                    <a:lnTo>
                      <a:pt x="2412" y="1621"/>
                    </a:lnTo>
                    <a:lnTo>
                      <a:pt x="2401" y="1621"/>
                    </a:lnTo>
                    <a:lnTo>
                      <a:pt x="2398" y="1623"/>
                    </a:lnTo>
                    <a:lnTo>
                      <a:pt x="2389" y="1632"/>
                    </a:lnTo>
                    <a:lnTo>
                      <a:pt x="2382" y="1644"/>
                    </a:lnTo>
                    <a:lnTo>
                      <a:pt x="2372" y="1658"/>
                    </a:lnTo>
                    <a:lnTo>
                      <a:pt x="2363" y="1663"/>
                    </a:lnTo>
                    <a:lnTo>
                      <a:pt x="2360" y="1666"/>
                    </a:lnTo>
                    <a:lnTo>
                      <a:pt x="2348" y="1666"/>
                    </a:lnTo>
                    <a:lnTo>
                      <a:pt x="2341" y="1663"/>
                    </a:lnTo>
                    <a:lnTo>
                      <a:pt x="2339" y="1663"/>
                    </a:lnTo>
                    <a:lnTo>
                      <a:pt x="2332" y="1666"/>
                    </a:lnTo>
                    <a:lnTo>
                      <a:pt x="2325" y="1668"/>
                    </a:lnTo>
                    <a:lnTo>
                      <a:pt x="2318" y="1663"/>
                    </a:lnTo>
                    <a:lnTo>
                      <a:pt x="2315" y="1666"/>
                    </a:lnTo>
                    <a:lnTo>
                      <a:pt x="2308" y="1673"/>
                    </a:lnTo>
                    <a:lnTo>
                      <a:pt x="2301" y="1682"/>
                    </a:lnTo>
                    <a:lnTo>
                      <a:pt x="2292" y="1694"/>
                    </a:lnTo>
                    <a:lnTo>
                      <a:pt x="2292" y="1703"/>
                    </a:lnTo>
                    <a:lnTo>
                      <a:pt x="2294" y="1703"/>
                    </a:lnTo>
                    <a:lnTo>
                      <a:pt x="2294" y="1699"/>
                    </a:lnTo>
                    <a:lnTo>
                      <a:pt x="2294" y="1699"/>
                    </a:lnTo>
                    <a:lnTo>
                      <a:pt x="2296" y="1710"/>
                    </a:lnTo>
                    <a:lnTo>
                      <a:pt x="2304" y="1715"/>
                    </a:lnTo>
                    <a:lnTo>
                      <a:pt x="2306" y="1720"/>
                    </a:lnTo>
                    <a:lnTo>
                      <a:pt x="2308" y="1720"/>
                    </a:lnTo>
                    <a:lnTo>
                      <a:pt x="2311" y="1715"/>
                    </a:lnTo>
                    <a:lnTo>
                      <a:pt x="2306" y="1708"/>
                    </a:lnTo>
                    <a:lnTo>
                      <a:pt x="2304" y="1706"/>
                    </a:lnTo>
                    <a:lnTo>
                      <a:pt x="2306" y="1699"/>
                    </a:lnTo>
                    <a:lnTo>
                      <a:pt x="2311" y="1699"/>
                    </a:lnTo>
                    <a:lnTo>
                      <a:pt x="2315" y="1689"/>
                    </a:lnTo>
                    <a:lnTo>
                      <a:pt x="2318" y="1684"/>
                    </a:lnTo>
                    <a:lnTo>
                      <a:pt x="2330" y="1680"/>
                    </a:lnTo>
                    <a:lnTo>
                      <a:pt x="2339" y="1677"/>
                    </a:lnTo>
                    <a:lnTo>
                      <a:pt x="2348" y="1677"/>
                    </a:lnTo>
                    <a:lnTo>
                      <a:pt x="2351" y="1682"/>
                    </a:lnTo>
                    <a:lnTo>
                      <a:pt x="2363" y="1677"/>
                    </a:lnTo>
                    <a:lnTo>
                      <a:pt x="2377" y="1675"/>
                    </a:lnTo>
                    <a:lnTo>
                      <a:pt x="2386" y="1673"/>
                    </a:lnTo>
                    <a:lnTo>
                      <a:pt x="2393" y="1675"/>
                    </a:lnTo>
                    <a:lnTo>
                      <a:pt x="2401" y="1673"/>
                    </a:lnTo>
                    <a:lnTo>
                      <a:pt x="2408" y="1684"/>
                    </a:lnTo>
                    <a:lnTo>
                      <a:pt x="2415" y="1687"/>
                    </a:lnTo>
                    <a:lnTo>
                      <a:pt x="2417" y="1684"/>
                    </a:lnTo>
                    <a:lnTo>
                      <a:pt x="2422" y="1673"/>
                    </a:lnTo>
                    <a:lnTo>
                      <a:pt x="2427" y="1666"/>
                    </a:lnTo>
                    <a:lnTo>
                      <a:pt x="2429" y="1658"/>
                    </a:lnTo>
                    <a:lnTo>
                      <a:pt x="2429" y="1649"/>
                    </a:lnTo>
                    <a:lnTo>
                      <a:pt x="2431" y="1639"/>
                    </a:lnTo>
                    <a:lnTo>
                      <a:pt x="2427" y="1628"/>
                    </a:lnTo>
                    <a:lnTo>
                      <a:pt x="2429" y="1621"/>
                    </a:lnTo>
                    <a:lnTo>
                      <a:pt x="2436" y="1611"/>
                    </a:lnTo>
                    <a:lnTo>
                      <a:pt x="2436" y="1609"/>
                    </a:lnTo>
                    <a:lnTo>
                      <a:pt x="2434" y="1606"/>
                    </a:lnTo>
                    <a:close/>
                    <a:moveTo>
                      <a:pt x="1471" y="1590"/>
                    </a:moveTo>
                    <a:lnTo>
                      <a:pt x="1469" y="1590"/>
                    </a:lnTo>
                    <a:lnTo>
                      <a:pt x="1462" y="1592"/>
                    </a:lnTo>
                    <a:lnTo>
                      <a:pt x="1454" y="1597"/>
                    </a:lnTo>
                    <a:lnTo>
                      <a:pt x="1447" y="1599"/>
                    </a:lnTo>
                    <a:lnTo>
                      <a:pt x="1443" y="1604"/>
                    </a:lnTo>
                    <a:lnTo>
                      <a:pt x="1438" y="1609"/>
                    </a:lnTo>
                    <a:lnTo>
                      <a:pt x="1435" y="1616"/>
                    </a:lnTo>
                    <a:lnTo>
                      <a:pt x="1443" y="1621"/>
                    </a:lnTo>
                    <a:lnTo>
                      <a:pt x="1443" y="1618"/>
                    </a:lnTo>
                    <a:lnTo>
                      <a:pt x="1450" y="1613"/>
                    </a:lnTo>
                    <a:lnTo>
                      <a:pt x="1454" y="1609"/>
                    </a:lnTo>
                    <a:lnTo>
                      <a:pt x="1459" y="1604"/>
                    </a:lnTo>
                    <a:lnTo>
                      <a:pt x="1464" y="1597"/>
                    </a:lnTo>
                    <a:lnTo>
                      <a:pt x="1469" y="1595"/>
                    </a:lnTo>
                    <a:lnTo>
                      <a:pt x="1469" y="1592"/>
                    </a:lnTo>
                    <a:lnTo>
                      <a:pt x="1471" y="1590"/>
                    </a:lnTo>
                    <a:close/>
                    <a:moveTo>
                      <a:pt x="1459" y="1528"/>
                    </a:moveTo>
                    <a:lnTo>
                      <a:pt x="1447" y="1531"/>
                    </a:lnTo>
                    <a:lnTo>
                      <a:pt x="1445" y="1538"/>
                    </a:lnTo>
                    <a:lnTo>
                      <a:pt x="1452" y="1542"/>
                    </a:lnTo>
                    <a:lnTo>
                      <a:pt x="1457" y="1550"/>
                    </a:lnTo>
                    <a:lnTo>
                      <a:pt x="1462" y="1550"/>
                    </a:lnTo>
                    <a:lnTo>
                      <a:pt x="1459" y="1552"/>
                    </a:lnTo>
                    <a:lnTo>
                      <a:pt x="1454" y="1552"/>
                    </a:lnTo>
                    <a:lnTo>
                      <a:pt x="1447" y="1554"/>
                    </a:lnTo>
                    <a:lnTo>
                      <a:pt x="1447" y="1557"/>
                    </a:lnTo>
                    <a:lnTo>
                      <a:pt x="1450" y="1557"/>
                    </a:lnTo>
                    <a:lnTo>
                      <a:pt x="1459" y="1557"/>
                    </a:lnTo>
                    <a:lnTo>
                      <a:pt x="1459" y="1559"/>
                    </a:lnTo>
                    <a:lnTo>
                      <a:pt x="1450" y="1561"/>
                    </a:lnTo>
                    <a:lnTo>
                      <a:pt x="1438" y="1557"/>
                    </a:lnTo>
                    <a:lnTo>
                      <a:pt x="1435" y="1561"/>
                    </a:lnTo>
                    <a:lnTo>
                      <a:pt x="1440" y="1564"/>
                    </a:lnTo>
                    <a:lnTo>
                      <a:pt x="1450" y="1566"/>
                    </a:lnTo>
                    <a:lnTo>
                      <a:pt x="1457" y="1568"/>
                    </a:lnTo>
                    <a:lnTo>
                      <a:pt x="1466" y="1568"/>
                    </a:lnTo>
                    <a:lnTo>
                      <a:pt x="1473" y="1568"/>
                    </a:lnTo>
                    <a:lnTo>
                      <a:pt x="1480" y="1564"/>
                    </a:lnTo>
                    <a:lnTo>
                      <a:pt x="1483" y="1559"/>
                    </a:lnTo>
                    <a:lnTo>
                      <a:pt x="1473" y="1550"/>
                    </a:lnTo>
                    <a:lnTo>
                      <a:pt x="1469" y="1547"/>
                    </a:lnTo>
                    <a:lnTo>
                      <a:pt x="1466" y="1538"/>
                    </a:lnTo>
                    <a:lnTo>
                      <a:pt x="1464" y="1531"/>
                    </a:lnTo>
                    <a:lnTo>
                      <a:pt x="1459" y="1528"/>
                    </a:lnTo>
                    <a:close/>
                    <a:moveTo>
                      <a:pt x="1414" y="1427"/>
                    </a:moveTo>
                    <a:lnTo>
                      <a:pt x="1412" y="1434"/>
                    </a:lnTo>
                    <a:lnTo>
                      <a:pt x="1409" y="1443"/>
                    </a:lnTo>
                    <a:lnTo>
                      <a:pt x="1407" y="1450"/>
                    </a:lnTo>
                    <a:lnTo>
                      <a:pt x="1409" y="1460"/>
                    </a:lnTo>
                    <a:lnTo>
                      <a:pt x="1414" y="1462"/>
                    </a:lnTo>
                    <a:lnTo>
                      <a:pt x="1417" y="1455"/>
                    </a:lnTo>
                    <a:lnTo>
                      <a:pt x="1417" y="1448"/>
                    </a:lnTo>
                    <a:lnTo>
                      <a:pt x="1424" y="1443"/>
                    </a:lnTo>
                    <a:lnTo>
                      <a:pt x="1424" y="1434"/>
                    </a:lnTo>
                    <a:lnTo>
                      <a:pt x="1414" y="1427"/>
                    </a:lnTo>
                    <a:close/>
                    <a:moveTo>
                      <a:pt x="2178" y="1429"/>
                    </a:moveTo>
                    <a:lnTo>
                      <a:pt x="2176" y="1431"/>
                    </a:lnTo>
                    <a:lnTo>
                      <a:pt x="2176" y="1431"/>
                    </a:lnTo>
                    <a:lnTo>
                      <a:pt x="2178" y="1431"/>
                    </a:lnTo>
                    <a:lnTo>
                      <a:pt x="2183" y="1434"/>
                    </a:lnTo>
                    <a:lnTo>
                      <a:pt x="2183" y="1436"/>
                    </a:lnTo>
                    <a:lnTo>
                      <a:pt x="2185" y="1436"/>
                    </a:lnTo>
                    <a:lnTo>
                      <a:pt x="2188" y="1434"/>
                    </a:lnTo>
                    <a:lnTo>
                      <a:pt x="2185" y="1434"/>
                    </a:lnTo>
                    <a:lnTo>
                      <a:pt x="2183" y="1434"/>
                    </a:lnTo>
                    <a:lnTo>
                      <a:pt x="2181" y="1434"/>
                    </a:lnTo>
                    <a:lnTo>
                      <a:pt x="2178" y="1431"/>
                    </a:lnTo>
                    <a:lnTo>
                      <a:pt x="2178" y="1429"/>
                    </a:lnTo>
                    <a:close/>
                    <a:moveTo>
                      <a:pt x="2173" y="1417"/>
                    </a:moveTo>
                    <a:lnTo>
                      <a:pt x="2171" y="1417"/>
                    </a:lnTo>
                    <a:lnTo>
                      <a:pt x="2169" y="1417"/>
                    </a:lnTo>
                    <a:lnTo>
                      <a:pt x="2166" y="1417"/>
                    </a:lnTo>
                    <a:lnTo>
                      <a:pt x="2164" y="1422"/>
                    </a:lnTo>
                    <a:lnTo>
                      <a:pt x="2164" y="1424"/>
                    </a:lnTo>
                    <a:lnTo>
                      <a:pt x="2166" y="1427"/>
                    </a:lnTo>
                    <a:lnTo>
                      <a:pt x="2169" y="1427"/>
                    </a:lnTo>
                    <a:lnTo>
                      <a:pt x="2171" y="1424"/>
                    </a:lnTo>
                    <a:lnTo>
                      <a:pt x="2173" y="1422"/>
                    </a:lnTo>
                    <a:lnTo>
                      <a:pt x="2173" y="1417"/>
                    </a:lnTo>
                    <a:close/>
                    <a:moveTo>
                      <a:pt x="2204" y="1417"/>
                    </a:moveTo>
                    <a:lnTo>
                      <a:pt x="2199" y="1417"/>
                    </a:lnTo>
                    <a:lnTo>
                      <a:pt x="2197" y="1417"/>
                    </a:lnTo>
                    <a:lnTo>
                      <a:pt x="2197" y="1419"/>
                    </a:lnTo>
                    <a:lnTo>
                      <a:pt x="2197" y="1424"/>
                    </a:lnTo>
                    <a:lnTo>
                      <a:pt x="2199" y="1424"/>
                    </a:lnTo>
                    <a:lnTo>
                      <a:pt x="2204" y="1422"/>
                    </a:lnTo>
                    <a:lnTo>
                      <a:pt x="2207" y="1422"/>
                    </a:lnTo>
                    <a:lnTo>
                      <a:pt x="2207" y="1419"/>
                    </a:lnTo>
                    <a:lnTo>
                      <a:pt x="2204" y="1417"/>
                    </a:lnTo>
                    <a:close/>
                    <a:moveTo>
                      <a:pt x="2164" y="1344"/>
                    </a:moveTo>
                    <a:lnTo>
                      <a:pt x="2162" y="1344"/>
                    </a:lnTo>
                    <a:lnTo>
                      <a:pt x="2162" y="1348"/>
                    </a:lnTo>
                    <a:lnTo>
                      <a:pt x="2162" y="1353"/>
                    </a:lnTo>
                    <a:lnTo>
                      <a:pt x="2164" y="1356"/>
                    </a:lnTo>
                    <a:lnTo>
                      <a:pt x="2162" y="1360"/>
                    </a:lnTo>
                    <a:lnTo>
                      <a:pt x="2166" y="1363"/>
                    </a:lnTo>
                    <a:lnTo>
                      <a:pt x="2164" y="1365"/>
                    </a:lnTo>
                    <a:lnTo>
                      <a:pt x="2162" y="1370"/>
                    </a:lnTo>
                    <a:lnTo>
                      <a:pt x="2162" y="1374"/>
                    </a:lnTo>
                    <a:lnTo>
                      <a:pt x="2162" y="1379"/>
                    </a:lnTo>
                    <a:lnTo>
                      <a:pt x="2166" y="1377"/>
                    </a:lnTo>
                    <a:lnTo>
                      <a:pt x="2166" y="1372"/>
                    </a:lnTo>
                    <a:lnTo>
                      <a:pt x="2169" y="1372"/>
                    </a:lnTo>
                    <a:lnTo>
                      <a:pt x="2169" y="1372"/>
                    </a:lnTo>
                    <a:lnTo>
                      <a:pt x="2173" y="1370"/>
                    </a:lnTo>
                    <a:lnTo>
                      <a:pt x="2173" y="1367"/>
                    </a:lnTo>
                    <a:lnTo>
                      <a:pt x="2171" y="1363"/>
                    </a:lnTo>
                    <a:lnTo>
                      <a:pt x="2171" y="1356"/>
                    </a:lnTo>
                    <a:lnTo>
                      <a:pt x="2171" y="1353"/>
                    </a:lnTo>
                    <a:lnTo>
                      <a:pt x="2169" y="1348"/>
                    </a:lnTo>
                    <a:lnTo>
                      <a:pt x="2166" y="1346"/>
                    </a:lnTo>
                    <a:lnTo>
                      <a:pt x="2164" y="1344"/>
                    </a:lnTo>
                    <a:close/>
                    <a:moveTo>
                      <a:pt x="2183" y="1327"/>
                    </a:moveTo>
                    <a:lnTo>
                      <a:pt x="2181" y="1327"/>
                    </a:lnTo>
                    <a:lnTo>
                      <a:pt x="2178" y="1332"/>
                    </a:lnTo>
                    <a:lnTo>
                      <a:pt x="2178" y="1339"/>
                    </a:lnTo>
                    <a:lnTo>
                      <a:pt x="2183" y="1341"/>
                    </a:lnTo>
                    <a:lnTo>
                      <a:pt x="2185" y="1346"/>
                    </a:lnTo>
                    <a:lnTo>
                      <a:pt x="2185" y="1351"/>
                    </a:lnTo>
                    <a:lnTo>
                      <a:pt x="2185" y="1353"/>
                    </a:lnTo>
                    <a:lnTo>
                      <a:pt x="2185" y="1358"/>
                    </a:lnTo>
                    <a:lnTo>
                      <a:pt x="2188" y="1358"/>
                    </a:lnTo>
                    <a:lnTo>
                      <a:pt x="2190" y="1351"/>
                    </a:lnTo>
                    <a:lnTo>
                      <a:pt x="2192" y="1348"/>
                    </a:lnTo>
                    <a:lnTo>
                      <a:pt x="2190" y="1344"/>
                    </a:lnTo>
                    <a:lnTo>
                      <a:pt x="2192" y="1341"/>
                    </a:lnTo>
                    <a:lnTo>
                      <a:pt x="2195" y="1339"/>
                    </a:lnTo>
                    <a:lnTo>
                      <a:pt x="2195" y="1337"/>
                    </a:lnTo>
                    <a:lnTo>
                      <a:pt x="2197" y="1332"/>
                    </a:lnTo>
                    <a:lnTo>
                      <a:pt x="2195" y="1330"/>
                    </a:lnTo>
                    <a:lnTo>
                      <a:pt x="2190" y="1330"/>
                    </a:lnTo>
                    <a:lnTo>
                      <a:pt x="2185" y="1332"/>
                    </a:lnTo>
                    <a:lnTo>
                      <a:pt x="2183" y="1334"/>
                    </a:lnTo>
                    <a:lnTo>
                      <a:pt x="2183" y="1327"/>
                    </a:lnTo>
                    <a:close/>
                    <a:moveTo>
                      <a:pt x="3101" y="1337"/>
                    </a:moveTo>
                    <a:lnTo>
                      <a:pt x="3091" y="1339"/>
                    </a:lnTo>
                    <a:lnTo>
                      <a:pt x="3086" y="1341"/>
                    </a:lnTo>
                    <a:lnTo>
                      <a:pt x="3084" y="1353"/>
                    </a:lnTo>
                    <a:lnTo>
                      <a:pt x="3082" y="1365"/>
                    </a:lnTo>
                    <a:lnTo>
                      <a:pt x="3091" y="1365"/>
                    </a:lnTo>
                    <a:lnTo>
                      <a:pt x="3098" y="1358"/>
                    </a:lnTo>
                    <a:lnTo>
                      <a:pt x="3103" y="1358"/>
                    </a:lnTo>
                    <a:lnTo>
                      <a:pt x="3103" y="1353"/>
                    </a:lnTo>
                    <a:lnTo>
                      <a:pt x="3108" y="1346"/>
                    </a:lnTo>
                    <a:lnTo>
                      <a:pt x="3101" y="1337"/>
                    </a:lnTo>
                    <a:close/>
                    <a:moveTo>
                      <a:pt x="3084" y="1325"/>
                    </a:moveTo>
                    <a:lnTo>
                      <a:pt x="3079" y="1325"/>
                    </a:lnTo>
                    <a:lnTo>
                      <a:pt x="3065" y="1330"/>
                    </a:lnTo>
                    <a:lnTo>
                      <a:pt x="3065" y="1334"/>
                    </a:lnTo>
                    <a:lnTo>
                      <a:pt x="3060" y="1344"/>
                    </a:lnTo>
                    <a:lnTo>
                      <a:pt x="3056" y="1344"/>
                    </a:lnTo>
                    <a:lnTo>
                      <a:pt x="3046" y="1344"/>
                    </a:lnTo>
                    <a:lnTo>
                      <a:pt x="3042" y="1346"/>
                    </a:lnTo>
                    <a:lnTo>
                      <a:pt x="3034" y="1351"/>
                    </a:lnTo>
                    <a:lnTo>
                      <a:pt x="3034" y="1356"/>
                    </a:lnTo>
                    <a:lnTo>
                      <a:pt x="3053" y="1353"/>
                    </a:lnTo>
                    <a:lnTo>
                      <a:pt x="3060" y="1353"/>
                    </a:lnTo>
                    <a:lnTo>
                      <a:pt x="3063" y="1351"/>
                    </a:lnTo>
                    <a:lnTo>
                      <a:pt x="3068" y="1346"/>
                    </a:lnTo>
                    <a:lnTo>
                      <a:pt x="3077" y="1351"/>
                    </a:lnTo>
                    <a:lnTo>
                      <a:pt x="3079" y="1344"/>
                    </a:lnTo>
                    <a:lnTo>
                      <a:pt x="3082" y="1337"/>
                    </a:lnTo>
                    <a:lnTo>
                      <a:pt x="3084" y="1325"/>
                    </a:lnTo>
                    <a:close/>
                    <a:moveTo>
                      <a:pt x="2178" y="1204"/>
                    </a:moveTo>
                    <a:lnTo>
                      <a:pt x="2176" y="1204"/>
                    </a:lnTo>
                    <a:lnTo>
                      <a:pt x="2173" y="1204"/>
                    </a:lnTo>
                    <a:lnTo>
                      <a:pt x="2166" y="1211"/>
                    </a:lnTo>
                    <a:lnTo>
                      <a:pt x="2162" y="1214"/>
                    </a:lnTo>
                    <a:lnTo>
                      <a:pt x="2159" y="1218"/>
                    </a:lnTo>
                    <a:lnTo>
                      <a:pt x="2159" y="1223"/>
                    </a:lnTo>
                    <a:lnTo>
                      <a:pt x="2159" y="1225"/>
                    </a:lnTo>
                    <a:lnTo>
                      <a:pt x="2162" y="1225"/>
                    </a:lnTo>
                    <a:lnTo>
                      <a:pt x="2164" y="1223"/>
                    </a:lnTo>
                    <a:lnTo>
                      <a:pt x="2166" y="1221"/>
                    </a:lnTo>
                    <a:lnTo>
                      <a:pt x="2169" y="1223"/>
                    </a:lnTo>
                    <a:lnTo>
                      <a:pt x="2173" y="1221"/>
                    </a:lnTo>
                    <a:lnTo>
                      <a:pt x="2176" y="1218"/>
                    </a:lnTo>
                    <a:lnTo>
                      <a:pt x="2178" y="1218"/>
                    </a:lnTo>
                    <a:lnTo>
                      <a:pt x="2181" y="1216"/>
                    </a:lnTo>
                    <a:lnTo>
                      <a:pt x="2183" y="1216"/>
                    </a:lnTo>
                    <a:lnTo>
                      <a:pt x="2183" y="1214"/>
                    </a:lnTo>
                    <a:lnTo>
                      <a:pt x="2183" y="1211"/>
                    </a:lnTo>
                    <a:lnTo>
                      <a:pt x="2183" y="1206"/>
                    </a:lnTo>
                    <a:lnTo>
                      <a:pt x="2178" y="1204"/>
                    </a:lnTo>
                    <a:close/>
                    <a:moveTo>
                      <a:pt x="1864" y="1190"/>
                    </a:moveTo>
                    <a:lnTo>
                      <a:pt x="1861" y="1190"/>
                    </a:lnTo>
                    <a:lnTo>
                      <a:pt x="1859" y="1190"/>
                    </a:lnTo>
                    <a:lnTo>
                      <a:pt x="1857" y="1195"/>
                    </a:lnTo>
                    <a:lnTo>
                      <a:pt x="1852" y="1197"/>
                    </a:lnTo>
                    <a:lnTo>
                      <a:pt x="1849" y="1204"/>
                    </a:lnTo>
                    <a:lnTo>
                      <a:pt x="1849" y="1214"/>
                    </a:lnTo>
                    <a:lnTo>
                      <a:pt x="1857" y="1216"/>
                    </a:lnTo>
                    <a:lnTo>
                      <a:pt x="1857" y="1211"/>
                    </a:lnTo>
                    <a:lnTo>
                      <a:pt x="1861" y="1206"/>
                    </a:lnTo>
                    <a:lnTo>
                      <a:pt x="1859" y="1204"/>
                    </a:lnTo>
                    <a:lnTo>
                      <a:pt x="1861" y="1202"/>
                    </a:lnTo>
                    <a:lnTo>
                      <a:pt x="1859" y="1199"/>
                    </a:lnTo>
                    <a:lnTo>
                      <a:pt x="1864" y="1199"/>
                    </a:lnTo>
                    <a:lnTo>
                      <a:pt x="1864" y="1195"/>
                    </a:lnTo>
                    <a:lnTo>
                      <a:pt x="1864" y="1190"/>
                    </a:lnTo>
                    <a:close/>
                    <a:moveTo>
                      <a:pt x="2183" y="1188"/>
                    </a:moveTo>
                    <a:lnTo>
                      <a:pt x="2181" y="1188"/>
                    </a:lnTo>
                    <a:lnTo>
                      <a:pt x="2176" y="1188"/>
                    </a:lnTo>
                    <a:lnTo>
                      <a:pt x="2176" y="1190"/>
                    </a:lnTo>
                    <a:lnTo>
                      <a:pt x="2178" y="1195"/>
                    </a:lnTo>
                    <a:lnTo>
                      <a:pt x="2181" y="1195"/>
                    </a:lnTo>
                    <a:lnTo>
                      <a:pt x="2183" y="1195"/>
                    </a:lnTo>
                    <a:lnTo>
                      <a:pt x="2183" y="1188"/>
                    </a:lnTo>
                    <a:close/>
                    <a:moveTo>
                      <a:pt x="1873" y="1178"/>
                    </a:moveTo>
                    <a:lnTo>
                      <a:pt x="1868" y="1183"/>
                    </a:lnTo>
                    <a:lnTo>
                      <a:pt x="1868" y="1188"/>
                    </a:lnTo>
                    <a:lnTo>
                      <a:pt x="1866" y="1192"/>
                    </a:lnTo>
                    <a:lnTo>
                      <a:pt x="1866" y="1197"/>
                    </a:lnTo>
                    <a:lnTo>
                      <a:pt x="1868" y="1197"/>
                    </a:lnTo>
                    <a:lnTo>
                      <a:pt x="1871" y="1197"/>
                    </a:lnTo>
                    <a:lnTo>
                      <a:pt x="1873" y="1197"/>
                    </a:lnTo>
                    <a:lnTo>
                      <a:pt x="1871" y="1195"/>
                    </a:lnTo>
                    <a:lnTo>
                      <a:pt x="1875" y="1190"/>
                    </a:lnTo>
                    <a:lnTo>
                      <a:pt x="1875" y="1188"/>
                    </a:lnTo>
                    <a:lnTo>
                      <a:pt x="1878" y="1188"/>
                    </a:lnTo>
                    <a:lnTo>
                      <a:pt x="1878" y="1185"/>
                    </a:lnTo>
                    <a:lnTo>
                      <a:pt x="1880" y="1183"/>
                    </a:lnTo>
                    <a:lnTo>
                      <a:pt x="1875" y="1180"/>
                    </a:lnTo>
                    <a:lnTo>
                      <a:pt x="1873" y="1178"/>
                    </a:lnTo>
                    <a:close/>
                    <a:moveTo>
                      <a:pt x="2296" y="1046"/>
                    </a:moveTo>
                    <a:lnTo>
                      <a:pt x="2294" y="1048"/>
                    </a:lnTo>
                    <a:lnTo>
                      <a:pt x="2294" y="1050"/>
                    </a:lnTo>
                    <a:lnTo>
                      <a:pt x="2296" y="1053"/>
                    </a:lnTo>
                    <a:lnTo>
                      <a:pt x="2299" y="1055"/>
                    </a:lnTo>
                    <a:lnTo>
                      <a:pt x="2301" y="1055"/>
                    </a:lnTo>
                    <a:lnTo>
                      <a:pt x="2301" y="1053"/>
                    </a:lnTo>
                    <a:lnTo>
                      <a:pt x="2304" y="1050"/>
                    </a:lnTo>
                    <a:lnTo>
                      <a:pt x="2304" y="1048"/>
                    </a:lnTo>
                    <a:lnTo>
                      <a:pt x="2301" y="1048"/>
                    </a:lnTo>
                    <a:lnTo>
                      <a:pt x="2296" y="1046"/>
                    </a:lnTo>
                    <a:close/>
                    <a:moveTo>
                      <a:pt x="2382" y="1010"/>
                    </a:moveTo>
                    <a:lnTo>
                      <a:pt x="2377" y="1010"/>
                    </a:lnTo>
                    <a:lnTo>
                      <a:pt x="2372" y="1010"/>
                    </a:lnTo>
                    <a:lnTo>
                      <a:pt x="2367" y="1012"/>
                    </a:lnTo>
                    <a:lnTo>
                      <a:pt x="2363" y="1015"/>
                    </a:lnTo>
                    <a:lnTo>
                      <a:pt x="2358" y="1017"/>
                    </a:lnTo>
                    <a:lnTo>
                      <a:pt x="2356" y="1020"/>
                    </a:lnTo>
                    <a:lnTo>
                      <a:pt x="2353" y="1022"/>
                    </a:lnTo>
                    <a:lnTo>
                      <a:pt x="2356" y="1022"/>
                    </a:lnTo>
                    <a:lnTo>
                      <a:pt x="2360" y="1024"/>
                    </a:lnTo>
                    <a:lnTo>
                      <a:pt x="2365" y="1022"/>
                    </a:lnTo>
                    <a:lnTo>
                      <a:pt x="2370" y="1024"/>
                    </a:lnTo>
                    <a:lnTo>
                      <a:pt x="2375" y="1022"/>
                    </a:lnTo>
                    <a:lnTo>
                      <a:pt x="2377" y="1024"/>
                    </a:lnTo>
                    <a:lnTo>
                      <a:pt x="2382" y="1024"/>
                    </a:lnTo>
                    <a:lnTo>
                      <a:pt x="2384" y="1024"/>
                    </a:lnTo>
                    <a:lnTo>
                      <a:pt x="2386" y="1022"/>
                    </a:lnTo>
                    <a:lnTo>
                      <a:pt x="2386" y="1017"/>
                    </a:lnTo>
                    <a:lnTo>
                      <a:pt x="2384" y="1015"/>
                    </a:lnTo>
                    <a:lnTo>
                      <a:pt x="2384" y="1012"/>
                    </a:lnTo>
                    <a:lnTo>
                      <a:pt x="2382" y="1010"/>
                    </a:lnTo>
                    <a:close/>
                    <a:moveTo>
                      <a:pt x="3001" y="1010"/>
                    </a:moveTo>
                    <a:lnTo>
                      <a:pt x="2999" y="1010"/>
                    </a:lnTo>
                    <a:lnTo>
                      <a:pt x="2997" y="1010"/>
                    </a:lnTo>
                    <a:lnTo>
                      <a:pt x="2989" y="1012"/>
                    </a:lnTo>
                    <a:lnTo>
                      <a:pt x="2987" y="1015"/>
                    </a:lnTo>
                    <a:lnTo>
                      <a:pt x="2987" y="1020"/>
                    </a:lnTo>
                    <a:lnTo>
                      <a:pt x="2989" y="1029"/>
                    </a:lnTo>
                    <a:lnTo>
                      <a:pt x="2994" y="1031"/>
                    </a:lnTo>
                    <a:lnTo>
                      <a:pt x="2999" y="1031"/>
                    </a:lnTo>
                    <a:lnTo>
                      <a:pt x="3001" y="1029"/>
                    </a:lnTo>
                    <a:lnTo>
                      <a:pt x="3006" y="1027"/>
                    </a:lnTo>
                    <a:lnTo>
                      <a:pt x="3004" y="1020"/>
                    </a:lnTo>
                    <a:lnTo>
                      <a:pt x="3001" y="1017"/>
                    </a:lnTo>
                    <a:lnTo>
                      <a:pt x="3001" y="1010"/>
                    </a:lnTo>
                    <a:close/>
                    <a:moveTo>
                      <a:pt x="1608" y="975"/>
                    </a:moveTo>
                    <a:lnTo>
                      <a:pt x="1606" y="986"/>
                    </a:lnTo>
                    <a:lnTo>
                      <a:pt x="1613" y="986"/>
                    </a:lnTo>
                    <a:lnTo>
                      <a:pt x="1613" y="991"/>
                    </a:lnTo>
                    <a:lnTo>
                      <a:pt x="1615" y="996"/>
                    </a:lnTo>
                    <a:lnTo>
                      <a:pt x="1620" y="989"/>
                    </a:lnTo>
                    <a:lnTo>
                      <a:pt x="1618" y="984"/>
                    </a:lnTo>
                    <a:lnTo>
                      <a:pt x="1615" y="982"/>
                    </a:lnTo>
                    <a:lnTo>
                      <a:pt x="1613" y="979"/>
                    </a:lnTo>
                    <a:lnTo>
                      <a:pt x="1608" y="975"/>
                    </a:lnTo>
                    <a:close/>
                    <a:moveTo>
                      <a:pt x="2405" y="956"/>
                    </a:moveTo>
                    <a:lnTo>
                      <a:pt x="2398" y="958"/>
                    </a:lnTo>
                    <a:lnTo>
                      <a:pt x="2396" y="963"/>
                    </a:lnTo>
                    <a:lnTo>
                      <a:pt x="2391" y="965"/>
                    </a:lnTo>
                    <a:lnTo>
                      <a:pt x="2386" y="967"/>
                    </a:lnTo>
                    <a:lnTo>
                      <a:pt x="2382" y="967"/>
                    </a:lnTo>
                    <a:lnTo>
                      <a:pt x="2379" y="967"/>
                    </a:lnTo>
                    <a:lnTo>
                      <a:pt x="2379" y="970"/>
                    </a:lnTo>
                    <a:lnTo>
                      <a:pt x="2384" y="972"/>
                    </a:lnTo>
                    <a:lnTo>
                      <a:pt x="2391" y="970"/>
                    </a:lnTo>
                    <a:lnTo>
                      <a:pt x="2398" y="970"/>
                    </a:lnTo>
                    <a:lnTo>
                      <a:pt x="2403" y="970"/>
                    </a:lnTo>
                    <a:lnTo>
                      <a:pt x="2405" y="967"/>
                    </a:lnTo>
                    <a:lnTo>
                      <a:pt x="2405" y="963"/>
                    </a:lnTo>
                    <a:lnTo>
                      <a:pt x="2405" y="958"/>
                    </a:lnTo>
                    <a:lnTo>
                      <a:pt x="2405" y="956"/>
                    </a:lnTo>
                    <a:close/>
                    <a:moveTo>
                      <a:pt x="1622" y="932"/>
                    </a:moveTo>
                    <a:lnTo>
                      <a:pt x="1613" y="932"/>
                    </a:lnTo>
                    <a:lnTo>
                      <a:pt x="1608" y="939"/>
                    </a:lnTo>
                    <a:lnTo>
                      <a:pt x="1603" y="946"/>
                    </a:lnTo>
                    <a:lnTo>
                      <a:pt x="1599" y="946"/>
                    </a:lnTo>
                    <a:lnTo>
                      <a:pt x="1594" y="944"/>
                    </a:lnTo>
                    <a:lnTo>
                      <a:pt x="1592" y="946"/>
                    </a:lnTo>
                    <a:lnTo>
                      <a:pt x="1594" y="953"/>
                    </a:lnTo>
                    <a:lnTo>
                      <a:pt x="1599" y="960"/>
                    </a:lnTo>
                    <a:lnTo>
                      <a:pt x="1608" y="960"/>
                    </a:lnTo>
                    <a:lnTo>
                      <a:pt x="1613" y="965"/>
                    </a:lnTo>
                    <a:lnTo>
                      <a:pt x="1613" y="970"/>
                    </a:lnTo>
                    <a:lnTo>
                      <a:pt x="1618" y="975"/>
                    </a:lnTo>
                    <a:lnTo>
                      <a:pt x="1620" y="977"/>
                    </a:lnTo>
                    <a:lnTo>
                      <a:pt x="1622" y="970"/>
                    </a:lnTo>
                    <a:lnTo>
                      <a:pt x="1627" y="965"/>
                    </a:lnTo>
                    <a:lnTo>
                      <a:pt x="1632" y="960"/>
                    </a:lnTo>
                    <a:lnTo>
                      <a:pt x="1634" y="953"/>
                    </a:lnTo>
                    <a:lnTo>
                      <a:pt x="1629" y="941"/>
                    </a:lnTo>
                    <a:lnTo>
                      <a:pt x="1625" y="937"/>
                    </a:lnTo>
                    <a:lnTo>
                      <a:pt x="1622" y="932"/>
                    </a:lnTo>
                    <a:close/>
                    <a:moveTo>
                      <a:pt x="1644" y="932"/>
                    </a:moveTo>
                    <a:lnTo>
                      <a:pt x="1641" y="937"/>
                    </a:lnTo>
                    <a:lnTo>
                      <a:pt x="1637" y="934"/>
                    </a:lnTo>
                    <a:lnTo>
                      <a:pt x="1634" y="937"/>
                    </a:lnTo>
                    <a:lnTo>
                      <a:pt x="1637" y="951"/>
                    </a:lnTo>
                    <a:lnTo>
                      <a:pt x="1637" y="958"/>
                    </a:lnTo>
                    <a:lnTo>
                      <a:pt x="1644" y="958"/>
                    </a:lnTo>
                    <a:lnTo>
                      <a:pt x="1644" y="953"/>
                    </a:lnTo>
                    <a:lnTo>
                      <a:pt x="1651" y="953"/>
                    </a:lnTo>
                    <a:lnTo>
                      <a:pt x="1653" y="946"/>
                    </a:lnTo>
                    <a:lnTo>
                      <a:pt x="1648" y="944"/>
                    </a:lnTo>
                    <a:lnTo>
                      <a:pt x="1646" y="941"/>
                    </a:lnTo>
                    <a:lnTo>
                      <a:pt x="1646" y="937"/>
                    </a:lnTo>
                    <a:lnTo>
                      <a:pt x="1644" y="932"/>
                    </a:lnTo>
                    <a:close/>
                    <a:moveTo>
                      <a:pt x="2568" y="766"/>
                    </a:moveTo>
                    <a:lnTo>
                      <a:pt x="2564" y="766"/>
                    </a:lnTo>
                    <a:lnTo>
                      <a:pt x="2561" y="766"/>
                    </a:lnTo>
                    <a:lnTo>
                      <a:pt x="2557" y="769"/>
                    </a:lnTo>
                    <a:lnTo>
                      <a:pt x="2557" y="776"/>
                    </a:lnTo>
                    <a:lnTo>
                      <a:pt x="2554" y="776"/>
                    </a:lnTo>
                    <a:lnTo>
                      <a:pt x="2559" y="778"/>
                    </a:lnTo>
                    <a:lnTo>
                      <a:pt x="2561" y="781"/>
                    </a:lnTo>
                    <a:lnTo>
                      <a:pt x="2566" y="773"/>
                    </a:lnTo>
                    <a:lnTo>
                      <a:pt x="2571" y="771"/>
                    </a:lnTo>
                    <a:lnTo>
                      <a:pt x="2573" y="769"/>
                    </a:lnTo>
                    <a:lnTo>
                      <a:pt x="2571" y="769"/>
                    </a:lnTo>
                    <a:lnTo>
                      <a:pt x="2568" y="766"/>
                    </a:lnTo>
                    <a:close/>
                    <a:moveTo>
                      <a:pt x="2606" y="707"/>
                    </a:moveTo>
                    <a:lnTo>
                      <a:pt x="2604" y="707"/>
                    </a:lnTo>
                    <a:lnTo>
                      <a:pt x="2599" y="707"/>
                    </a:lnTo>
                    <a:lnTo>
                      <a:pt x="2599" y="710"/>
                    </a:lnTo>
                    <a:lnTo>
                      <a:pt x="2602" y="712"/>
                    </a:lnTo>
                    <a:lnTo>
                      <a:pt x="2604" y="714"/>
                    </a:lnTo>
                    <a:lnTo>
                      <a:pt x="2606" y="712"/>
                    </a:lnTo>
                    <a:lnTo>
                      <a:pt x="2606" y="710"/>
                    </a:lnTo>
                    <a:lnTo>
                      <a:pt x="2606" y="707"/>
                    </a:lnTo>
                    <a:close/>
                    <a:moveTo>
                      <a:pt x="2583" y="575"/>
                    </a:moveTo>
                    <a:lnTo>
                      <a:pt x="2583" y="575"/>
                    </a:lnTo>
                    <a:lnTo>
                      <a:pt x="2583" y="577"/>
                    </a:lnTo>
                    <a:lnTo>
                      <a:pt x="2583" y="575"/>
                    </a:lnTo>
                    <a:close/>
                    <a:moveTo>
                      <a:pt x="2606" y="556"/>
                    </a:moveTo>
                    <a:lnTo>
                      <a:pt x="2602" y="560"/>
                    </a:lnTo>
                    <a:lnTo>
                      <a:pt x="2602" y="563"/>
                    </a:lnTo>
                    <a:lnTo>
                      <a:pt x="2604" y="563"/>
                    </a:lnTo>
                    <a:lnTo>
                      <a:pt x="2609" y="560"/>
                    </a:lnTo>
                    <a:lnTo>
                      <a:pt x="2609" y="558"/>
                    </a:lnTo>
                    <a:lnTo>
                      <a:pt x="2606" y="556"/>
                    </a:lnTo>
                    <a:close/>
                    <a:moveTo>
                      <a:pt x="2668" y="492"/>
                    </a:moveTo>
                    <a:lnTo>
                      <a:pt x="2665" y="492"/>
                    </a:lnTo>
                    <a:lnTo>
                      <a:pt x="2663" y="494"/>
                    </a:lnTo>
                    <a:lnTo>
                      <a:pt x="2663" y="497"/>
                    </a:lnTo>
                    <a:lnTo>
                      <a:pt x="2663" y="497"/>
                    </a:lnTo>
                    <a:lnTo>
                      <a:pt x="2663" y="492"/>
                    </a:lnTo>
                    <a:lnTo>
                      <a:pt x="2658" y="492"/>
                    </a:lnTo>
                    <a:lnTo>
                      <a:pt x="2656" y="494"/>
                    </a:lnTo>
                    <a:lnTo>
                      <a:pt x="2654" y="494"/>
                    </a:lnTo>
                    <a:lnTo>
                      <a:pt x="2654" y="497"/>
                    </a:lnTo>
                    <a:lnTo>
                      <a:pt x="2651" y="494"/>
                    </a:lnTo>
                    <a:lnTo>
                      <a:pt x="2649" y="494"/>
                    </a:lnTo>
                    <a:lnTo>
                      <a:pt x="2647" y="494"/>
                    </a:lnTo>
                    <a:lnTo>
                      <a:pt x="2644" y="499"/>
                    </a:lnTo>
                    <a:lnTo>
                      <a:pt x="2644" y="501"/>
                    </a:lnTo>
                    <a:lnTo>
                      <a:pt x="2642" y="504"/>
                    </a:lnTo>
                    <a:lnTo>
                      <a:pt x="2642" y="511"/>
                    </a:lnTo>
                    <a:lnTo>
                      <a:pt x="2642" y="513"/>
                    </a:lnTo>
                    <a:lnTo>
                      <a:pt x="2639" y="518"/>
                    </a:lnTo>
                    <a:lnTo>
                      <a:pt x="2642" y="520"/>
                    </a:lnTo>
                    <a:lnTo>
                      <a:pt x="2644" y="518"/>
                    </a:lnTo>
                    <a:lnTo>
                      <a:pt x="2647" y="516"/>
                    </a:lnTo>
                    <a:lnTo>
                      <a:pt x="2647" y="513"/>
                    </a:lnTo>
                    <a:lnTo>
                      <a:pt x="2649" y="516"/>
                    </a:lnTo>
                    <a:lnTo>
                      <a:pt x="2651" y="518"/>
                    </a:lnTo>
                    <a:lnTo>
                      <a:pt x="2651" y="513"/>
                    </a:lnTo>
                    <a:lnTo>
                      <a:pt x="2656" y="513"/>
                    </a:lnTo>
                    <a:lnTo>
                      <a:pt x="2656" y="508"/>
                    </a:lnTo>
                    <a:lnTo>
                      <a:pt x="2656" y="506"/>
                    </a:lnTo>
                    <a:lnTo>
                      <a:pt x="2661" y="506"/>
                    </a:lnTo>
                    <a:lnTo>
                      <a:pt x="2663" y="506"/>
                    </a:lnTo>
                    <a:lnTo>
                      <a:pt x="2665" y="501"/>
                    </a:lnTo>
                    <a:lnTo>
                      <a:pt x="2668" y="501"/>
                    </a:lnTo>
                    <a:lnTo>
                      <a:pt x="2670" y="501"/>
                    </a:lnTo>
                    <a:lnTo>
                      <a:pt x="2673" y="497"/>
                    </a:lnTo>
                    <a:lnTo>
                      <a:pt x="2670" y="494"/>
                    </a:lnTo>
                    <a:lnTo>
                      <a:pt x="2668" y="492"/>
                    </a:lnTo>
                    <a:close/>
                    <a:moveTo>
                      <a:pt x="2755" y="421"/>
                    </a:moveTo>
                    <a:lnTo>
                      <a:pt x="2751" y="421"/>
                    </a:lnTo>
                    <a:lnTo>
                      <a:pt x="2751" y="423"/>
                    </a:lnTo>
                    <a:lnTo>
                      <a:pt x="2751" y="426"/>
                    </a:lnTo>
                    <a:lnTo>
                      <a:pt x="2753" y="428"/>
                    </a:lnTo>
                    <a:lnTo>
                      <a:pt x="2753" y="430"/>
                    </a:lnTo>
                    <a:lnTo>
                      <a:pt x="2758" y="433"/>
                    </a:lnTo>
                    <a:lnTo>
                      <a:pt x="2760" y="433"/>
                    </a:lnTo>
                    <a:lnTo>
                      <a:pt x="2765" y="433"/>
                    </a:lnTo>
                    <a:lnTo>
                      <a:pt x="2765" y="428"/>
                    </a:lnTo>
                    <a:lnTo>
                      <a:pt x="2762" y="423"/>
                    </a:lnTo>
                    <a:lnTo>
                      <a:pt x="2760" y="426"/>
                    </a:lnTo>
                    <a:lnTo>
                      <a:pt x="2758" y="426"/>
                    </a:lnTo>
                    <a:lnTo>
                      <a:pt x="2755" y="421"/>
                    </a:lnTo>
                    <a:close/>
                    <a:moveTo>
                      <a:pt x="2708" y="419"/>
                    </a:moveTo>
                    <a:lnTo>
                      <a:pt x="2706" y="419"/>
                    </a:lnTo>
                    <a:lnTo>
                      <a:pt x="2701" y="421"/>
                    </a:lnTo>
                    <a:lnTo>
                      <a:pt x="2703" y="426"/>
                    </a:lnTo>
                    <a:lnTo>
                      <a:pt x="2703" y="430"/>
                    </a:lnTo>
                    <a:lnTo>
                      <a:pt x="2706" y="435"/>
                    </a:lnTo>
                    <a:lnTo>
                      <a:pt x="2703" y="437"/>
                    </a:lnTo>
                    <a:lnTo>
                      <a:pt x="2701" y="437"/>
                    </a:lnTo>
                    <a:lnTo>
                      <a:pt x="2701" y="435"/>
                    </a:lnTo>
                    <a:lnTo>
                      <a:pt x="2699" y="440"/>
                    </a:lnTo>
                    <a:lnTo>
                      <a:pt x="2701" y="440"/>
                    </a:lnTo>
                    <a:lnTo>
                      <a:pt x="2696" y="445"/>
                    </a:lnTo>
                    <a:lnTo>
                      <a:pt x="2691" y="447"/>
                    </a:lnTo>
                    <a:lnTo>
                      <a:pt x="2689" y="447"/>
                    </a:lnTo>
                    <a:lnTo>
                      <a:pt x="2689" y="442"/>
                    </a:lnTo>
                    <a:lnTo>
                      <a:pt x="2689" y="440"/>
                    </a:lnTo>
                    <a:lnTo>
                      <a:pt x="2687" y="442"/>
                    </a:lnTo>
                    <a:lnTo>
                      <a:pt x="2684" y="442"/>
                    </a:lnTo>
                    <a:lnTo>
                      <a:pt x="2680" y="445"/>
                    </a:lnTo>
                    <a:lnTo>
                      <a:pt x="2680" y="447"/>
                    </a:lnTo>
                    <a:lnTo>
                      <a:pt x="2682" y="447"/>
                    </a:lnTo>
                    <a:lnTo>
                      <a:pt x="2682" y="449"/>
                    </a:lnTo>
                    <a:lnTo>
                      <a:pt x="2680" y="452"/>
                    </a:lnTo>
                    <a:lnTo>
                      <a:pt x="2677" y="454"/>
                    </a:lnTo>
                    <a:lnTo>
                      <a:pt x="2677" y="456"/>
                    </a:lnTo>
                    <a:lnTo>
                      <a:pt x="2680" y="459"/>
                    </a:lnTo>
                    <a:lnTo>
                      <a:pt x="2680" y="461"/>
                    </a:lnTo>
                    <a:lnTo>
                      <a:pt x="2684" y="461"/>
                    </a:lnTo>
                    <a:lnTo>
                      <a:pt x="2687" y="459"/>
                    </a:lnTo>
                    <a:lnTo>
                      <a:pt x="2689" y="456"/>
                    </a:lnTo>
                    <a:lnTo>
                      <a:pt x="2691" y="456"/>
                    </a:lnTo>
                    <a:lnTo>
                      <a:pt x="2696" y="454"/>
                    </a:lnTo>
                    <a:lnTo>
                      <a:pt x="2699" y="454"/>
                    </a:lnTo>
                    <a:lnTo>
                      <a:pt x="2701" y="452"/>
                    </a:lnTo>
                    <a:lnTo>
                      <a:pt x="2703" y="454"/>
                    </a:lnTo>
                    <a:lnTo>
                      <a:pt x="2706" y="454"/>
                    </a:lnTo>
                    <a:lnTo>
                      <a:pt x="2703" y="454"/>
                    </a:lnTo>
                    <a:lnTo>
                      <a:pt x="2701" y="456"/>
                    </a:lnTo>
                    <a:lnTo>
                      <a:pt x="2694" y="459"/>
                    </a:lnTo>
                    <a:lnTo>
                      <a:pt x="2696" y="461"/>
                    </a:lnTo>
                    <a:lnTo>
                      <a:pt x="2696" y="463"/>
                    </a:lnTo>
                    <a:lnTo>
                      <a:pt x="2696" y="466"/>
                    </a:lnTo>
                    <a:lnTo>
                      <a:pt x="2689" y="463"/>
                    </a:lnTo>
                    <a:lnTo>
                      <a:pt x="2689" y="466"/>
                    </a:lnTo>
                    <a:lnTo>
                      <a:pt x="2687" y="468"/>
                    </a:lnTo>
                    <a:lnTo>
                      <a:pt x="2689" y="473"/>
                    </a:lnTo>
                    <a:lnTo>
                      <a:pt x="2691" y="475"/>
                    </a:lnTo>
                    <a:lnTo>
                      <a:pt x="2699" y="473"/>
                    </a:lnTo>
                    <a:lnTo>
                      <a:pt x="2701" y="471"/>
                    </a:lnTo>
                    <a:lnTo>
                      <a:pt x="2701" y="468"/>
                    </a:lnTo>
                    <a:lnTo>
                      <a:pt x="2699" y="466"/>
                    </a:lnTo>
                    <a:lnTo>
                      <a:pt x="2699" y="463"/>
                    </a:lnTo>
                    <a:lnTo>
                      <a:pt x="2703" y="466"/>
                    </a:lnTo>
                    <a:lnTo>
                      <a:pt x="2708" y="461"/>
                    </a:lnTo>
                    <a:lnTo>
                      <a:pt x="2713" y="459"/>
                    </a:lnTo>
                    <a:lnTo>
                      <a:pt x="2717" y="456"/>
                    </a:lnTo>
                    <a:lnTo>
                      <a:pt x="2717" y="454"/>
                    </a:lnTo>
                    <a:lnTo>
                      <a:pt x="2717" y="449"/>
                    </a:lnTo>
                    <a:lnTo>
                      <a:pt x="2713" y="449"/>
                    </a:lnTo>
                    <a:lnTo>
                      <a:pt x="2713" y="447"/>
                    </a:lnTo>
                    <a:lnTo>
                      <a:pt x="2713" y="445"/>
                    </a:lnTo>
                    <a:lnTo>
                      <a:pt x="2715" y="442"/>
                    </a:lnTo>
                    <a:lnTo>
                      <a:pt x="2717" y="437"/>
                    </a:lnTo>
                    <a:lnTo>
                      <a:pt x="2715" y="437"/>
                    </a:lnTo>
                    <a:lnTo>
                      <a:pt x="2713" y="435"/>
                    </a:lnTo>
                    <a:lnTo>
                      <a:pt x="2713" y="430"/>
                    </a:lnTo>
                    <a:lnTo>
                      <a:pt x="2710" y="428"/>
                    </a:lnTo>
                    <a:lnTo>
                      <a:pt x="2708" y="426"/>
                    </a:lnTo>
                    <a:lnTo>
                      <a:pt x="2710" y="421"/>
                    </a:lnTo>
                    <a:lnTo>
                      <a:pt x="2708" y="419"/>
                    </a:lnTo>
                    <a:close/>
                    <a:moveTo>
                      <a:pt x="2857" y="300"/>
                    </a:moveTo>
                    <a:lnTo>
                      <a:pt x="2852" y="303"/>
                    </a:lnTo>
                    <a:lnTo>
                      <a:pt x="2850" y="305"/>
                    </a:lnTo>
                    <a:lnTo>
                      <a:pt x="2852" y="307"/>
                    </a:lnTo>
                    <a:lnTo>
                      <a:pt x="2850" y="310"/>
                    </a:lnTo>
                    <a:lnTo>
                      <a:pt x="2848" y="307"/>
                    </a:lnTo>
                    <a:lnTo>
                      <a:pt x="2848" y="310"/>
                    </a:lnTo>
                    <a:lnTo>
                      <a:pt x="2843" y="310"/>
                    </a:lnTo>
                    <a:lnTo>
                      <a:pt x="2843" y="312"/>
                    </a:lnTo>
                    <a:lnTo>
                      <a:pt x="2840" y="314"/>
                    </a:lnTo>
                    <a:lnTo>
                      <a:pt x="2840" y="317"/>
                    </a:lnTo>
                    <a:lnTo>
                      <a:pt x="2838" y="319"/>
                    </a:lnTo>
                    <a:lnTo>
                      <a:pt x="2838" y="321"/>
                    </a:lnTo>
                    <a:lnTo>
                      <a:pt x="2840" y="324"/>
                    </a:lnTo>
                    <a:lnTo>
                      <a:pt x="2845" y="326"/>
                    </a:lnTo>
                    <a:lnTo>
                      <a:pt x="2850" y="329"/>
                    </a:lnTo>
                    <a:lnTo>
                      <a:pt x="2855" y="333"/>
                    </a:lnTo>
                    <a:lnTo>
                      <a:pt x="2859" y="331"/>
                    </a:lnTo>
                    <a:lnTo>
                      <a:pt x="2864" y="331"/>
                    </a:lnTo>
                    <a:lnTo>
                      <a:pt x="2866" y="317"/>
                    </a:lnTo>
                    <a:lnTo>
                      <a:pt x="2874" y="310"/>
                    </a:lnTo>
                    <a:lnTo>
                      <a:pt x="2871" y="307"/>
                    </a:lnTo>
                    <a:lnTo>
                      <a:pt x="2869" y="307"/>
                    </a:lnTo>
                    <a:lnTo>
                      <a:pt x="2869" y="305"/>
                    </a:lnTo>
                    <a:lnTo>
                      <a:pt x="2866" y="305"/>
                    </a:lnTo>
                    <a:lnTo>
                      <a:pt x="2864" y="307"/>
                    </a:lnTo>
                    <a:lnTo>
                      <a:pt x="2864" y="310"/>
                    </a:lnTo>
                    <a:lnTo>
                      <a:pt x="2862" y="312"/>
                    </a:lnTo>
                    <a:lnTo>
                      <a:pt x="2859" y="307"/>
                    </a:lnTo>
                    <a:lnTo>
                      <a:pt x="2859" y="305"/>
                    </a:lnTo>
                    <a:lnTo>
                      <a:pt x="2859" y="303"/>
                    </a:lnTo>
                    <a:lnTo>
                      <a:pt x="2857" y="303"/>
                    </a:lnTo>
                    <a:lnTo>
                      <a:pt x="2857" y="300"/>
                    </a:lnTo>
                    <a:close/>
                    <a:moveTo>
                      <a:pt x="2911" y="284"/>
                    </a:moveTo>
                    <a:lnTo>
                      <a:pt x="2909" y="284"/>
                    </a:lnTo>
                    <a:lnTo>
                      <a:pt x="2904" y="284"/>
                    </a:lnTo>
                    <a:lnTo>
                      <a:pt x="2902" y="286"/>
                    </a:lnTo>
                    <a:lnTo>
                      <a:pt x="2900" y="288"/>
                    </a:lnTo>
                    <a:lnTo>
                      <a:pt x="2897" y="293"/>
                    </a:lnTo>
                    <a:lnTo>
                      <a:pt x="2897" y="298"/>
                    </a:lnTo>
                    <a:lnTo>
                      <a:pt x="2900" y="300"/>
                    </a:lnTo>
                    <a:lnTo>
                      <a:pt x="2900" y="303"/>
                    </a:lnTo>
                    <a:lnTo>
                      <a:pt x="2902" y="303"/>
                    </a:lnTo>
                    <a:lnTo>
                      <a:pt x="2902" y="300"/>
                    </a:lnTo>
                    <a:lnTo>
                      <a:pt x="2904" y="298"/>
                    </a:lnTo>
                    <a:lnTo>
                      <a:pt x="2904" y="303"/>
                    </a:lnTo>
                    <a:lnTo>
                      <a:pt x="2907" y="303"/>
                    </a:lnTo>
                    <a:lnTo>
                      <a:pt x="2909" y="303"/>
                    </a:lnTo>
                    <a:lnTo>
                      <a:pt x="2914" y="300"/>
                    </a:lnTo>
                    <a:lnTo>
                      <a:pt x="2916" y="298"/>
                    </a:lnTo>
                    <a:lnTo>
                      <a:pt x="2919" y="295"/>
                    </a:lnTo>
                    <a:lnTo>
                      <a:pt x="2916" y="291"/>
                    </a:lnTo>
                    <a:lnTo>
                      <a:pt x="2911" y="291"/>
                    </a:lnTo>
                    <a:lnTo>
                      <a:pt x="2914" y="288"/>
                    </a:lnTo>
                    <a:lnTo>
                      <a:pt x="2914" y="286"/>
                    </a:lnTo>
                    <a:lnTo>
                      <a:pt x="2911" y="284"/>
                    </a:lnTo>
                    <a:close/>
                    <a:moveTo>
                      <a:pt x="2871" y="279"/>
                    </a:moveTo>
                    <a:lnTo>
                      <a:pt x="2869" y="279"/>
                    </a:lnTo>
                    <a:lnTo>
                      <a:pt x="2866" y="284"/>
                    </a:lnTo>
                    <a:lnTo>
                      <a:pt x="2866" y="286"/>
                    </a:lnTo>
                    <a:lnTo>
                      <a:pt x="2874" y="293"/>
                    </a:lnTo>
                    <a:lnTo>
                      <a:pt x="2874" y="295"/>
                    </a:lnTo>
                    <a:lnTo>
                      <a:pt x="2876" y="298"/>
                    </a:lnTo>
                    <a:lnTo>
                      <a:pt x="2876" y="303"/>
                    </a:lnTo>
                    <a:lnTo>
                      <a:pt x="2878" y="303"/>
                    </a:lnTo>
                    <a:lnTo>
                      <a:pt x="2883" y="305"/>
                    </a:lnTo>
                    <a:lnTo>
                      <a:pt x="2885" y="303"/>
                    </a:lnTo>
                    <a:lnTo>
                      <a:pt x="2890" y="298"/>
                    </a:lnTo>
                    <a:lnTo>
                      <a:pt x="2888" y="291"/>
                    </a:lnTo>
                    <a:lnTo>
                      <a:pt x="2885" y="288"/>
                    </a:lnTo>
                    <a:lnTo>
                      <a:pt x="2881" y="288"/>
                    </a:lnTo>
                    <a:lnTo>
                      <a:pt x="2878" y="286"/>
                    </a:lnTo>
                    <a:lnTo>
                      <a:pt x="2876" y="284"/>
                    </a:lnTo>
                    <a:lnTo>
                      <a:pt x="2876" y="281"/>
                    </a:lnTo>
                    <a:lnTo>
                      <a:pt x="2871" y="279"/>
                    </a:lnTo>
                    <a:close/>
                    <a:moveTo>
                      <a:pt x="2893" y="277"/>
                    </a:moveTo>
                    <a:lnTo>
                      <a:pt x="2890" y="277"/>
                    </a:lnTo>
                    <a:lnTo>
                      <a:pt x="2890" y="279"/>
                    </a:lnTo>
                    <a:lnTo>
                      <a:pt x="2893" y="281"/>
                    </a:lnTo>
                    <a:lnTo>
                      <a:pt x="2893" y="284"/>
                    </a:lnTo>
                    <a:lnTo>
                      <a:pt x="2895" y="284"/>
                    </a:lnTo>
                    <a:lnTo>
                      <a:pt x="2895" y="281"/>
                    </a:lnTo>
                    <a:lnTo>
                      <a:pt x="2893" y="279"/>
                    </a:lnTo>
                    <a:lnTo>
                      <a:pt x="2893" y="277"/>
                    </a:lnTo>
                    <a:close/>
                    <a:moveTo>
                      <a:pt x="2982" y="258"/>
                    </a:moveTo>
                    <a:lnTo>
                      <a:pt x="2980" y="258"/>
                    </a:lnTo>
                    <a:lnTo>
                      <a:pt x="2975" y="258"/>
                    </a:lnTo>
                    <a:lnTo>
                      <a:pt x="2971" y="260"/>
                    </a:lnTo>
                    <a:lnTo>
                      <a:pt x="2968" y="262"/>
                    </a:lnTo>
                    <a:lnTo>
                      <a:pt x="2966" y="265"/>
                    </a:lnTo>
                    <a:lnTo>
                      <a:pt x="2968" y="269"/>
                    </a:lnTo>
                    <a:lnTo>
                      <a:pt x="2975" y="272"/>
                    </a:lnTo>
                    <a:lnTo>
                      <a:pt x="2982" y="274"/>
                    </a:lnTo>
                    <a:lnTo>
                      <a:pt x="2987" y="272"/>
                    </a:lnTo>
                    <a:lnTo>
                      <a:pt x="2992" y="272"/>
                    </a:lnTo>
                    <a:lnTo>
                      <a:pt x="2989" y="267"/>
                    </a:lnTo>
                    <a:lnTo>
                      <a:pt x="2987" y="265"/>
                    </a:lnTo>
                    <a:lnTo>
                      <a:pt x="2982" y="262"/>
                    </a:lnTo>
                    <a:lnTo>
                      <a:pt x="2982" y="258"/>
                    </a:lnTo>
                    <a:close/>
                  </a:path>
                </a:pathLst>
              </a:custGeom>
              <a:solidFill>
                <a:srgbClr val="F4FBFE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4" name="Freeform 250"/>
              <p:cNvSpPr>
                <a:spLocks/>
              </p:cNvSpPr>
              <p:nvPr/>
            </p:nvSpPr>
            <p:spPr bwMode="auto">
              <a:xfrm>
                <a:off x="2930" y="3061"/>
                <a:ext cx="4" cy="3"/>
              </a:xfrm>
              <a:custGeom>
                <a:avLst/>
                <a:gdLst/>
                <a:ahLst/>
                <a:cxnLst>
                  <a:cxn ang="0">
                    <a:pos x="2" y="3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4" y="3"/>
                  </a:cxn>
                  <a:cxn ang="0">
                    <a:pos x="2" y="3"/>
                  </a:cxn>
                </a:cxnLst>
                <a:rect l="0" t="0" r="r" b="b"/>
                <a:pathLst>
                  <a:path w="4" h="3">
                    <a:moveTo>
                      <a:pt x="2" y="3"/>
                    </a:moveTo>
                    <a:lnTo>
                      <a:pt x="0" y="0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4" y="3"/>
                    </a:lnTo>
                    <a:lnTo>
                      <a:pt x="2" y="3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5" name="Freeform 251"/>
              <p:cNvSpPr>
                <a:spLocks/>
              </p:cNvSpPr>
              <p:nvPr/>
            </p:nvSpPr>
            <p:spPr bwMode="auto">
              <a:xfrm>
                <a:off x="2866" y="2037"/>
                <a:ext cx="5" cy="2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5" y="0"/>
                  </a:cxn>
                  <a:cxn ang="0">
                    <a:pos x="5" y="0"/>
                  </a:cxn>
                  <a:cxn ang="0">
                    <a:pos x="5" y="2"/>
                  </a:cxn>
                  <a:cxn ang="0">
                    <a:pos x="5" y="2"/>
                  </a:cxn>
                  <a:cxn ang="0">
                    <a:pos x="2" y="2"/>
                  </a:cxn>
                </a:cxnLst>
                <a:rect l="0" t="0" r="r" b="b"/>
                <a:pathLst>
                  <a:path w="5" h="2">
                    <a:moveTo>
                      <a:pt x="2" y="2"/>
                    </a:moveTo>
                    <a:lnTo>
                      <a:pt x="0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2" y="2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6" name="Freeform 252"/>
              <p:cNvSpPr>
                <a:spLocks/>
              </p:cNvSpPr>
              <p:nvPr/>
            </p:nvSpPr>
            <p:spPr bwMode="auto">
              <a:xfrm>
                <a:off x="2400" y="1277"/>
                <a:ext cx="2" cy="3"/>
              </a:xfrm>
              <a:custGeom>
                <a:avLst/>
                <a:gdLst/>
                <a:ahLst/>
                <a:cxnLst>
                  <a:cxn ang="0">
                    <a:pos x="2" y="3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2" y="3"/>
                  </a:cxn>
                </a:cxnLst>
                <a:rect l="0" t="0" r="r" b="b"/>
                <a:pathLst>
                  <a:path w="2" h="3">
                    <a:moveTo>
                      <a:pt x="2" y="3"/>
                    </a:moveTo>
                    <a:lnTo>
                      <a:pt x="0" y="0"/>
                    </a:lnTo>
                    <a:lnTo>
                      <a:pt x="2" y="0"/>
                    </a:lnTo>
                    <a:lnTo>
                      <a:pt x="2" y="3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7" name="Freeform 253"/>
              <p:cNvSpPr>
                <a:spLocks/>
              </p:cNvSpPr>
              <p:nvPr/>
            </p:nvSpPr>
            <p:spPr bwMode="auto">
              <a:xfrm>
                <a:off x="2771" y="851"/>
                <a:ext cx="5" cy="3"/>
              </a:xfrm>
              <a:custGeom>
                <a:avLst/>
                <a:gdLst/>
                <a:ahLst/>
                <a:cxnLst>
                  <a:cxn ang="0">
                    <a:pos x="3" y="3"/>
                  </a:cxn>
                  <a:cxn ang="0">
                    <a:pos x="0" y="0"/>
                  </a:cxn>
                  <a:cxn ang="0">
                    <a:pos x="3" y="0"/>
                  </a:cxn>
                  <a:cxn ang="0">
                    <a:pos x="5" y="0"/>
                  </a:cxn>
                  <a:cxn ang="0">
                    <a:pos x="3" y="3"/>
                  </a:cxn>
                </a:cxnLst>
                <a:rect l="0" t="0" r="r" b="b"/>
                <a:pathLst>
                  <a:path w="5" h="3">
                    <a:moveTo>
                      <a:pt x="3" y="3"/>
                    </a:moveTo>
                    <a:lnTo>
                      <a:pt x="0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3" y="3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8" name="Freeform 254"/>
              <p:cNvSpPr>
                <a:spLocks/>
              </p:cNvSpPr>
              <p:nvPr/>
            </p:nvSpPr>
            <p:spPr bwMode="auto">
              <a:xfrm>
                <a:off x="2783" y="842"/>
                <a:ext cx="12" cy="2"/>
              </a:xfrm>
              <a:custGeom>
                <a:avLst/>
                <a:gdLst/>
                <a:ahLst/>
                <a:cxnLst>
                  <a:cxn ang="0">
                    <a:pos x="7" y="2"/>
                  </a:cxn>
                  <a:cxn ang="0">
                    <a:pos x="0" y="0"/>
                  </a:cxn>
                  <a:cxn ang="0">
                    <a:pos x="5" y="0"/>
                  </a:cxn>
                  <a:cxn ang="0">
                    <a:pos x="7" y="0"/>
                  </a:cxn>
                  <a:cxn ang="0">
                    <a:pos x="12" y="2"/>
                  </a:cxn>
                  <a:cxn ang="0">
                    <a:pos x="9" y="2"/>
                  </a:cxn>
                  <a:cxn ang="0">
                    <a:pos x="7" y="2"/>
                  </a:cxn>
                </a:cxnLst>
                <a:rect l="0" t="0" r="r" b="b"/>
                <a:pathLst>
                  <a:path w="12" h="2">
                    <a:moveTo>
                      <a:pt x="7" y="2"/>
                    </a:moveTo>
                    <a:lnTo>
                      <a:pt x="0" y="0"/>
                    </a:lnTo>
                    <a:lnTo>
                      <a:pt x="5" y="0"/>
                    </a:lnTo>
                    <a:lnTo>
                      <a:pt x="7" y="0"/>
                    </a:lnTo>
                    <a:lnTo>
                      <a:pt x="12" y="2"/>
                    </a:lnTo>
                    <a:lnTo>
                      <a:pt x="9" y="2"/>
                    </a:lnTo>
                    <a:lnTo>
                      <a:pt x="7" y="2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79" name="Freeform 255"/>
              <p:cNvSpPr>
                <a:spLocks/>
              </p:cNvSpPr>
              <p:nvPr/>
            </p:nvSpPr>
            <p:spPr bwMode="auto">
              <a:xfrm>
                <a:off x="2930" y="456"/>
                <a:ext cx="1" cy="5"/>
              </a:xfrm>
              <a:custGeom>
                <a:avLst/>
                <a:gdLst/>
                <a:ahLst/>
                <a:cxnLst>
                  <a:cxn ang="0">
                    <a:pos x="0" y="5"/>
                  </a:cxn>
                  <a:cxn ang="0">
                    <a:pos x="0" y="0"/>
                  </a:cxn>
                  <a:cxn ang="0">
                    <a:pos x="0" y="3"/>
                  </a:cxn>
                  <a:cxn ang="0">
                    <a:pos x="0" y="5"/>
                  </a:cxn>
                </a:cxnLst>
                <a:rect l="0" t="0" r="r" b="b"/>
                <a:pathLst>
                  <a:path h="5">
                    <a:moveTo>
                      <a:pt x="0" y="5"/>
                    </a:moveTo>
                    <a:lnTo>
                      <a:pt x="0" y="0"/>
                    </a:lnTo>
                    <a:lnTo>
                      <a:pt x="0" y="3"/>
                    </a:lnTo>
                    <a:lnTo>
                      <a:pt x="0" y="5"/>
                    </a:lnTo>
                    <a:close/>
                  </a:path>
                </a:pathLst>
              </a:custGeom>
              <a:solidFill>
                <a:srgbClr val="BEE8FF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0" name="Freeform 256"/>
              <p:cNvSpPr>
                <a:spLocks/>
              </p:cNvSpPr>
              <p:nvPr/>
            </p:nvSpPr>
            <p:spPr bwMode="auto">
              <a:xfrm>
                <a:off x="5311" y="2846"/>
                <a:ext cx="223" cy="286"/>
              </a:xfrm>
              <a:custGeom>
                <a:avLst/>
                <a:gdLst/>
                <a:ahLst/>
                <a:cxnLst>
                  <a:cxn ang="0">
                    <a:pos x="206" y="286"/>
                  </a:cxn>
                  <a:cxn ang="0">
                    <a:pos x="164" y="249"/>
                  </a:cxn>
                  <a:cxn ang="0">
                    <a:pos x="126" y="244"/>
                  </a:cxn>
                  <a:cxn ang="0">
                    <a:pos x="95" y="232"/>
                  </a:cxn>
                  <a:cxn ang="0">
                    <a:pos x="105" y="199"/>
                  </a:cxn>
                  <a:cxn ang="0">
                    <a:pos x="48" y="166"/>
                  </a:cxn>
                  <a:cxn ang="0">
                    <a:pos x="43" y="130"/>
                  </a:cxn>
                  <a:cxn ang="0">
                    <a:pos x="10" y="128"/>
                  </a:cxn>
                  <a:cxn ang="0">
                    <a:pos x="3" y="111"/>
                  </a:cxn>
                  <a:cxn ang="0">
                    <a:pos x="5" y="104"/>
                  </a:cxn>
                  <a:cxn ang="0">
                    <a:pos x="10" y="102"/>
                  </a:cxn>
                  <a:cxn ang="0">
                    <a:pos x="10" y="95"/>
                  </a:cxn>
                  <a:cxn ang="0">
                    <a:pos x="17" y="92"/>
                  </a:cxn>
                  <a:cxn ang="0">
                    <a:pos x="24" y="95"/>
                  </a:cxn>
                  <a:cxn ang="0">
                    <a:pos x="27" y="90"/>
                  </a:cxn>
                  <a:cxn ang="0">
                    <a:pos x="34" y="92"/>
                  </a:cxn>
                  <a:cxn ang="0">
                    <a:pos x="41" y="95"/>
                  </a:cxn>
                  <a:cxn ang="0">
                    <a:pos x="48" y="95"/>
                  </a:cxn>
                  <a:cxn ang="0">
                    <a:pos x="55" y="92"/>
                  </a:cxn>
                  <a:cxn ang="0">
                    <a:pos x="53" y="97"/>
                  </a:cxn>
                  <a:cxn ang="0">
                    <a:pos x="55" y="102"/>
                  </a:cxn>
                  <a:cxn ang="0">
                    <a:pos x="64" y="104"/>
                  </a:cxn>
                  <a:cxn ang="0">
                    <a:pos x="71" y="104"/>
                  </a:cxn>
                  <a:cxn ang="0">
                    <a:pos x="79" y="104"/>
                  </a:cxn>
                  <a:cxn ang="0">
                    <a:pos x="88" y="102"/>
                  </a:cxn>
                  <a:cxn ang="0">
                    <a:pos x="93" y="95"/>
                  </a:cxn>
                  <a:cxn ang="0">
                    <a:pos x="100" y="95"/>
                  </a:cxn>
                  <a:cxn ang="0">
                    <a:pos x="107" y="95"/>
                  </a:cxn>
                  <a:cxn ang="0">
                    <a:pos x="119" y="97"/>
                  </a:cxn>
                  <a:cxn ang="0">
                    <a:pos x="123" y="100"/>
                  </a:cxn>
                  <a:cxn ang="0">
                    <a:pos x="128" y="95"/>
                  </a:cxn>
                  <a:cxn ang="0">
                    <a:pos x="131" y="92"/>
                  </a:cxn>
                  <a:cxn ang="0">
                    <a:pos x="135" y="92"/>
                  </a:cxn>
                  <a:cxn ang="0">
                    <a:pos x="135" y="85"/>
                  </a:cxn>
                  <a:cxn ang="0">
                    <a:pos x="133" y="78"/>
                  </a:cxn>
                  <a:cxn ang="0">
                    <a:pos x="135" y="69"/>
                  </a:cxn>
                  <a:cxn ang="0">
                    <a:pos x="133" y="66"/>
                  </a:cxn>
                  <a:cxn ang="0">
                    <a:pos x="131" y="66"/>
                  </a:cxn>
                  <a:cxn ang="0">
                    <a:pos x="123" y="62"/>
                  </a:cxn>
                  <a:cxn ang="0">
                    <a:pos x="112" y="62"/>
                  </a:cxn>
                  <a:cxn ang="0">
                    <a:pos x="107" y="59"/>
                  </a:cxn>
                  <a:cxn ang="0">
                    <a:pos x="97" y="59"/>
                  </a:cxn>
                  <a:cxn ang="0">
                    <a:pos x="90" y="52"/>
                  </a:cxn>
                  <a:cxn ang="0">
                    <a:pos x="93" y="50"/>
                  </a:cxn>
                  <a:cxn ang="0">
                    <a:pos x="88" y="47"/>
                  </a:cxn>
                  <a:cxn ang="0">
                    <a:pos x="86" y="47"/>
                  </a:cxn>
                  <a:cxn ang="0">
                    <a:pos x="79" y="50"/>
                  </a:cxn>
                  <a:cxn ang="0">
                    <a:pos x="76" y="40"/>
                  </a:cxn>
                  <a:cxn ang="0">
                    <a:pos x="74" y="36"/>
                  </a:cxn>
                  <a:cxn ang="0">
                    <a:pos x="76" y="31"/>
                  </a:cxn>
                  <a:cxn ang="0">
                    <a:pos x="81" y="29"/>
                  </a:cxn>
                  <a:cxn ang="0">
                    <a:pos x="86" y="21"/>
                  </a:cxn>
                  <a:cxn ang="0">
                    <a:pos x="86" y="12"/>
                  </a:cxn>
                  <a:cxn ang="0">
                    <a:pos x="142" y="17"/>
                  </a:cxn>
                  <a:cxn ang="0">
                    <a:pos x="202" y="29"/>
                  </a:cxn>
                </a:cxnLst>
                <a:rect l="0" t="0" r="r" b="b"/>
                <a:pathLst>
                  <a:path w="223" h="286">
                    <a:moveTo>
                      <a:pt x="223" y="5"/>
                    </a:moveTo>
                    <a:lnTo>
                      <a:pt x="223" y="284"/>
                    </a:lnTo>
                    <a:lnTo>
                      <a:pt x="206" y="286"/>
                    </a:lnTo>
                    <a:lnTo>
                      <a:pt x="190" y="279"/>
                    </a:lnTo>
                    <a:lnTo>
                      <a:pt x="187" y="256"/>
                    </a:lnTo>
                    <a:lnTo>
                      <a:pt x="164" y="249"/>
                    </a:lnTo>
                    <a:lnTo>
                      <a:pt x="145" y="258"/>
                    </a:lnTo>
                    <a:lnTo>
                      <a:pt x="138" y="249"/>
                    </a:lnTo>
                    <a:lnTo>
                      <a:pt x="126" y="244"/>
                    </a:lnTo>
                    <a:lnTo>
                      <a:pt x="107" y="246"/>
                    </a:lnTo>
                    <a:lnTo>
                      <a:pt x="93" y="239"/>
                    </a:lnTo>
                    <a:lnTo>
                      <a:pt x="95" y="232"/>
                    </a:lnTo>
                    <a:lnTo>
                      <a:pt x="112" y="225"/>
                    </a:lnTo>
                    <a:lnTo>
                      <a:pt x="114" y="218"/>
                    </a:lnTo>
                    <a:lnTo>
                      <a:pt x="105" y="199"/>
                    </a:lnTo>
                    <a:lnTo>
                      <a:pt x="60" y="187"/>
                    </a:lnTo>
                    <a:lnTo>
                      <a:pt x="50" y="182"/>
                    </a:lnTo>
                    <a:lnTo>
                      <a:pt x="48" y="166"/>
                    </a:lnTo>
                    <a:lnTo>
                      <a:pt x="57" y="149"/>
                    </a:lnTo>
                    <a:lnTo>
                      <a:pt x="57" y="140"/>
                    </a:lnTo>
                    <a:lnTo>
                      <a:pt x="43" y="130"/>
                    </a:lnTo>
                    <a:lnTo>
                      <a:pt x="31" y="130"/>
                    </a:lnTo>
                    <a:lnTo>
                      <a:pt x="17" y="140"/>
                    </a:lnTo>
                    <a:lnTo>
                      <a:pt x="10" y="128"/>
                    </a:lnTo>
                    <a:lnTo>
                      <a:pt x="0" y="114"/>
                    </a:lnTo>
                    <a:lnTo>
                      <a:pt x="3" y="114"/>
                    </a:lnTo>
                    <a:lnTo>
                      <a:pt x="3" y="111"/>
                    </a:lnTo>
                    <a:lnTo>
                      <a:pt x="3" y="111"/>
                    </a:lnTo>
                    <a:lnTo>
                      <a:pt x="5" y="109"/>
                    </a:lnTo>
                    <a:lnTo>
                      <a:pt x="5" y="104"/>
                    </a:lnTo>
                    <a:lnTo>
                      <a:pt x="8" y="104"/>
                    </a:lnTo>
                    <a:lnTo>
                      <a:pt x="8" y="102"/>
                    </a:lnTo>
                    <a:lnTo>
                      <a:pt x="10" y="102"/>
                    </a:lnTo>
                    <a:lnTo>
                      <a:pt x="10" y="100"/>
                    </a:lnTo>
                    <a:lnTo>
                      <a:pt x="10" y="97"/>
                    </a:lnTo>
                    <a:lnTo>
                      <a:pt x="10" y="95"/>
                    </a:lnTo>
                    <a:lnTo>
                      <a:pt x="15" y="92"/>
                    </a:lnTo>
                    <a:lnTo>
                      <a:pt x="15" y="92"/>
                    </a:lnTo>
                    <a:lnTo>
                      <a:pt x="17" y="92"/>
                    </a:lnTo>
                    <a:lnTo>
                      <a:pt x="19" y="95"/>
                    </a:lnTo>
                    <a:lnTo>
                      <a:pt x="22" y="95"/>
                    </a:lnTo>
                    <a:lnTo>
                      <a:pt x="24" y="95"/>
                    </a:lnTo>
                    <a:lnTo>
                      <a:pt x="24" y="92"/>
                    </a:lnTo>
                    <a:lnTo>
                      <a:pt x="24" y="90"/>
                    </a:lnTo>
                    <a:lnTo>
                      <a:pt x="27" y="90"/>
                    </a:lnTo>
                    <a:lnTo>
                      <a:pt x="29" y="92"/>
                    </a:lnTo>
                    <a:lnTo>
                      <a:pt x="31" y="92"/>
                    </a:lnTo>
                    <a:lnTo>
                      <a:pt x="34" y="92"/>
                    </a:lnTo>
                    <a:lnTo>
                      <a:pt x="36" y="92"/>
                    </a:lnTo>
                    <a:lnTo>
                      <a:pt x="38" y="95"/>
                    </a:lnTo>
                    <a:lnTo>
                      <a:pt x="41" y="95"/>
                    </a:lnTo>
                    <a:lnTo>
                      <a:pt x="43" y="92"/>
                    </a:lnTo>
                    <a:lnTo>
                      <a:pt x="45" y="92"/>
                    </a:lnTo>
                    <a:lnTo>
                      <a:pt x="48" y="95"/>
                    </a:lnTo>
                    <a:lnTo>
                      <a:pt x="50" y="92"/>
                    </a:lnTo>
                    <a:lnTo>
                      <a:pt x="53" y="92"/>
                    </a:lnTo>
                    <a:lnTo>
                      <a:pt x="55" y="92"/>
                    </a:lnTo>
                    <a:lnTo>
                      <a:pt x="55" y="95"/>
                    </a:lnTo>
                    <a:lnTo>
                      <a:pt x="53" y="95"/>
                    </a:lnTo>
                    <a:lnTo>
                      <a:pt x="53" y="97"/>
                    </a:lnTo>
                    <a:lnTo>
                      <a:pt x="53" y="100"/>
                    </a:lnTo>
                    <a:lnTo>
                      <a:pt x="55" y="100"/>
                    </a:lnTo>
                    <a:lnTo>
                      <a:pt x="55" y="102"/>
                    </a:lnTo>
                    <a:lnTo>
                      <a:pt x="57" y="102"/>
                    </a:lnTo>
                    <a:lnTo>
                      <a:pt x="60" y="104"/>
                    </a:lnTo>
                    <a:lnTo>
                      <a:pt x="64" y="104"/>
                    </a:lnTo>
                    <a:lnTo>
                      <a:pt x="67" y="104"/>
                    </a:lnTo>
                    <a:lnTo>
                      <a:pt x="69" y="104"/>
                    </a:lnTo>
                    <a:lnTo>
                      <a:pt x="71" y="104"/>
                    </a:lnTo>
                    <a:lnTo>
                      <a:pt x="74" y="104"/>
                    </a:lnTo>
                    <a:lnTo>
                      <a:pt x="76" y="104"/>
                    </a:lnTo>
                    <a:lnTo>
                      <a:pt x="79" y="104"/>
                    </a:lnTo>
                    <a:lnTo>
                      <a:pt x="81" y="102"/>
                    </a:lnTo>
                    <a:lnTo>
                      <a:pt x="83" y="102"/>
                    </a:lnTo>
                    <a:lnTo>
                      <a:pt x="88" y="102"/>
                    </a:lnTo>
                    <a:lnTo>
                      <a:pt x="90" y="100"/>
                    </a:lnTo>
                    <a:lnTo>
                      <a:pt x="90" y="97"/>
                    </a:lnTo>
                    <a:lnTo>
                      <a:pt x="93" y="95"/>
                    </a:lnTo>
                    <a:lnTo>
                      <a:pt x="95" y="95"/>
                    </a:lnTo>
                    <a:lnTo>
                      <a:pt x="97" y="95"/>
                    </a:lnTo>
                    <a:lnTo>
                      <a:pt x="100" y="95"/>
                    </a:lnTo>
                    <a:lnTo>
                      <a:pt x="102" y="95"/>
                    </a:lnTo>
                    <a:lnTo>
                      <a:pt x="105" y="92"/>
                    </a:lnTo>
                    <a:lnTo>
                      <a:pt x="107" y="95"/>
                    </a:lnTo>
                    <a:lnTo>
                      <a:pt x="114" y="97"/>
                    </a:lnTo>
                    <a:lnTo>
                      <a:pt x="116" y="100"/>
                    </a:lnTo>
                    <a:lnTo>
                      <a:pt x="119" y="97"/>
                    </a:lnTo>
                    <a:lnTo>
                      <a:pt x="121" y="97"/>
                    </a:lnTo>
                    <a:lnTo>
                      <a:pt x="123" y="97"/>
                    </a:lnTo>
                    <a:lnTo>
                      <a:pt x="123" y="100"/>
                    </a:lnTo>
                    <a:lnTo>
                      <a:pt x="126" y="100"/>
                    </a:lnTo>
                    <a:lnTo>
                      <a:pt x="126" y="100"/>
                    </a:lnTo>
                    <a:lnTo>
                      <a:pt x="128" y="95"/>
                    </a:lnTo>
                    <a:lnTo>
                      <a:pt x="128" y="95"/>
                    </a:lnTo>
                    <a:lnTo>
                      <a:pt x="128" y="92"/>
                    </a:lnTo>
                    <a:lnTo>
                      <a:pt x="131" y="92"/>
                    </a:lnTo>
                    <a:lnTo>
                      <a:pt x="133" y="92"/>
                    </a:lnTo>
                    <a:lnTo>
                      <a:pt x="135" y="95"/>
                    </a:lnTo>
                    <a:lnTo>
                      <a:pt x="135" y="92"/>
                    </a:lnTo>
                    <a:lnTo>
                      <a:pt x="135" y="90"/>
                    </a:lnTo>
                    <a:lnTo>
                      <a:pt x="135" y="88"/>
                    </a:lnTo>
                    <a:lnTo>
                      <a:pt x="135" y="85"/>
                    </a:lnTo>
                    <a:lnTo>
                      <a:pt x="133" y="83"/>
                    </a:lnTo>
                    <a:lnTo>
                      <a:pt x="133" y="81"/>
                    </a:lnTo>
                    <a:lnTo>
                      <a:pt x="133" y="78"/>
                    </a:lnTo>
                    <a:lnTo>
                      <a:pt x="135" y="76"/>
                    </a:lnTo>
                    <a:lnTo>
                      <a:pt x="135" y="71"/>
                    </a:lnTo>
                    <a:lnTo>
                      <a:pt x="135" y="69"/>
                    </a:lnTo>
                    <a:lnTo>
                      <a:pt x="135" y="69"/>
                    </a:lnTo>
                    <a:lnTo>
                      <a:pt x="133" y="69"/>
                    </a:lnTo>
                    <a:lnTo>
                      <a:pt x="133" y="66"/>
                    </a:lnTo>
                    <a:lnTo>
                      <a:pt x="133" y="64"/>
                    </a:lnTo>
                    <a:lnTo>
                      <a:pt x="131" y="64"/>
                    </a:lnTo>
                    <a:lnTo>
                      <a:pt x="131" y="66"/>
                    </a:lnTo>
                    <a:lnTo>
                      <a:pt x="128" y="64"/>
                    </a:lnTo>
                    <a:lnTo>
                      <a:pt x="126" y="62"/>
                    </a:lnTo>
                    <a:lnTo>
                      <a:pt x="123" y="62"/>
                    </a:lnTo>
                    <a:lnTo>
                      <a:pt x="121" y="62"/>
                    </a:lnTo>
                    <a:lnTo>
                      <a:pt x="119" y="62"/>
                    </a:lnTo>
                    <a:lnTo>
                      <a:pt x="112" y="62"/>
                    </a:lnTo>
                    <a:lnTo>
                      <a:pt x="109" y="62"/>
                    </a:lnTo>
                    <a:lnTo>
                      <a:pt x="107" y="62"/>
                    </a:lnTo>
                    <a:lnTo>
                      <a:pt x="107" y="59"/>
                    </a:lnTo>
                    <a:lnTo>
                      <a:pt x="105" y="59"/>
                    </a:lnTo>
                    <a:lnTo>
                      <a:pt x="100" y="59"/>
                    </a:lnTo>
                    <a:lnTo>
                      <a:pt x="97" y="59"/>
                    </a:lnTo>
                    <a:lnTo>
                      <a:pt x="95" y="59"/>
                    </a:lnTo>
                    <a:lnTo>
                      <a:pt x="90" y="55"/>
                    </a:lnTo>
                    <a:lnTo>
                      <a:pt x="90" y="52"/>
                    </a:lnTo>
                    <a:lnTo>
                      <a:pt x="88" y="52"/>
                    </a:lnTo>
                    <a:lnTo>
                      <a:pt x="90" y="50"/>
                    </a:lnTo>
                    <a:lnTo>
                      <a:pt x="93" y="50"/>
                    </a:lnTo>
                    <a:lnTo>
                      <a:pt x="90" y="50"/>
                    </a:lnTo>
                    <a:lnTo>
                      <a:pt x="90" y="47"/>
                    </a:lnTo>
                    <a:lnTo>
                      <a:pt x="88" y="47"/>
                    </a:lnTo>
                    <a:lnTo>
                      <a:pt x="86" y="50"/>
                    </a:lnTo>
                    <a:lnTo>
                      <a:pt x="86" y="47"/>
                    </a:lnTo>
                    <a:lnTo>
                      <a:pt x="86" y="47"/>
                    </a:lnTo>
                    <a:lnTo>
                      <a:pt x="83" y="50"/>
                    </a:lnTo>
                    <a:lnTo>
                      <a:pt x="81" y="50"/>
                    </a:lnTo>
                    <a:lnTo>
                      <a:pt x="79" y="50"/>
                    </a:lnTo>
                    <a:lnTo>
                      <a:pt x="79" y="47"/>
                    </a:lnTo>
                    <a:lnTo>
                      <a:pt x="76" y="43"/>
                    </a:lnTo>
                    <a:lnTo>
                      <a:pt x="76" y="40"/>
                    </a:lnTo>
                    <a:lnTo>
                      <a:pt x="74" y="40"/>
                    </a:lnTo>
                    <a:lnTo>
                      <a:pt x="74" y="38"/>
                    </a:lnTo>
                    <a:lnTo>
                      <a:pt x="74" y="36"/>
                    </a:lnTo>
                    <a:lnTo>
                      <a:pt x="74" y="33"/>
                    </a:lnTo>
                    <a:lnTo>
                      <a:pt x="76" y="33"/>
                    </a:lnTo>
                    <a:lnTo>
                      <a:pt x="76" y="31"/>
                    </a:lnTo>
                    <a:lnTo>
                      <a:pt x="79" y="31"/>
                    </a:lnTo>
                    <a:lnTo>
                      <a:pt x="81" y="31"/>
                    </a:lnTo>
                    <a:lnTo>
                      <a:pt x="81" y="29"/>
                    </a:lnTo>
                    <a:lnTo>
                      <a:pt x="83" y="26"/>
                    </a:lnTo>
                    <a:lnTo>
                      <a:pt x="86" y="21"/>
                    </a:lnTo>
                    <a:lnTo>
                      <a:pt x="86" y="21"/>
                    </a:lnTo>
                    <a:lnTo>
                      <a:pt x="86" y="19"/>
                    </a:lnTo>
                    <a:lnTo>
                      <a:pt x="88" y="17"/>
                    </a:lnTo>
                    <a:lnTo>
                      <a:pt x="86" y="12"/>
                    </a:lnTo>
                    <a:lnTo>
                      <a:pt x="95" y="7"/>
                    </a:lnTo>
                    <a:lnTo>
                      <a:pt x="109" y="0"/>
                    </a:lnTo>
                    <a:lnTo>
                      <a:pt x="142" y="17"/>
                    </a:lnTo>
                    <a:lnTo>
                      <a:pt x="168" y="31"/>
                    </a:lnTo>
                    <a:lnTo>
                      <a:pt x="183" y="38"/>
                    </a:lnTo>
                    <a:lnTo>
                      <a:pt x="202" y="29"/>
                    </a:lnTo>
                    <a:lnTo>
                      <a:pt x="223" y="5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1" name="Freeform 257"/>
              <p:cNvSpPr>
                <a:spLocks/>
              </p:cNvSpPr>
              <p:nvPr/>
            </p:nvSpPr>
            <p:spPr bwMode="auto">
              <a:xfrm>
                <a:off x="5188" y="2960"/>
                <a:ext cx="329" cy="217"/>
              </a:xfrm>
              <a:custGeom>
                <a:avLst/>
                <a:gdLst/>
                <a:ahLst/>
                <a:cxnLst>
                  <a:cxn ang="0">
                    <a:pos x="310" y="199"/>
                  </a:cxn>
                  <a:cxn ang="0">
                    <a:pos x="261" y="182"/>
                  </a:cxn>
                  <a:cxn ang="0">
                    <a:pos x="232" y="163"/>
                  </a:cxn>
                  <a:cxn ang="0">
                    <a:pos x="204" y="172"/>
                  </a:cxn>
                  <a:cxn ang="0">
                    <a:pos x="178" y="158"/>
                  </a:cxn>
                  <a:cxn ang="0">
                    <a:pos x="154" y="180"/>
                  </a:cxn>
                  <a:cxn ang="0">
                    <a:pos x="90" y="156"/>
                  </a:cxn>
                  <a:cxn ang="0">
                    <a:pos x="29" y="123"/>
                  </a:cxn>
                  <a:cxn ang="0">
                    <a:pos x="3" y="71"/>
                  </a:cxn>
                  <a:cxn ang="0">
                    <a:pos x="8" y="66"/>
                  </a:cxn>
                  <a:cxn ang="0">
                    <a:pos x="17" y="64"/>
                  </a:cxn>
                  <a:cxn ang="0">
                    <a:pos x="24" y="61"/>
                  </a:cxn>
                  <a:cxn ang="0">
                    <a:pos x="31" y="54"/>
                  </a:cxn>
                  <a:cxn ang="0">
                    <a:pos x="38" y="52"/>
                  </a:cxn>
                  <a:cxn ang="0">
                    <a:pos x="48" y="42"/>
                  </a:cxn>
                  <a:cxn ang="0">
                    <a:pos x="55" y="42"/>
                  </a:cxn>
                  <a:cxn ang="0">
                    <a:pos x="55" y="38"/>
                  </a:cxn>
                  <a:cxn ang="0">
                    <a:pos x="60" y="35"/>
                  </a:cxn>
                  <a:cxn ang="0">
                    <a:pos x="64" y="35"/>
                  </a:cxn>
                  <a:cxn ang="0">
                    <a:pos x="67" y="35"/>
                  </a:cxn>
                  <a:cxn ang="0">
                    <a:pos x="74" y="35"/>
                  </a:cxn>
                  <a:cxn ang="0">
                    <a:pos x="81" y="33"/>
                  </a:cxn>
                  <a:cxn ang="0">
                    <a:pos x="83" y="31"/>
                  </a:cxn>
                  <a:cxn ang="0">
                    <a:pos x="88" y="33"/>
                  </a:cxn>
                  <a:cxn ang="0">
                    <a:pos x="90" y="28"/>
                  </a:cxn>
                  <a:cxn ang="0">
                    <a:pos x="93" y="26"/>
                  </a:cxn>
                  <a:cxn ang="0">
                    <a:pos x="95" y="26"/>
                  </a:cxn>
                  <a:cxn ang="0">
                    <a:pos x="100" y="23"/>
                  </a:cxn>
                  <a:cxn ang="0">
                    <a:pos x="102" y="23"/>
                  </a:cxn>
                  <a:cxn ang="0">
                    <a:pos x="109" y="21"/>
                  </a:cxn>
                  <a:cxn ang="0">
                    <a:pos x="114" y="19"/>
                  </a:cxn>
                  <a:cxn ang="0">
                    <a:pos x="107" y="19"/>
                  </a:cxn>
                  <a:cxn ang="0">
                    <a:pos x="102" y="14"/>
                  </a:cxn>
                  <a:cxn ang="0">
                    <a:pos x="107" y="14"/>
                  </a:cxn>
                  <a:cxn ang="0">
                    <a:pos x="112" y="12"/>
                  </a:cxn>
                  <a:cxn ang="0">
                    <a:pos x="116" y="12"/>
                  </a:cxn>
                  <a:cxn ang="0">
                    <a:pos x="121" y="7"/>
                  </a:cxn>
                  <a:cxn ang="0">
                    <a:pos x="133" y="14"/>
                  </a:cxn>
                  <a:cxn ang="0">
                    <a:pos x="166" y="16"/>
                  </a:cxn>
                  <a:cxn ang="0">
                    <a:pos x="171" y="52"/>
                  </a:cxn>
                  <a:cxn ang="0">
                    <a:pos x="228" y="85"/>
                  </a:cxn>
                  <a:cxn ang="0">
                    <a:pos x="218" y="118"/>
                  </a:cxn>
                  <a:cxn ang="0">
                    <a:pos x="249" y="130"/>
                  </a:cxn>
                  <a:cxn ang="0">
                    <a:pos x="287" y="135"/>
                  </a:cxn>
                  <a:cxn ang="0">
                    <a:pos x="329" y="172"/>
                  </a:cxn>
                </a:cxnLst>
                <a:rect l="0" t="0" r="r" b="b"/>
                <a:pathLst>
                  <a:path w="329" h="217">
                    <a:moveTo>
                      <a:pt x="329" y="172"/>
                    </a:moveTo>
                    <a:lnTo>
                      <a:pt x="317" y="177"/>
                    </a:lnTo>
                    <a:lnTo>
                      <a:pt x="310" y="199"/>
                    </a:lnTo>
                    <a:lnTo>
                      <a:pt x="299" y="217"/>
                    </a:lnTo>
                    <a:lnTo>
                      <a:pt x="294" y="215"/>
                    </a:lnTo>
                    <a:lnTo>
                      <a:pt x="261" y="182"/>
                    </a:lnTo>
                    <a:lnTo>
                      <a:pt x="256" y="168"/>
                    </a:lnTo>
                    <a:lnTo>
                      <a:pt x="244" y="158"/>
                    </a:lnTo>
                    <a:lnTo>
                      <a:pt x="232" y="163"/>
                    </a:lnTo>
                    <a:lnTo>
                      <a:pt x="230" y="170"/>
                    </a:lnTo>
                    <a:lnTo>
                      <a:pt x="220" y="177"/>
                    </a:lnTo>
                    <a:lnTo>
                      <a:pt x="204" y="172"/>
                    </a:lnTo>
                    <a:lnTo>
                      <a:pt x="192" y="177"/>
                    </a:lnTo>
                    <a:lnTo>
                      <a:pt x="190" y="165"/>
                    </a:lnTo>
                    <a:lnTo>
                      <a:pt x="178" y="158"/>
                    </a:lnTo>
                    <a:lnTo>
                      <a:pt x="171" y="165"/>
                    </a:lnTo>
                    <a:lnTo>
                      <a:pt x="166" y="172"/>
                    </a:lnTo>
                    <a:lnTo>
                      <a:pt x="154" y="180"/>
                    </a:lnTo>
                    <a:lnTo>
                      <a:pt x="140" y="172"/>
                    </a:lnTo>
                    <a:lnTo>
                      <a:pt x="126" y="163"/>
                    </a:lnTo>
                    <a:lnTo>
                      <a:pt x="90" y="156"/>
                    </a:lnTo>
                    <a:lnTo>
                      <a:pt x="57" y="163"/>
                    </a:lnTo>
                    <a:lnTo>
                      <a:pt x="45" y="146"/>
                    </a:lnTo>
                    <a:lnTo>
                      <a:pt x="29" y="123"/>
                    </a:lnTo>
                    <a:lnTo>
                      <a:pt x="36" y="94"/>
                    </a:lnTo>
                    <a:lnTo>
                      <a:pt x="0" y="71"/>
                    </a:lnTo>
                    <a:lnTo>
                      <a:pt x="3" y="71"/>
                    </a:lnTo>
                    <a:lnTo>
                      <a:pt x="5" y="68"/>
                    </a:lnTo>
                    <a:lnTo>
                      <a:pt x="5" y="66"/>
                    </a:lnTo>
                    <a:lnTo>
                      <a:pt x="8" y="66"/>
                    </a:lnTo>
                    <a:lnTo>
                      <a:pt x="10" y="66"/>
                    </a:lnTo>
                    <a:lnTo>
                      <a:pt x="12" y="66"/>
                    </a:lnTo>
                    <a:lnTo>
                      <a:pt x="17" y="64"/>
                    </a:lnTo>
                    <a:lnTo>
                      <a:pt x="22" y="64"/>
                    </a:lnTo>
                    <a:lnTo>
                      <a:pt x="24" y="64"/>
                    </a:lnTo>
                    <a:lnTo>
                      <a:pt x="24" y="61"/>
                    </a:lnTo>
                    <a:lnTo>
                      <a:pt x="27" y="59"/>
                    </a:lnTo>
                    <a:lnTo>
                      <a:pt x="29" y="57"/>
                    </a:lnTo>
                    <a:lnTo>
                      <a:pt x="31" y="54"/>
                    </a:lnTo>
                    <a:lnTo>
                      <a:pt x="34" y="54"/>
                    </a:lnTo>
                    <a:lnTo>
                      <a:pt x="36" y="52"/>
                    </a:lnTo>
                    <a:lnTo>
                      <a:pt x="38" y="52"/>
                    </a:lnTo>
                    <a:lnTo>
                      <a:pt x="41" y="49"/>
                    </a:lnTo>
                    <a:lnTo>
                      <a:pt x="45" y="47"/>
                    </a:lnTo>
                    <a:lnTo>
                      <a:pt x="48" y="42"/>
                    </a:lnTo>
                    <a:lnTo>
                      <a:pt x="50" y="45"/>
                    </a:lnTo>
                    <a:lnTo>
                      <a:pt x="53" y="42"/>
                    </a:lnTo>
                    <a:lnTo>
                      <a:pt x="55" y="42"/>
                    </a:lnTo>
                    <a:lnTo>
                      <a:pt x="57" y="42"/>
                    </a:lnTo>
                    <a:lnTo>
                      <a:pt x="57" y="40"/>
                    </a:lnTo>
                    <a:lnTo>
                      <a:pt x="55" y="38"/>
                    </a:lnTo>
                    <a:lnTo>
                      <a:pt x="55" y="35"/>
                    </a:lnTo>
                    <a:lnTo>
                      <a:pt x="57" y="35"/>
                    </a:lnTo>
                    <a:lnTo>
                      <a:pt x="60" y="35"/>
                    </a:lnTo>
                    <a:lnTo>
                      <a:pt x="62" y="35"/>
                    </a:lnTo>
                    <a:lnTo>
                      <a:pt x="64" y="35"/>
                    </a:lnTo>
                    <a:lnTo>
                      <a:pt x="64" y="35"/>
                    </a:lnTo>
                    <a:lnTo>
                      <a:pt x="67" y="35"/>
                    </a:lnTo>
                    <a:lnTo>
                      <a:pt x="69" y="38"/>
                    </a:lnTo>
                    <a:lnTo>
                      <a:pt x="67" y="35"/>
                    </a:lnTo>
                    <a:lnTo>
                      <a:pt x="69" y="35"/>
                    </a:lnTo>
                    <a:lnTo>
                      <a:pt x="71" y="35"/>
                    </a:lnTo>
                    <a:lnTo>
                      <a:pt x="74" y="35"/>
                    </a:lnTo>
                    <a:lnTo>
                      <a:pt x="79" y="35"/>
                    </a:lnTo>
                    <a:lnTo>
                      <a:pt x="81" y="35"/>
                    </a:lnTo>
                    <a:lnTo>
                      <a:pt x="81" y="33"/>
                    </a:lnTo>
                    <a:lnTo>
                      <a:pt x="83" y="31"/>
                    </a:lnTo>
                    <a:lnTo>
                      <a:pt x="83" y="28"/>
                    </a:lnTo>
                    <a:lnTo>
                      <a:pt x="83" y="31"/>
                    </a:lnTo>
                    <a:lnTo>
                      <a:pt x="83" y="33"/>
                    </a:lnTo>
                    <a:lnTo>
                      <a:pt x="86" y="33"/>
                    </a:lnTo>
                    <a:lnTo>
                      <a:pt x="88" y="33"/>
                    </a:lnTo>
                    <a:lnTo>
                      <a:pt x="88" y="31"/>
                    </a:lnTo>
                    <a:lnTo>
                      <a:pt x="90" y="31"/>
                    </a:lnTo>
                    <a:lnTo>
                      <a:pt x="90" y="28"/>
                    </a:lnTo>
                    <a:lnTo>
                      <a:pt x="88" y="26"/>
                    </a:lnTo>
                    <a:lnTo>
                      <a:pt x="90" y="26"/>
                    </a:lnTo>
                    <a:lnTo>
                      <a:pt x="93" y="26"/>
                    </a:lnTo>
                    <a:lnTo>
                      <a:pt x="93" y="23"/>
                    </a:lnTo>
                    <a:lnTo>
                      <a:pt x="95" y="23"/>
                    </a:lnTo>
                    <a:lnTo>
                      <a:pt x="95" y="26"/>
                    </a:lnTo>
                    <a:lnTo>
                      <a:pt x="97" y="26"/>
                    </a:lnTo>
                    <a:lnTo>
                      <a:pt x="97" y="23"/>
                    </a:lnTo>
                    <a:lnTo>
                      <a:pt x="100" y="23"/>
                    </a:lnTo>
                    <a:lnTo>
                      <a:pt x="100" y="26"/>
                    </a:lnTo>
                    <a:lnTo>
                      <a:pt x="100" y="23"/>
                    </a:lnTo>
                    <a:lnTo>
                      <a:pt x="102" y="23"/>
                    </a:lnTo>
                    <a:lnTo>
                      <a:pt x="105" y="21"/>
                    </a:lnTo>
                    <a:lnTo>
                      <a:pt x="107" y="21"/>
                    </a:lnTo>
                    <a:lnTo>
                      <a:pt x="109" y="21"/>
                    </a:lnTo>
                    <a:lnTo>
                      <a:pt x="112" y="21"/>
                    </a:lnTo>
                    <a:lnTo>
                      <a:pt x="114" y="21"/>
                    </a:lnTo>
                    <a:lnTo>
                      <a:pt x="114" y="19"/>
                    </a:lnTo>
                    <a:lnTo>
                      <a:pt x="112" y="19"/>
                    </a:lnTo>
                    <a:lnTo>
                      <a:pt x="109" y="19"/>
                    </a:lnTo>
                    <a:lnTo>
                      <a:pt x="107" y="19"/>
                    </a:lnTo>
                    <a:lnTo>
                      <a:pt x="105" y="19"/>
                    </a:lnTo>
                    <a:lnTo>
                      <a:pt x="105" y="16"/>
                    </a:lnTo>
                    <a:lnTo>
                      <a:pt x="102" y="14"/>
                    </a:lnTo>
                    <a:lnTo>
                      <a:pt x="105" y="12"/>
                    </a:lnTo>
                    <a:lnTo>
                      <a:pt x="107" y="12"/>
                    </a:lnTo>
                    <a:lnTo>
                      <a:pt x="107" y="14"/>
                    </a:lnTo>
                    <a:lnTo>
                      <a:pt x="109" y="14"/>
                    </a:lnTo>
                    <a:lnTo>
                      <a:pt x="112" y="14"/>
                    </a:lnTo>
                    <a:lnTo>
                      <a:pt x="112" y="12"/>
                    </a:lnTo>
                    <a:lnTo>
                      <a:pt x="112" y="14"/>
                    </a:lnTo>
                    <a:lnTo>
                      <a:pt x="114" y="14"/>
                    </a:lnTo>
                    <a:lnTo>
                      <a:pt x="116" y="12"/>
                    </a:lnTo>
                    <a:lnTo>
                      <a:pt x="119" y="12"/>
                    </a:lnTo>
                    <a:lnTo>
                      <a:pt x="119" y="9"/>
                    </a:lnTo>
                    <a:lnTo>
                      <a:pt x="121" y="7"/>
                    </a:lnTo>
                    <a:lnTo>
                      <a:pt x="121" y="4"/>
                    </a:lnTo>
                    <a:lnTo>
                      <a:pt x="123" y="0"/>
                    </a:lnTo>
                    <a:lnTo>
                      <a:pt x="133" y="14"/>
                    </a:lnTo>
                    <a:lnTo>
                      <a:pt x="140" y="26"/>
                    </a:lnTo>
                    <a:lnTo>
                      <a:pt x="154" y="16"/>
                    </a:lnTo>
                    <a:lnTo>
                      <a:pt x="166" y="16"/>
                    </a:lnTo>
                    <a:lnTo>
                      <a:pt x="180" y="26"/>
                    </a:lnTo>
                    <a:lnTo>
                      <a:pt x="180" y="35"/>
                    </a:lnTo>
                    <a:lnTo>
                      <a:pt x="171" y="52"/>
                    </a:lnTo>
                    <a:lnTo>
                      <a:pt x="173" y="68"/>
                    </a:lnTo>
                    <a:lnTo>
                      <a:pt x="183" y="73"/>
                    </a:lnTo>
                    <a:lnTo>
                      <a:pt x="228" y="85"/>
                    </a:lnTo>
                    <a:lnTo>
                      <a:pt x="237" y="104"/>
                    </a:lnTo>
                    <a:lnTo>
                      <a:pt x="235" y="111"/>
                    </a:lnTo>
                    <a:lnTo>
                      <a:pt x="218" y="118"/>
                    </a:lnTo>
                    <a:lnTo>
                      <a:pt x="216" y="125"/>
                    </a:lnTo>
                    <a:lnTo>
                      <a:pt x="230" y="132"/>
                    </a:lnTo>
                    <a:lnTo>
                      <a:pt x="249" y="130"/>
                    </a:lnTo>
                    <a:lnTo>
                      <a:pt x="261" y="135"/>
                    </a:lnTo>
                    <a:lnTo>
                      <a:pt x="268" y="144"/>
                    </a:lnTo>
                    <a:lnTo>
                      <a:pt x="287" y="135"/>
                    </a:lnTo>
                    <a:lnTo>
                      <a:pt x="310" y="142"/>
                    </a:lnTo>
                    <a:lnTo>
                      <a:pt x="313" y="165"/>
                    </a:lnTo>
                    <a:lnTo>
                      <a:pt x="329" y="172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2" name="Freeform 258"/>
              <p:cNvSpPr>
                <a:spLocks/>
              </p:cNvSpPr>
              <p:nvPr/>
            </p:nvSpPr>
            <p:spPr bwMode="auto">
              <a:xfrm>
                <a:off x="5342" y="3118"/>
                <a:ext cx="140" cy="78"/>
              </a:xfrm>
              <a:custGeom>
                <a:avLst/>
                <a:gdLst/>
                <a:ahLst/>
                <a:cxnLst>
                  <a:cxn ang="0">
                    <a:pos x="140" y="57"/>
                  </a:cxn>
                  <a:cxn ang="0">
                    <a:pos x="121" y="67"/>
                  </a:cxn>
                  <a:cxn ang="0">
                    <a:pos x="97" y="78"/>
                  </a:cxn>
                  <a:cxn ang="0">
                    <a:pos x="83" y="74"/>
                  </a:cxn>
                  <a:cxn ang="0">
                    <a:pos x="76" y="59"/>
                  </a:cxn>
                  <a:cxn ang="0">
                    <a:pos x="57" y="59"/>
                  </a:cxn>
                  <a:cxn ang="0">
                    <a:pos x="38" y="50"/>
                  </a:cxn>
                  <a:cxn ang="0">
                    <a:pos x="22" y="33"/>
                  </a:cxn>
                  <a:cxn ang="0">
                    <a:pos x="0" y="22"/>
                  </a:cxn>
                  <a:cxn ang="0">
                    <a:pos x="12" y="14"/>
                  </a:cxn>
                  <a:cxn ang="0">
                    <a:pos x="17" y="7"/>
                  </a:cxn>
                  <a:cxn ang="0">
                    <a:pos x="24" y="0"/>
                  </a:cxn>
                  <a:cxn ang="0">
                    <a:pos x="36" y="7"/>
                  </a:cxn>
                  <a:cxn ang="0">
                    <a:pos x="38" y="19"/>
                  </a:cxn>
                  <a:cxn ang="0">
                    <a:pos x="50" y="14"/>
                  </a:cxn>
                  <a:cxn ang="0">
                    <a:pos x="66" y="19"/>
                  </a:cxn>
                  <a:cxn ang="0">
                    <a:pos x="76" y="12"/>
                  </a:cxn>
                  <a:cxn ang="0">
                    <a:pos x="78" y="5"/>
                  </a:cxn>
                  <a:cxn ang="0">
                    <a:pos x="90" y="0"/>
                  </a:cxn>
                  <a:cxn ang="0">
                    <a:pos x="102" y="10"/>
                  </a:cxn>
                  <a:cxn ang="0">
                    <a:pos x="107" y="24"/>
                  </a:cxn>
                  <a:cxn ang="0">
                    <a:pos x="140" y="57"/>
                  </a:cxn>
                </a:cxnLst>
                <a:rect l="0" t="0" r="r" b="b"/>
                <a:pathLst>
                  <a:path w="140" h="78">
                    <a:moveTo>
                      <a:pt x="140" y="57"/>
                    </a:moveTo>
                    <a:lnTo>
                      <a:pt x="121" y="67"/>
                    </a:lnTo>
                    <a:lnTo>
                      <a:pt x="97" y="78"/>
                    </a:lnTo>
                    <a:lnTo>
                      <a:pt x="83" y="74"/>
                    </a:lnTo>
                    <a:lnTo>
                      <a:pt x="76" y="59"/>
                    </a:lnTo>
                    <a:lnTo>
                      <a:pt x="57" y="59"/>
                    </a:lnTo>
                    <a:lnTo>
                      <a:pt x="38" y="50"/>
                    </a:lnTo>
                    <a:lnTo>
                      <a:pt x="22" y="33"/>
                    </a:lnTo>
                    <a:lnTo>
                      <a:pt x="0" y="22"/>
                    </a:lnTo>
                    <a:lnTo>
                      <a:pt x="12" y="14"/>
                    </a:lnTo>
                    <a:lnTo>
                      <a:pt x="17" y="7"/>
                    </a:lnTo>
                    <a:lnTo>
                      <a:pt x="24" y="0"/>
                    </a:lnTo>
                    <a:lnTo>
                      <a:pt x="36" y="7"/>
                    </a:lnTo>
                    <a:lnTo>
                      <a:pt x="38" y="19"/>
                    </a:lnTo>
                    <a:lnTo>
                      <a:pt x="50" y="14"/>
                    </a:lnTo>
                    <a:lnTo>
                      <a:pt x="66" y="19"/>
                    </a:lnTo>
                    <a:lnTo>
                      <a:pt x="76" y="12"/>
                    </a:lnTo>
                    <a:lnTo>
                      <a:pt x="78" y="5"/>
                    </a:lnTo>
                    <a:lnTo>
                      <a:pt x="90" y="0"/>
                    </a:lnTo>
                    <a:lnTo>
                      <a:pt x="102" y="10"/>
                    </a:lnTo>
                    <a:lnTo>
                      <a:pt x="107" y="24"/>
                    </a:lnTo>
                    <a:lnTo>
                      <a:pt x="140" y="57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3" name="Freeform 259"/>
              <p:cNvSpPr>
                <a:spLocks/>
              </p:cNvSpPr>
              <p:nvPr/>
            </p:nvSpPr>
            <p:spPr bwMode="auto">
              <a:xfrm>
                <a:off x="5293" y="3130"/>
                <a:ext cx="241" cy="360"/>
              </a:xfrm>
              <a:custGeom>
                <a:avLst/>
                <a:gdLst/>
                <a:ahLst/>
                <a:cxnLst>
                  <a:cxn ang="0">
                    <a:pos x="35" y="2"/>
                  </a:cxn>
                  <a:cxn ang="0">
                    <a:pos x="49" y="10"/>
                  </a:cxn>
                  <a:cxn ang="0">
                    <a:pos x="71" y="21"/>
                  </a:cxn>
                  <a:cxn ang="0">
                    <a:pos x="87" y="38"/>
                  </a:cxn>
                  <a:cxn ang="0">
                    <a:pos x="106" y="47"/>
                  </a:cxn>
                  <a:cxn ang="0">
                    <a:pos x="125" y="47"/>
                  </a:cxn>
                  <a:cxn ang="0">
                    <a:pos x="132" y="62"/>
                  </a:cxn>
                  <a:cxn ang="0">
                    <a:pos x="146" y="66"/>
                  </a:cxn>
                  <a:cxn ang="0">
                    <a:pos x="170" y="55"/>
                  </a:cxn>
                  <a:cxn ang="0">
                    <a:pos x="189" y="45"/>
                  </a:cxn>
                  <a:cxn ang="0">
                    <a:pos x="194" y="47"/>
                  </a:cxn>
                  <a:cxn ang="0">
                    <a:pos x="205" y="29"/>
                  </a:cxn>
                  <a:cxn ang="0">
                    <a:pos x="212" y="7"/>
                  </a:cxn>
                  <a:cxn ang="0">
                    <a:pos x="224" y="2"/>
                  </a:cxn>
                  <a:cxn ang="0">
                    <a:pos x="241" y="0"/>
                  </a:cxn>
                  <a:cxn ang="0">
                    <a:pos x="241" y="353"/>
                  </a:cxn>
                  <a:cxn ang="0">
                    <a:pos x="210" y="360"/>
                  </a:cxn>
                  <a:cxn ang="0">
                    <a:pos x="186" y="334"/>
                  </a:cxn>
                  <a:cxn ang="0">
                    <a:pos x="160" y="303"/>
                  </a:cxn>
                  <a:cxn ang="0">
                    <a:pos x="141" y="270"/>
                  </a:cxn>
                  <a:cxn ang="0">
                    <a:pos x="118" y="256"/>
                  </a:cxn>
                  <a:cxn ang="0">
                    <a:pos x="108" y="223"/>
                  </a:cxn>
                  <a:cxn ang="0">
                    <a:pos x="78" y="223"/>
                  </a:cxn>
                  <a:cxn ang="0">
                    <a:pos x="68" y="204"/>
                  </a:cxn>
                  <a:cxn ang="0">
                    <a:pos x="75" y="175"/>
                  </a:cxn>
                  <a:cxn ang="0">
                    <a:pos x="63" y="161"/>
                  </a:cxn>
                  <a:cxn ang="0">
                    <a:pos x="45" y="118"/>
                  </a:cxn>
                  <a:cxn ang="0">
                    <a:pos x="21" y="83"/>
                  </a:cxn>
                  <a:cxn ang="0">
                    <a:pos x="4" y="76"/>
                  </a:cxn>
                  <a:cxn ang="0">
                    <a:pos x="0" y="59"/>
                  </a:cxn>
                  <a:cxn ang="0">
                    <a:pos x="23" y="55"/>
                  </a:cxn>
                  <a:cxn ang="0">
                    <a:pos x="28" y="40"/>
                  </a:cxn>
                  <a:cxn ang="0">
                    <a:pos x="26" y="14"/>
                  </a:cxn>
                  <a:cxn ang="0">
                    <a:pos x="35" y="2"/>
                  </a:cxn>
                </a:cxnLst>
                <a:rect l="0" t="0" r="r" b="b"/>
                <a:pathLst>
                  <a:path w="241" h="360">
                    <a:moveTo>
                      <a:pt x="35" y="2"/>
                    </a:moveTo>
                    <a:lnTo>
                      <a:pt x="49" y="10"/>
                    </a:lnTo>
                    <a:lnTo>
                      <a:pt x="71" y="21"/>
                    </a:lnTo>
                    <a:lnTo>
                      <a:pt x="87" y="38"/>
                    </a:lnTo>
                    <a:lnTo>
                      <a:pt x="106" y="47"/>
                    </a:lnTo>
                    <a:lnTo>
                      <a:pt x="125" y="47"/>
                    </a:lnTo>
                    <a:lnTo>
                      <a:pt x="132" y="62"/>
                    </a:lnTo>
                    <a:lnTo>
                      <a:pt x="146" y="66"/>
                    </a:lnTo>
                    <a:lnTo>
                      <a:pt x="170" y="55"/>
                    </a:lnTo>
                    <a:lnTo>
                      <a:pt x="189" y="45"/>
                    </a:lnTo>
                    <a:lnTo>
                      <a:pt x="194" y="47"/>
                    </a:lnTo>
                    <a:lnTo>
                      <a:pt x="205" y="29"/>
                    </a:lnTo>
                    <a:lnTo>
                      <a:pt x="212" y="7"/>
                    </a:lnTo>
                    <a:lnTo>
                      <a:pt x="224" y="2"/>
                    </a:lnTo>
                    <a:lnTo>
                      <a:pt x="241" y="0"/>
                    </a:lnTo>
                    <a:lnTo>
                      <a:pt x="241" y="353"/>
                    </a:lnTo>
                    <a:lnTo>
                      <a:pt x="210" y="360"/>
                    </a:lnTo>
                    <a:lnTo>
                      <a:pt x="186" y="334"/>
                    </a:lnTo>
                    <a:lnTo>
                      <a:pt x="160" y="303"/>
                    </a:lnTo>
                    <a:lnTo>
                      <a:pt x="141" y="270"/>
                    </a:lnTo>
                    <a:lnTo>
                      <a:pt x="118" y="256"/>
                    </a:lnTo>
                    <a:lnTo>
                      <a:pt x="108" y="223"/>
                    </a:lnTo>
                    <a:lnTo>
                      <a:pt x="78" y="223"/>
                    </a:lnTo>
                    <a:lnTo>
                      <a:pt x="68" y="204"/>
                    </a:lnTo>
                    <a:lnTo>
                      <a:pt x="75" y="175"/>
                    </a:lnTo>
                    <a:lnTo>
                      <a:pt x="63" y="161"/>
                    </a:lnTo>
                    <a:lnTo>
                      <a:pt x="45" y="118"/>
                    </a:lnTo>
                    <a:lnTo>
                      <a:pt x="21" y="83"/>
                    </a:lnTo>
                    <a:lnTo>
                      <a:pt x="4" y="76"/>
                    </a:lnTo>
                    <a:lnTo>
                      <a:pt x="0" y="59"/>
                    </a:lnTo>
                    <a:lnTo>
                      <a:pt x="23" y="55"/>
                    </a:lnTo>
                    <a:lnTo>
                      <a:pt x="28" y="40"/>
                    </a:lnTo>
                    <a:lnTo>
                      <a:pt x="26" y="14"/>
                    </a:lnTo>
                    <a:lnTo>
                      <a:pt x="35" y="2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4" name="Line 260"/>
              <p:cNvSpPr>
                <a:spLocks noChangeShapeType="1"/>
              </p:cNvSpPr>
              <p:nvPr/>
            </p:nvSpPr>
            <p:spPr bwMode="auto">
              <a:xfrm>
                <a:off x="4564" y="3140"/>
                <a:ext cx="1" cy="1"/>
              </a:xfrm>
              <a:prstGeom prst="line">
                <a:avLst/>
              </a:prstGeom>
              <a:noFill/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5" name="Line 261"/>
              <p:cNvSpPr>
                <a:spLocks noChangeShapeType="1"/>
              </p:cNvSpPr>
              <p:nvPr/>
            </p:nvSpPr>
            <p:spPr bwMode="auto">
              <a:xfrm>
                <a:off x="4564" y="3140"/>
                <a:ext cx="1" cy="1"/>
              </a:xfrm>
              <a:prstGeom prst="line">
                <a:avLst/>
              </a:prstGeom>
              <a:noFill/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6" name="Freeform 262"/>
              <p:cNvSpPr>
                <a:spLocks/>
              </p:cNvSpPr>
              <p:nvPr/>
            </p:nvSpPr>
            <p:spPr bwMode="auto">
              <a:xfrm>
                <a:off x="3800" y="2998"/>
                <a:ext cx="1634" cy="840"/>
              </a:xfrm>
              <a:custGeom>
                <a:avLst/>
                <a:gdLst/>
                <a:ahLst/>
                <a:cxnLst>
                  <a:cxn ang="0">
                    <a:pos x="1514" y="125"/>
                  </a:cxn>
                  <a:cxn ang="0">
                    <a:pos x="1514" y="215"/>
                  </a:cxn>
                  <a:cxn ang="0">
                    <a:pos x="1611" y="388"/>
                  </a:cxn>
                  <a:cxn ang="0">
                    <a:pos x="1519" y="444"/>
                  </a:cxn>
                  <a:cxn ang="0">
                    <a:pos x="1355" y="515"/>
                  </a:cxn>
                  <a:cxn ang="0">
                    <a:pos x="1100" y="608"/>
                  </a:cxn>
                  <a:cxn ang="0">
                    <a:pos x="941" y="648"/>
                  </a:cxn>
                  <a:cxn ang="0">
                    <a:pos x="899" y="743"/>
                  </a:cxn>
                  <a:cxn ang="0">
                    <a:pos x="904" y="683"/>
                  </a:cxn>
                  <a:cxn ang="0">
                    <a:pos x="868" y="683"/>
                  </a:cxn>
                  <a:cxn ang="0">
                    <a:pos x="776" y="691"/>
                  </a:cxn>
                  <a:cxn ang="0">
                    <a:pos x="693" y="780"/>
                  </a:cxn>
                  <a:cxn ang="0">
                    <a:pos x="513" y="754"/>
                  </a:cxn>
                  <a:cxn ang="0">
                    <a:pos x="423" y="806"/>
                  </a:cxn>
                  <a:cxn ang="0">
                    <a:pos x="308" y="828"/>
                  </a:cxn>
                  <a:cxn ang="0">
                    <a:pos x="274" y="799"/>
                  </a:cxn>
                  <a:cxn ang="0">
                    <a:pos x="222" y="788"/>
                  </a:cxn>
                  <a:cxn ang="0">
                    <a:pos x="170" y="804"/>
                  </a:cxn>
                  <a:cxn ang="0">
                    <a:pos x="199" y="785"/>
                  </a:cxn>
                  <a:cxn ang="0">
                    <a:pos x="185" y="764"/>
                  </a:cxn>
                  <a:cxn ang="0">
                    <a:pos x="135" y="757"/>
                  </a:cxn>
                  <a:cxn ang="0">
                    <a:pos x="149" y="747"/>
                  </a:cxn>
                  <a:cxn ang="0">
                    <a:pos x="121" y="698"/>
                  </a:cxn>
                  <a:cxn ang="0">
                    <a:pos x="64" y="660"/>
                  </a:cxn>
                  <a:cxn ang="0">
                    <a:pos x="36" y="643"/>
                  </a:cxn>
                  <a:cxn ang="0">
                    <a:pos x="36" y="622"/>
                  </a:cxn>
                  <a:cxn ang="0">
                    <a:pos x="59" y="636"/>
                  </a:cxn>
                  <a:cxn ang="0">
                    <a:pos x="69" y="612"/>
                  </a:cxn>
                  <a:cxn ang="0">
                    <a:pos x="80" y="575"/>
                  </a:cxn>
                  <a:cxn ang="0">
                    <a:pos x="45" y="515"/>
                  </a:cxn>
                  <a:cxn ang="0">
                    <a:pos x="5" y="468"/>
                  </a:cxn>
                  <a:cxn ang="0">
                    <a:pos x="88" y="409"/>
                  </a:cxn>
                  <a:cxn ang="0">
                    <a:pos x="137" y="411"/>
                  </a:cxn>
                  <a:cxn ang="0">
                    <a:pos x="173" y="404"/>
                  </a:cxn>
                  <a:cxn ang="0">
                    <a:pos x="215" y="388"/>
                  </a:cxn>
                  <a:cxn ang="0">
                    <a:pos x="293" y="350"/>
                  </a:cxn>
                  <a:cxn ang="0">
                    <a:pos x="251" y="347"/>
                  </a:cxn>
                  <a:cxn ang="0">
                    <a:pos x="272" y="302"/>
                  </a:cxn>
                  <a:cxn ang="0">
                    <a:pos x="367" y="300"/>
                  </a:cxn>
                  <a:cxn ang="0">
                    <a:pos x="438" y="239"/>
                  </a:cxn>
                  <a:cxn ang="0">
                    <a:pos x="620" y="149"/>
                  </a:cxn>
                  <a:cxn ang="0">
                    <a:pos x="759" y="142"/>
                  </a:cxn>
                  <a:cxn ang="0">
                    <a:pos x="828" y="165"/>
                  </a:cxn>
                  <a:cxn ang="0">
                    <a:pos x="1001" y="168"/>
                  </a:cxn>
                  <a:cxn ang="0">
                    <a:pos x="1176" y="94"/>
                  </a:cxn>
                  <a:cxn ang="0">
                    <a:pos x="1230" y="42"/>
                  </a:cxn>
                  <a:cxn ang="0">
                    <a:pos x="1242" y="42"/>
                  </a:cxn>
                  <a:cxn ang="0">
                    <a:pos x="1251" y="33"/>
                  </a:cxn>
                  <a:cxn ang="0">
                    <a:pos x="1263" y="28"/>
                  </a:cxn>
                  <a:cxn ang="0">
                    <a:pos x="1277" y="26"/>
                  </a:cxn>
                  <a:cxn ang="0">
                    <a:pos x="1292" y="26"/>
                  </a:cxn>
                  <a:cxn ang="0">
                    <a:pos x="1301" y="16"/>
                  </a:cxn>
                  <a:cxn ang="0">
                    <a:pos x="1310" y="2"/>
                  </a:cxn>
                  <a:cxn ang="0">
                    <a:pos x="1322" y="4"/>
                  </a:cxn>
                  <a:cxn ang="0">
                    <a:pos x="1327" y="11"/>
                  </a:cxn>
                  <a:cxn ang="0">
                    <a:pos x="1336" y="14"/>
                  </a:cxn>
                  <a:cxn ang="0">
                    <a:pos x="1353" y="21"/>
                  </a:cxn>
                  <a:cxn ang="0">
                    <a:pos x="1360" y="26"/>
                  </a:cxn>
                  <a:cxn ang="0">
                    <a:pos x="1367" y="33"/>
                  </a:cxn>
                  <a:cxn ang="0">
                    <a:pos x="1379" y="28"/>
                  </a:cxn>
                </a:cxnLst>
                <a:rect l="0" t="0" r="r" b="b"/>
                <a:pathLst>
                  <a:path w="1634" h="840">
                    <a:moveTo>
                      <a:pt x="1388" y="33"/>
                    </a:moveTo>
                    <a:lnTo>
                      <a:pt x="1424" y="56"/>
                    </a:lnTo>
                    <a:lnTo>
                      <a:pt x="1417" y="85"/>
                    </a:lnTo>
                    <a:lnTo>
                      <a:pt x="1433" y="108"/>
                    </a:lnTo>
                    <a:lnTo>
                      <a:pt x="1445" y="125"/>
                    </a:lnTo>
                    <a:lnTo>
                      <a:pt x="1478" y="118"/>
                    </a:lnTo>
                    <a:lnTo>
                      <a:pt x="1514" y="125"/>
                    </a:lnTo>
                    <a:lnTo>
                      <a:pt x="1528" y="134"/>
                    </a:lnTo>
                    <a:lnTo>
                      <a:pt x="1519" y="146"/>
                    </a:lnTo>
                    <a:lnTo>
                      <a:pt x="1521" y="172"/>
                    </a:lnTo>
                    <a:lnTo>
                      <a:pt x="1516" y="187"/>
                    </a:lnTo>
                    <a:lnTo>
                      <a:pt x="1493" y="191"/>
                    </a:lnTo>
                    <a:lnTo>
                      <a:pt x="1497" y="208"/>
                    </a:lnTo>
                    <a:lnTo>
                      <a:pt x="1514" y="215"/>
                    </a:lnTo>
                    <a:lnTo>
                      <a:pt x="1538" y="250"/>
                    </a:lnTo>
                    <a:lnTo>
                      <a:pt x="1556" y="293"/>
                    </a:lnTo>
                    <a:lnTo>
                      <a:pt x="1568" y="307"/>
                    </a:lnTo>
                    <a:lnTo>
                      <a:pt x="1561" y="336"/>
                    </a:lnTo>
                    <a:lnTo>
                      <a:pt x="1571" y="355"/>
                    </a:lnTo>
                    <a:lnTo>
                      <a:pt x="1601" y="355"/>
                    </a:lnTo>
                    <a:lnTo>
                      <a:pt x="1611" y="388"/>
                    </a:lnTo>
                    <a:lnTo>
                      <a:pt x="1634" y="402"/>
                    </a:lnTo>
                    <a:lnTo>
                      <a:pt x="1611" y="442"/>
                    </a:lnTo>
                    <a:lnTo>
                      <a:pt x="1594" y="442"/>
                    </a:lnTo>
                    <a:lnTo>
                      <a:pt x="1590" y="421"/>
                    </a:lnTo>
                    <a:lnTo>
                      <a:pt x="1568" y="416"/>
                    </a:lnTo>
                    <a:lnTo>
                      <a:pt x="1552" y="437"/>
                    </a:lnTo>
                    <a:lnTo>
                      <a:pt x="1519" y="444"/>
                    </a:lnTo>
                    <a:lnTo>
                      <a:pt x="1483" y="442"/>
                    </a:lnTo>
                    <a:lnTo>
                      <a:pt x="1455" y="444"/>
                    </a:lnTo>
                    <a:lnTo>
                      <a:pt x="1450" y="468"/>
                    </a:lnTo>
                    <a:lnTo>
                      <a:pt x="1429" y="487"/>
                    </a:lnTo>
                    <a:lnTo>
                      <a:pt x="1412" y="470"/>
                    </a:lnTo>
                    <a:lnTo>
                      <a:pt x="1393" y="485"/>
                    </a:lnTo>
                    <a:lnTo>
                      <a:pt x="1355" y="515"/>
                    </a:lnTo>
                    <a:lnTo>
                      <a:pt x="1310" y="523"/>
                    </a:lnTo>
                    <a:lnTo>
                      <a:pt x="1287" y="532"/>
                    </a:lnTo>
                    <a:lnTo>
                      <a:pt x="1239" y="575"/>
                    </a:lnTo>
                    <a:lnTo>
                      <a:pt x="1197" y="596"/>
                    </a:lnTo>
                    <a:lnTo>
                      <a:pt x="1152" y="615"/>
                    </a:lnTo>
                    <a:lnTo>
                      <a:pt x="1124" y="624"/>
                    </a:lnTo>
                    <a:lnTo>
                      <a:pt x="1100" y="608"/>
                    </a:lnTo>
                    <a:lnTo>
                      <a:pt x="1079" y="603"/>
                    </a:lnTo>
                    <a:lnTo>
                      <a:pt x="1050" y="622"/>
                    </a:lnTo>
                    <a:lnTo>
                      <a:pt x="1034" y="641"/>
                    </a:lnTo>
                    <a:lnTo>
                      <a:pt x="1010" y="657"/>
                    </a:lnTo>
                    <a:lnTo>
                      <a:pt x="986" y="655"/>
                    </a:lnTo>
                    <a:lnTo>
                      <a:pt x="967" y="641"/>
                    </a:lnTo>
                    <a:lnTo>
                      <a:pt x="941" y="648"/>
                    </a:lnTo>
                    <a:lnTo>
                      <a:pt x="939" y="688"/>
                    </a:lnTo>
                    <a:lnTo>
                      <a:pt x="953" y="707"/>
                    </a:lnTo>
                    <a:lnTo>
                      <a:pt x="944" y="724"/>
                    </a:lnTo>
                    <a:lnTo>
                      <a:pt x="932" y="759"/>
                    </a:lnTo>
                    <a:lnTo>
                      <a:pt x="920" y="769"/>
                    </a:lnTo>
                    <a:lnTo>
                      <a:pt x="901" y="769"/>
                    </a:lnTo>
                    <a:lnTo>
                      <a:pt x="899" y="743"/>
                    </a:lnTo>
                    <a:lnTo>
                      <a:pt x="889" y="735"/>
                    </a:lnTo>
                    <a:lnTo>
                      <a:pt x="880" y="728"/>
                    </a:lnTo>
                    <a:lnTo>
                      <a:pt x="878" y="719"/>
                    </a:lnTo>
                    <a:lnTo>
                      <a:pt x="882" y="709"/>
                    </a:lnTo>
                    <a:lnTo>
                      <a:pt x="892" y="698"/>
                    </a:lnTo>
                    <a:lnTo>
                      <a:pt x="899" y="688"/>
                    </a:lnTo>
                    <a:lnTo>
                      <a:pt x="904" y="683"/>
                    </a:lnTo>
                    <a:lnTo>
                      <a:pt x="906" y="676"/>
                    </a:lnTo>
                    <a:lnTo>
                      <a:pt x="906" y="667"/>
                    </a:lnTo>
                    <a:lnTo>
                      <a:pt x="897" y="660"/>
                    </a:lnTo>
                    <a:lnTo>
                      <a:pt x="885" y="657"/>
                    </a:lnTo>
                    <a:lnTo>
                      <a:pt x="873" y="669"/>
                    </a:lnTo>
                    <a:lnTo>
                      <a:pt x="863" y="679"/>
                    </a:lnTo>
                    <a:lnTo>
                      <a:pt x="868" y="683"/>
                    </a:lnTo>
                    <a:lnTo>
                      <a:pt x="861" y="698"/>
                    </a:lnTo>
                    <a:lnTo>
                      <a:pt x="837" y="709"/>
                    </a:lnTo>
                    <a:lnTo>
                      <a:pt x="833" y="707"/>
                    </a:lnTo>
                    <a:lnTo>
                      <a:pt x="821" y="700"/>
                    </a:lnTo>
                    <a:lnTo>
                      <a:pt x="795" y="693"/>
                    </a:lnTo>
                    <a:lnTo>
                      <a:pt x="783" y="691"/>
                    </a:lnTo>
                    <a:lnTo>
                      <a:pt x="776" y="691"/>
                    </a:lnTo>
                    <a:lnTo>
                      <a:pt x="762" y="698"/>
                    </a:lnTo>
                    <a:lnTo>
                      <a:pt x="750" y="717"/>
                    </a:lnTo>
                    <a:lnTo>
                      <a:pt x="736" y="731"/>
                    </a:lnTo>
                    <a:lnTo>
                      <a:pt x="731" y="745"/>
                    </a:lnTo>
                    <a:lnTo>
                      <a:pt x="733" y="754"/>
                    </a:lnTo>
                    <a:lnTo>
                      <a:pt x="726" y="762"/>
                    </a:lnTo>
                    <a:lnTo>
                      <a:pt x="693" y="780"/>
                    </a:lnTo>
                    <a:lnTo>
                      <a:pt x="655" y="790"/>
                    </a:lnTo>
                    <a:lnTo>
                      <a:pt x="627" y="804"/>
                    </a:lnTo>
                    <a:lnTo>
                      <a:pt x="603" y="804"/>
                    </a:lnTo>
                    <a:lnTo>
                      <a:pt x="584" y="799"/>
                    </a:lnTo>
                    <a:lnTo>
                      <a:pt x="568" y="778"/>
                    </a:lnTo>
                    <a:lnTo>
                      <a:pt x="549" y="766"/>
                    </a:lnTo>
                    <a:lnTo>
                      <a:pt x="513" y="754"/>
                    </a:lnTo>
                    <a:lnTo>
                      <a:pt x="487" y="745"/>
                    </a:lnTo>
                    <a:lnTo>
                      <a:pt x="480" y="745"/>
                    </a:lnTo>
                    <a:lnTo>
                      <a:pt x="452" y="745"/>
                    </a:lnTo>
                    <a:lnTo>
                      <a:pt x="428" y="747"/>
                    </a:lnTo>
                    <a:lnTo>
                      <a:pt x="421" y="757"/>
                    </a:lnTo>
                    <a:lnTo>
                      <a:pt x="421" y="780"/>
                    </a:lnTo>
                    <a:lnTo>
                      <a:pt x="423" y="806"/>
                    </a:lnTo>
                    <a:lnTo>
                      <a:pt x="419" y="816"/>
                    </a:lnTo>
                    <a:lnTo>
                      <a:pt x="409" y="821"/>
                    </a:lnTo>
                    <a:lnTo>
                      <a:pt x="390" y="821"/>
                    </a:lnTo>
                    <a:lnTo>
                      <a:pt x="369" y="833"/>
                    </a:lnTo>
                    <a:lnTo>
                      <a:pt x="350" y="840"/>
                    </a:lnTo>
                    <a:lnTo>
                      <a:pt x="322" y="837"/>
                    </a:lnTo>
                    <a:lnTo>
                      <a:pt x="308" y="828"/>
                    </a:lnTo>
                    <a:lnTo>
                      <a:pt x="296" y="804"/>
                    </a:lnTo>
                    <a:lnTo>
                      <a:pt x="298" y="795"/>
                    </a:lnTo>
                    <a:lnTo>
                      <a:pt x="296" y="788"/>
                    </a:lnTo>
                    <a:lnTo>
                      <a:pt x="286" y="783"/>
                    </a:lnTo>
                    <a:lnTo>
                      <a:pt x="279" y="788"/>
                    </a:lnTo>
                    <a:lnTo>
                      <a:pt x="279" y="795"/>
                    </a:lnTo>
                    <a:lnTo>
                      <a:pt x="274" y="799"/>
                    </a:lnTo>
                    <a:lnTo>
                      <a:pt x="253" y="790"/>
                    </a:lnTo>
                    <a:lnTo>
                      <a:pt x="253" y="783"/>
                    </a:lnTo>
                    <a:lnTo>
                      <a:pt x="239" y="773"/>
                    </a:lnTo>
                    <a:lnTo>
                      <a:pt x="232" y="776"/>
                    </a:lnTo>
                    <a:lnTo>
                      <a:pt x="218" y="780"/>
                    </a:lnTo>
                    <a:lnTo>
                      <a:pt x="218" y="788"/>
                    </a:lnTo>
                    <a:lnTo>
                      <a:pt x="222" y="788"/>
                    </a:lnTo>
                    <a:lnTo>
                      <a:pt x="222" y="792"/>
                    </a:lnTo>
                    <a:lnTo>
                      <a:pt x="208" y="811"/>
                    </a:lnTo>
                    <a:lnTo>
                      <a:pt x="199" y="811"/>
                    </a:lnTo>
                    <a:lnTo>
                      <a:pt x="201" y="799"/>
                    </a:lnTo>
                    <a:lnTo>
                      <a:pt x="196" y="795"/>
                    </a:lnTo>
                    <a:lnTo>
                      <a:pt x="180" y="799"/>
                    </a:lnTo>
                    <a:lnTo>
                      <a:pt x="170" y="804"/>
                    </a:lnTo>
                    <a:lnTo>
                      <a:pt x="156" y="806"/>
                    </a:lnTo>
                    <a:lnTo>
                      <a:pt x="147" y="806"/>
                    </a:lnTo>
                    <a:lnTo>
                      <a:pt x="144" y="804"/>
                    </a:lnTo>
                    <a:lnTo>
                      <a:pt x="149" y="797"/>
                    </a:lnTo>
                    <a:lnTo>
                      <a:pt x="166" y="792"/>
                    </a:lnTo>
                    <a:lnTo>
                      <a:pt x="185" y="788"/>
                    </a:lnTo>
                    <a:lnTo>
                      <a:pt x="199" y="785"/>
                    </a:lnTo>
                    <a:lnTo>
                      <a:pt x="201" y="785"/>
                    </a:lnTo>
                    <a:lnTo>
                      <a:pt x="199" y="776"/>
                    </a:lnTo>
                    <a:lnTo>
                      <a:pt x="222" y="764"/>
                    </a:lnTo>
                    <a:lnTo>
                      <a:pt x="225" y="759"/>
                    </a:lnTo>
                    <a:lnTo>
                      <a:pt x="220" y="759"/>
                    </a:lnTo>
                    <a:lnTo>
                      <a:pt x="196" y="759"/>
                    </a:lnTo>
                    <a:lnTo>
                      <a:pt x="185" y="764"/>
                    </a:lnTo>
                    <a:lnTo>
                      <a:pt x="175" y="771"/>
                    </a:lnTo>
                    <a:lnTo>
                      <a:pt x="161" y="776"/>
                    </a:lnTo>
                    <a:lnTo>
                      <a:pt x="147" y="778"/>
                    </a:lnTo>
                    <a:lnTo>
                      <a:pt x="133" y="780"/>
                    </a:lnTo>
                    <a:lnTo>
                      <a:pt x="128" y="773"/>
                    </a:lnTo>
                    <a:lnTo>
                      <a:pt x="128" y="764"/>
                    </a:lnTo>
                    <a:lnTo>
                      <a:pt x="135" y="757"/>
                    </a:lnTo>
                    <a:lnTo>
                      <a:pt x="140" y="759"/>
                    </a:lnTo>
                    <a:lnTo>
                      <a:pt x="144" y="764"/>
                    </a:lnTo>
                    <a:lnTo>
                      <a:pt x="149" y="764"/>
                    </a:lnTo>
                    <a:lnTo>
                      <a:pt x="156" y="754"/>
                    </a:lnTo>
                    <a:lnTo>
                      <a:pt x="159" y="745"/>
                    </a:lnTo>
                    <a:lnTo>
                      <a:pt x="156" y="743"/>
                    </a:lnTo>
                    <a:lnTo>
                      <a:pt x="149" y="747"/>
                    </a:lnTo>
                    <a:lnTo>
                      <a:pt x="135" y="740"/>
                    </a:lnTo>
                    <a:lnTo>
                      <a:pt x="125" y="740"/>
                    </a:lnTo>
                    <a:lnTo>
                      <a:pt x="121" y="738"/>
                    </a:lnTo>
                    <a:lnTo>
                      <a:pt x="118" y="721"/>
                    </a:lnTo>
                    <a:lnTo>
                      <a:pt x="116" y="709"/>
                    </a:lnTo>
                    <a:lnTo>
                      <a:pt x="116" y="702"/>
                    </a:lnTo>
                    <a:lnTo>
                      <a:pt x="121" y="698"/>
                    </a:lnTo>
                    <a:lnTo>
                      <a:pt x="118" y="686"/>
                    </a:lnTo>
                    <a:lnTo>
                      <a:pt x="116" y="669"/>
                    </a:lnTo>
                    <a:lnTo>
                      <a:pt x="102" y="669"/>
                    </a:lnTo>
                    <a:lnTo>
                      <a:pt x="88" y="662"/>
                    </a:lnTo>
                    <a:lnTo>
                      <a:pt x="78" y="655"/>
                    </a:lnTo>
                    <a:lnTo>
                      <a:pt x="69" y="655"/>
                    </a:lnTo>
                    <a:lnTo>
                      <a:pt x="64" y="660"/>
                    </a:lnTo>
                    <a:lnTo>
                      <a:pt x="64" y="667"/>
                    </a:lnTo>
                    <a:lnTo>
                      <a:pt x="62" y="672"/>
                    </a:lnTo>
                    <a:lnTo>
                      <a:pt x="50" y="665"/>
                    </a:lnTo>
                    <a:lnTo>
                      <a:pt x="38" y="662"/>
                    </a:lnTo>
                    <a:lnTo>
                      <a:pt x="31" y="655"/>
                    </a:lnTo>
                    <a:lnTo>
                      <a:pt x="31" y="646"/>
                    </a:lnTo>
                    <a:lnTo>
                      <a:pt x="36" y="643"/>
                    </a:lnTo>
                    <a:lnTo>
                      <a:pt x="38" y="646"/>
                    </a:lnTo>
                    <a:lnTo>
                      <a:pt x="40" y="650"/>
                    </a:lnTo>
                    <a:lnTo>
                      <a:pt x="47" y="648"/>
                    </a:lnTo>
                    <a:lnTo>
                      <a:pt x="54" y="643"/>
                    </a:lnTo>
                    <a:lnTo>
                      <a:pt x="52" y="634"/>
                    </a:lnTo>
                    <a:lnTo>
                      <a:pt x="43" y="634"/>
                    </a:lnTo>
                    <a:lnTo>
                      <a:pt x="36" y="622"/>
                    </a:lnTo>
                    <a:lnTo>
                      <a:pt x="36" y="612"/>
                    </a:lnTo>
                    <a:lnTo>
                      <a:pt x="40" y="612"/>
                    </a:lnTo>
                    <a:lnTo>
                      <a:pt x="43" y="610"/>
                    </a:lnTo>
                    <a:lnTo>
                      <a:pt x="59" y="620"/>
                    </a:lnTo>
                    <a:lnTo>
                      <a:pt x="64" y="629"/>
                    </a:lnTo>
                    <a:lnTo>
                      <a:pt x="59" y="631"/>
                    </a:lnTo>
                    <a:lnTo>
                      <a:pt x="59" y="636"/>
                    </a:lnTo>
                    <a:lnTo>
                      <a:pt x="66" y="646"/>
                    </a:lnTo>
                    <a:lnTo>
                      <a:pt x="104" y="627"/>
                    </a:lnTo>
                    <a:lnTo>
                      <a:pt x="104" y="622"/>
                    </a:lnTo>
                    <a:lnTo>
                      <a:pt x="95" y="620"/>
                    </a:lnTo>
                    <a:lnTo>
                      <a:pt x="92" y="627"/>
                    </a:lnTo>
                    <a:lnTo>
                      <a:pt x="85" y="627"/>
                    </a:lnTo>
                    <a:lnTo>
                      <a:pt x="69" y="612"/>
                    </a:lnTo>
                    <a:lnTo>
                      <a:pt x="66" y="605"/>
                    </a:lnTo>
                    <a:lnTo>
                      <a:pt x="66" y="598"/>
                    </a:lnTo>
                    <a:lnTo>
                      <a:pt x="73" y="596"/>
                    </a:lnTo>
                    <a:lnTo>
                      <a:pt x="80" y="601"/>
                    </a:lnTo>
                    <a:lnTo>
                      <a:pt x="92" y="582"/>
                    </a:lnTo>
                    <a:lnTo>
                      <a:pt x="88" y="575"/>
                    </a:lnTo>
                    <a:lnTo>
                      <a:pt x="80" y="575"/>
                    </a:lnTo>
                    <a:lnTo>
                      <a:pt x="66" y="553"/>
                    </a:lnTo>
                    <a:lnTo>
                      <a:pt x="52" y="539"/>
                    </a:lnTo>
                    <a:lnTo>
                      <a:pt x="54" y="537"/>
                    </a:lnTo>
                    <a:lnTo>
                      <a:pt x="73" y="518"/>
                    </a:lnTo>
                    <a:lnTo>
                      <a:pt x="73" y="508"/>
                    </a:lnTo>
                    <a:lnTo>
                      <a:pt x="64" y="508"/>
                    </a:lnTo>
                    <a:lnTo>
                      <a:pt x="45" y="515"/>
                    </a:lnTo>
                    <a:lnTo>
                      <a:pt x="26" y="525"/>
                    </a:lnTo>
                    <a:lnTo>
                      <a:pt x="14" y="525"/>
                    </a:lnTo>
                    <a:lnTo>
                      <a:pt x="2" y="527"/>
                    </a:lnTo>
                    <a:lnTo>
                      <a:pt x="0" y="525"/>
                    </a:lnTo>
                    <a:lnTo>
                      <a:pt x="2" y="497"/>
                    </a:lnTo>
                    <a:lnTo>
                      <a:pt x="0" y="470"/>
                    </a:lnTo>
                    <a:lnTo>
                      <a:pt x="5" y="468"/>
                    </a:lnTo>
                    <a:lnTo>
                      <a:pt x="14" y="468"/>
                    </a:lnTo>
                    <a:lnTo>
                      <a:pt x="19" y="466"/>
                    </a:lnTo>
                    <a:lnTo>
                      <a:pt x="31" y="442"/>
                    </a:lnTo>
                    <a:lnTo>
                      <a:pt x="43" y="421"/>
                    </a:lnTo>
                    <a:lnTo>
                      <a:pt x="47" y="418"/>
                    </a:lnTo>
                    <a:lnTo>
                      <a:pt x="64" y="416"/>
                    </a:lnTo>
                    <a:lnTo>
                      <a:pt x="88" y="409"/>
                    </a:lnTo>
                    <a:lnTo>
                      <a:pt x="92" y="411"/>
                    </a:lnTo>
                    <a:lnTo>
                      <a:pt x="95" y="418"/>
                    </a:lnTo>
                    <a:lnTo>
                      <a:pt x="99" y="423"/>
                    </a:lnTo>
                    <a:lnTo>
                      <a:pt x="104" y="426"/>
                    </a:lnTo>
                    <a:lnTo>
                      <a:pt x="121" y="423"/>
                    </a:lnTo>
                    <a:lnTo>
                      <a:pt x="128" y="421"/>
                    </a:lnTo>
                    <a:lnTo>
                      <a:pt x="137" y="411"/>
                    </a:lnTo>
                    <a:lnTo>
                      <a:pt x="135" y="409"/>
                    </a:lnTo>
                    <a:lnTo>
                      <a:pt x="121" y="402"/>
                    </a:lnTo>
                    <a:lnTo>
                      <a:pt x="121" y="395"/>
                    </a:lnTo>
                    <a:lnTo>
                      <a:pt x="147" y="395"/>
                    </a:lnTo>
                    <a:lnTo>
                      <a:pt x="147" y="402"/>
                    </a:lnTo>
                    <a:lnTo>
                      <a:pt x="156" y="404"/>
                    </a:lnTo>
                    <a:lnTo>
                      <a:pt x="173" y="404"/>
                    </a:lnTo>
                    <a:lnTo>
                      <a:pt x="201" y="404"/>
                    </a:lnTo>
                    <a:lnTo>
                      <a:pt x="232" y="397"/>
                    </a:lnTo>
                    <a:lnTo>
                      <a:pt x="239" y="388"/>
                    </a:lnTo>
                    <a:lnTo>
                      <a:pt x="237" y="385"/>
                    </a:lnTo>
                    <a:lnTo>
                      <a:pt x="230" y="385"/>
                    </a:lnTo>
                    <a:lnTo>
                      <a:pt x="222" y="390"/>
                    </a:lnTo>
                    <a:lnTo>
                      <a:pt x="215" y="388"/>
                    </a:lnTo>
                    <a:lnTo>
                      <a:pt x="206" y="385"/>
                    </a:lnTo>
                    <a:lnTo>
                      <a:pt x="206" y="383"/>
                    </a:lnTo>
                    <a:lnTo>
                      <a:pt x="222" y="369"/>
                    </a:lnTo>
                    <a:lnTo>
                      <a:pt x="230" y="364"/>
                    </a:lnTo>
                    <a:lnTo>
                      <a:pt x="253" y="362"/>
                    </a:lnTo>
                    <a:lnTo>
                      <a:pt x="272" y="355"/>
                    </a:lnTo>
                    <a:lnTo>
                      <a:pt x="293" y="350"/>
                    </a:lnTo>
                    <a:lnTo>
                      <a:pt x="298" y="347"/>
                    </a:lnTo>
                    <a:lnTo>
                      <a:pt x="293" y="345"/>
                    </a:lnTo>
                    <a:lnTo>
                      <a:pt x="279" y="345"/>
                    </a:lnTo>
                    <a:lnTo>
                      <a:pt x="265" y="345"/>
                    </a:lnTo>
                    <a:lnTo>
                      <a:pt x="263" y="350"/>
                    </a:lnTo>
                    <a:lnTo>
                      <a:pt x="258" y="350"/>
                    </a:lnTo>
                    <a:lnTo>
                      <a:pt x="251" y="347"/>
                    </a:lnTo>
                    <a:lnTo>
                      <a:pt x="239" y="343"/>
                    </a:lnTo>
                    <a:lnTo>
                      <a:pt x="227" y="338"/>
                    </a:lnTo>
                    <a:lnTo>
                      <a:pt x="222" y="333"/>
                    </a:lnTo>
                    <a:lnTo>
                      <a:pt x="227" y="302"/>
                    </a:lnTo>
                    <a:lnTo>
                      <a:pt x="241" y="302"/>
                    </a:lnTo>
                    <a:lnTo>
                      <a:pt x="248" y="300"/>
                    </a:lnTo>
                    <a:lnTo>
                      <a:pt x="272" y="302"/>
                    </a:lnTo>
                    <a:lnTo>
                      <a:pt x="282" y="305"/>
                    </a:lnTo>
                    <a:lnTo>
                      <a:pt x="303" y="302"/>
                    </a:lnTo>
                    <a:lnTo>
                      <a:pt x="312" y="295"/>
                    </a:lnTo>
                    <a:lnTo>
                      <a:pt x="329" y="291"/>
                    </a:lnTo>
                    <a:lnTo>
                      <a:pt x="338" y="293"/>
                    </a:lnTo>
                    <a:lnTo>
                      <a:pt x="357" y="298"/>
                    </a:lnTo>
                    <a:lnTo>
                      <a:pt x="367" y="300"/>
                    </a:lnTo>
                    <a:lnTo>
                      <a:pt x="376" y="293"/>
                    </a:lnTo>
                    <a:lnTo>
                      <a:pt x="388" y="295"/>
                    </a:lnTo>
                    <a:lnTo>
                      <a:pt x="405" y="281"/>
                    </a:lnTo>
                    <a:lnTo>
                      <a:pt x="407" y="269"/>
                    </a:lnTo>
                    <a:lnTo>
                      <a:pt x="405" y="267"/>
                    </a:lnTo>
                    <a:lnTo>
                      <a:pt x="405" y="262"/>
                    </a:lnTo>
                    <a:lnTo>
                      <a:pt x="438" y="239"/>
                    </a:lnTo>
                    <a:lnTo>
                      <a:pt x="478" y="201"/>
                    </a:lnTo>
                    <a:lnTo>
                      <a:pt x="487" y="189"/>
                    </a:lnTo>
                    <a:lnTo>
                      <a:pt x="506" y="184"/>
                    </a:lnTo>
                    <a:lnTo>
                      <a:pt x="549" y="158"/>
                    </a:lnTo>
                    <a:lnTo>
                      <a:pt x="556" y="161"/>
                    </a:lnTo>
                    <a:lnTo>
                      <a:pt x="568" y="158"/>
                    </a:lnTo>
                    <a:lnTo>
                      <a:pt x="620" y="149"/>
                    </a:lnTo>
                    <a:lnTo>
                      <a:pt x="660" y="144"/>
                    </a:lnTo>
                    <a:lnTo>
                      <a:pt x="672" y="134"/>
                    </a:lnTo>
                    <a:lnTo>
                      <a:pt x="688" y="137"/>
                    </a:lnTo>
                    <a:lnTo>
                      <a:pt x="700" y="149"/>
                    </a:lnTo>
                    <a:lnTo>
                      <a:pt x="719" y="156"/>
                    </a:lnTo>
                    <a:lnTo>
                      <a:pt x="740" y="158"/>
                    </a:lnTo>
                    <a:lnTo>
                      <a:pt x="759" y="142"/>
                    </a:lnTo>
                    <a:lnTo>
                      <a:pt x="764" y="142"/>
                    </a:lnTo>
                    <a:lnTo>
                      <a:pt x="781" y="149"/>
                    </a:lnTo>
                    <a:lnTo>
                      <a:pt x="778" y="163"/>
                    </a:lnTo>
                    <a:lnTo>
                      <a:pt x="814" y="184"/>
                    </a:lnTo>
                    <a:lnTo>
                      <a:pt x="816" y="184"/>
                    </a:lnTo>
                    <a:lnTo>
                      <a:pt x="823" y="172"/>
                    </a:lnTo>
                    <a:lnTo>
                      <a:pt x="828" y="165"/>
                    </a:lnTo>
                    <a:lnTo>
                      <a:pt x="835" y="163"/>
                    </a:lnTo>
                    <a:lnTo>
                      <a:pt x="849" y="165"/>
                    </a:lnTo>
                    <a:lnTo>
                      <a:pt x="906" y="182"/>
                    </a:lnTo>
                    <a:lnTo>
                      <a:pt x="930" y="179"/>
                    </a:lnTo>
                    <a:lnTo>
                      <a:pt x="944" y="182"/>
                    </a:lnTo>
                    <a:lnTo>
                      <a:pt x="986" y="177"/>
                    </a:lnTo>
                    <a:lnTo>
                      <a:pt x="1001" y="168"/>
                    </a:lnTo>
                    <a:lnTo>
                      <a:pt x="1015" y="156"/>
                    </a:lnTo>
                    <a:lnTo>
                      <a:pt x="1060" y="134"/>
                    </a:lnTo>
                    <a:lnTo>
                      <a:pt x="1067" y="134"/>
                    </a:lnTo>
                    <a:lnTo>
                      <a:pt x="1076" y="142"/>
                    </a:lnTo>
                    <a:lnTo>
                      <a:pt x="1124" y="139"/>
                    </a:lnTo>
                    <a:lnTo>
                      <a:pt x="1152" y="118"/>
                    </a:lnTo>
                    <a:lnTo>
                      <a:pt x="1176" y="94"/>
                    </a:lnTo>
                    <a:lnTo>
                      <a:pt x="1202" y="71"/>
                    </a:lnTo>
                    <a:lnTo>
                      <a:pt x="1218" y="40"/>
                    </a:lnTo>
                    <a:lnTo>
                      <a:pt x="1221" y="40"/>
                    </a:lnTo>
                    <a:lnTo>
                      <a:pt x="1223" y="40"/>
                    </a:lnTo>
                    <a:lnTo>
                      <a:pt x="1225" y="42"/>
                    </a:lnTo>
                    <a:lnTo>
                      <a:pt x="1228" y="42"/>
                    </a:lnTo>
                    <a:lnTo>
                      <a:pt x="1230" y="42"/>
                    </a:lnTo>
                    <a:lnTo>
                      <a:pt x="1232" y="42"/>
                    </a:lnTo>
                    <a:lnTo>
                      <a:pt x="1232" y="40"/>
                    </a:lnTo>
                    <a:lnTo>
                      <a:pt x="1232" y="42"/>
                    </a:lnTo>
                    <a:lnTo>
                      <a:pt x="1235" y="42"/>
                    </a:lnTo>
                    <a:lnTo>
                      <a:pt x="1237" y="42"/>
                    </a:lnTo>
                    <a:lnTo>
                      <a:pt x="1239" y="42"/>
                    </a:lnTo>
                    <a:lnTo>
                      <a:pt x="1242" y="42"/>
                    </a:lnTo>
                    <a:lnTo>
                      <a:pt x="1244" y="45"/>
                    </a:lnTo>
                    <a:lnTo>
                      <a:pt x="1247" y="42"/>
                    </a:lnTo>
                    <a:lnTo>
                      <a:pt x="1247" y="40"/>
                    </a:lnTo>
                    <a:lnTo>
                      <a:pt x="1249" y="40"/>
                    </a:lnTo>
                    <a:lnTo>
                      <a:pt x="1249" y="37"/>
                    </a:lnTo>
                    <a:lnTo>
                      <a:pt x="1249" y="35"/>
                    </a:lnTo>
                    <a:lnTo>
                      <a:pt x="1251" y="33"/>
                    </a:lnTo>
                    <a:lnTo>
                      <a:pt x="1251" y="30"/>
                    </a:lnTo>
                    <a:lnTo>
                      <a:pt x="1254" y="30"/>
                    </a:lnTo>
                    <a:lnTo>
                      <a:pt x="1256" y="30"/>
                    </a:lnTo>
                    <a:lnTo>
                      <a:pt x="1258" y="30"/>
                    </a:lnTo>
                    <a:lnTo>
                      <a:pt x="1261" y="30"/>
                    </a:lnTo>
                    <a:lnTo>
                      <a:pt x="1263" y="30"/>
                    </a:lnTo>
                    <a:lnTo>
                      <a:pt x="1263" y="28"/>
                    </a:lnTo>
                    <a:lnTo>
                      <a:pt x="1265" y="28"/>
                    </a:lnTo>
                    <a:lnTo>
                      <a:pt x="1268" y="28"/>
                    </a:lnTo>
                    <a:lnTo>
                      <a:pt x="1268" y="26"/>
                    </a:lnTo>
                    <a:lnTo>
                      <a:pt x="1270" y="26"/>
                    </a:lnTo>
                    <a:lnTo>
                      <a:pt x="1273" y="26"/>
                    </a:lnTo>
                    <a:lnTo>
                      <a:pt x="1273" y="26"/>
                    </a:lnTo>
                    <a:lnTo>
                      <a:pt x="1277" y="26"/>
                    </a:lnTo>
                    <a:lnTo>
                      <a:pt x="1280" y="23"/>
                    </a:lnTo>
                    <a:lnTo>
                      <a:pt x="1282" y="26"/>
                    </a:lnTo>
                    <a:lnTo>
                      <a:pt x="1284" y="26"/>
                    </a:lnTo>
                    <a:lnTo>
                      <a:pt x="1287" y="26"/>
                    </a:lnTo>
                    <a:lnTo>
                      <a:pt x="1289" y="23"/>
                    </a:lnTo>
                    <a:lnTo>
                      <a:pt x="1292" y="23"/>
                    </a:lnTo>
                    <a:lnTo>
                      <a:pt x="1292" y="26"/>
                    </a:lnTo>
                    <a:lnTo>
                      <a:pt x="1294" y="26"/>
                    </a:lnTo>
                    <a:lnTo>
                      <a:pt x="1296" y="26"/>
                    </a:lnTo>
                    <a:lnTo>
                      <a:pt x="1301" y="23"/>
                    </a:lnTo>
                    <a:lnTo>
                      <a:pt x="1301" y="21"/>
                    </a:lnTo>
                    <a:lnTo>
                      <a:pt x="1299" y="21"/>
                    </a:lnTo>
                    <a:lnTo>
                      <a:pt x="1299" y="19"/>
                    </a:lnTo>
                    <a:lnTo>
                      <a:pt x="1301" y="16"/>
                    </a:lnTo>
                    <a:lnTo>
                      <a:pt x="1301" y="14"/>
                    </a:lnTo>
                    <a:lnTo>
                      <a:pt x="1301" y="9"/>
                    </a:lnTo>
                    <a:lnTo>
                      <a:pt x="1301" y="7"/>
                    </a:lnTo>
                    <a:lnTo>
                      <a:pt x="1301" y="7"/>
                    </a:lnTo>
                    <a:lnTo>
                      <a:pt x="1306" y="4"/>
                    </a:lnTo>
                    <a:lnTo>
                      <a:pt x="1308" y="2"/>
                    </a:lnTo>
                    <a:lnTo>
                      <a:pt x="1310" y="2"/>
                    </a:lnTo>
                    <a:lnTo>
                      <a:pt x="1313" y="2"/>
                    </a:lnTo>
                    <a:lnTo>
                      <a:pt x="1315" y="2"/>
                    </a:lnTo>
                    <a:lnTo>
                      <a:pt x="1318" y="2"/>
                    </a:lnTo>
                    <a:lnTo>
                      <a:pt x="1320" y="0"/>
                    </a:lnTo>
                    <a:lnTo>
                      <a:pt x="1322" y="0"/>
                    </a:lnTo>
                    <a:lnTo>
                      <a:pt x="1322" y="2"/>
                    </a:lnTo>
                    <a:lnTo>
                      <a:pt x="1322" y="4"/>
                    </a:lnTo>
                    <a:lnTo>
                      <a:pt x="1322" y="7"/>
                    </a:lnTo>
                    <a:lnTo>
                      <a:pt x="1320" y="7"/>
                    </a:lnTo>
                    <a:lnTo>
                      <a:pt x="1320" y="9"/>
                    </a:lnTo>
                    <a:lnTo>
                      <a:pt x="1322" y="11"/>
                    </a:lnTo>
                    <a:lnTo>
                      <a:pt x="1325" y="11"/>
                    </a:lnTo>
                    <a:lnTo>
                      <a:pt x="1327" y="14"/>
                    </a:lnTo>
                    <a:lnTo>
                      <a:pt x="1327" y="11"/>
                    </a:lnTo>
                    <a:lnTo>
                      <a:pt x="1327" y="9"/>
                    </a:lnTo>
                    <a:lnTo>
                      <a:pt x="1329" y="9"/>
                    </a:lnTo>
                    <a:lnTo>
                      <a:pt x="1332" y="11"/>
                    </a:lnTo>
                    <a:lnTo>
                      <a:pt x="1332" y="9"/>
                    </a:lnTo>
                    <a:lnTo>
                      <a:pt x="1334" y="11"/>
                    </a:lnTo>
                    <a:lnTo>
                      <a:pt x="1334" y="11"/>
                    </a:lnTo>
                    <a:lnTo>
                      <a:pt x="1336" y="14"/>
                    </a:lnTo>
                    <a:lnTo>
                      <a:pt x="1339" y="14"/>
                    </a:lnTo>
                    <a:lnTo>
                      <a:pt x="1341" y="16"/>
                    </a:lnTo>
                    <a:lnTo>
                      <a:pt x="1344" y="19"/>
                    </a:lnTo>
                    <a:lnTo>
                      <a:pt x="1346" y="19"/>
                    </a:lnTo>
                    <a:lnTo>
                      <a:pt x="1348" y="19"/>
                    </a:lnTo>
                    <a:lnTo>
                      <a:pt x="1351" y="19"/>
                    </a:lnTo>
                    <a:lnTo>
                      <a:pt x="1353" y="21"/>
                    </a:lnTo>
                    <a:lnTo>
                      <a:pt x="1355" y="21"/>
                    </a:lnTo>
                    <a:lnTo>
                      <a:pt x="1358" y="21"/>
                    </a:lnTo>
                    <a:lnTo>
                      <a:pt x="1360" y="21"/>
                    </a:lnTo>
                    <a:lnTo>
                      <a:pt x="1362" y="21"/>
                    </a:lnTo>
                    <a:lnTo>
                      <a:pt x="1362" y="23"/>
                    </a:lnTo>
                    <a:lnTo>
                      <a:pt x="1360" y="23"/>
                    </a:lnTo>
                    <a:lnTo>
                      <a:pt x="1360" y="26"/>
                    </a:lnTo>
                    <a:lnTo>
                      <a:pt x="1358" y="26"/>
                    </a:lnTo>
                    <a:lnTo>
                      <a:pt x="1358" y="26"/>
                    </a:lnTo>
                    <a:lnTo>
                      <a:pt x="1360" y="26"/>
                    </a:lnTo>
                    <a:lnTo>
                      <a:pt x="1362" y="26"/>
                    </a:lnTo>
                    <a:lnTo>
                      <a:pt x="1365" y="28"/>
                    </a:lnTo>
                    <a:lnTo>
                      <a:pt x="1367" y="30"/>
                    </a:lnTo>
                    <a:lnTo>
                      <a:pt x="1367" y="33"/>
                    </a:lnTo>
                    <a:lnTo>
                      <a:pt x="1370" y="33"/>
                    </a:lnTo>
                    <a:lnTo>
                      <a:pt x="1370" y="30"/>
                    </a:lnTo>
                    <a:lnTo>
                      <a:pt x="1372" y="30"/>
                    </a:lnTo>
                    <a:lnTo>
                      <a:pt x="1372" y="30"/>
                    </a:lnTo>
                    <a:lnTo>
                      <a:pt x="1374" y="30"/>
                    </a:lnTo>
                    <a:lnTo>
                      <a:pt x="1377" y="28"/>
                    </a:lnTo>
                    <a:lnTo>
                      <a:pt x="1379" y="28"/>
                    </a:lnTo>
                    <a:lnTo>
                      <a:pt x="1384" y="28"/>
                    </a:lnTo>
                    <a:lnTo>
                      <a:pt x="1386" y="28"/>
                    </a:lnTo>
                    <a:lnTo>
                      <a:pt x="1386" y="30"/>
                    </a:lnTo>
                    <a:lnTo>
                      <a:pt x="1388" y="33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7" name="Freeform 263"/>
              <p:cNvSpPr>
                <a:spLocks/>
              </p:cNvSpPr>
              <p:nvPr/>
            </p:nvSpPr>
            <p:spPr bwMode="auto">
              <a:xfrm>
                <a:off x="4694" y="3890"/>
                <a:ext cx="109" cy="189"/>
              </a:xfrm>
              <a:custGeom>
                <a:avLst/>
                <a:gdLst/>
                <a:ahLst/>
                <a:cxnLst>
                  <a:cxn ang="0">
                    <a:pos x="55" y="149"/>
                  </a:cxn>
                  <a:cxn ang="0">
                    <a:pos x="40" y="158"/>
                  </a:cxn>
                  <a:cxn ang="0">
                    <a:pos x="36" y="161"/>
                  </a:cxn>
                  <a:cxn ang="0">
                    <a:pos x="29" y="184"/>
                  </a:cxn>
                  <a:cxn ang="0">
                    <a:pos x="0" y="189"/>
                  </a:cxn>
                  <a:cxn ang="0">
                    <a:pos x="5" y="151"/>
                  </a:cxn>
                  <a:cxn ang="0">
                    <a:pos x="24" y="111"/>
                  </a:cxn>
                  <a:cxn ang="0">
                    <a:pos x="26" y="87"/>
                  </a:cxn>
                  <a:cxn ang="0">
                    <a:pos x="21" y="68"/>
                  </a:cxn>
                  <a:cxn ang="0">
                    <a:pos x="21" y="56"/>
                  </a:cxn>
                  <a:cxn ang="0">
                    <a:pos x="36" y="33"/>
                  </a:cxn>
                  <a:cxn ang="0">
                    <a:pos x="40" y="28"/>
                  </a:cxn>
                  <a:cxn ang="0">
                    <a:pos x="43" y="21"/>
                  </a:cxn>
                  <a:cxn ang="0">
                    <a:pos x="38" y="14"/>
                  </a:cxn>
                  <a:cxn ang="0">
                    <a:pos x="57" y="4"/>
                  </a:cxn>
                  <a:cxn ang="0">
                    <a:pos x="76" y="0"/>
                  </a:cxn>
                  <a:cxn ang="0">
                    <a:pos x="83" y="14"/>
                  </a:cxn>
                  <a:cxn ang="0">
                    <a:pos x="104" y="23"/>
                  </a:cxn>
                  <a:cxn ang="0">
                    <a:pos x="109" y="54"/>
                  </a:cxn>
                  <a:cxn ang="0">
                    <a:pos x="90" y="73"/>
                  </a:cxn>
                  <a:cxn ang="0">
                    <a:pos x="88" y="94"/>
                  </a:cxn>
                  <a:cxn ang="0">
                    <a:pos x="71" y="99"/>
                  </a:cxn>
                  <a:cxn ang="0">
                    <a:pos x="62" y="118"/>
                  </a:cxn>
                  <a:cxn ang="0">
                    <a:pos x="66" y="130"/>
                  </a:cxn>
                  <a:cxn ang="0">
                    <a:pos x="55" y="149"/>
                  </a:cxn>
                </a:cxnLst>
                <a:rect l="0" t="0" r="r" b="b"/>
                <a:pathLst>
                  <a:path w="109" h="189">
                    <a:moveTo>
                      <a:pt x="55" y="149"/>
                    </a:moveTo>
                    <a:lnTo>
                      <a:pt x="40" y="158"/>
                    </a:lnTo>
                    <a:lnTo>
                      <a:pt x="36" y="161"/>
                    </a:lnTo>
                    <a:lnTo>
                      <a:pt x="29" y="184"/>
                    </a:lnTo>
                    <a:lnTo>
                      <a:pt x="0" y="189"/>
                    </a:lnTo>
                    <a:lnTo>
                      <a:pt x="5" y="151"/>
                    </a:lnTo>
                    <a:lnTo>
                      <a:pt x="24" y="111"/>
                    </a:lnTo>
                    <a:lnTo>
                      <a:pt x="26" y="87"/>
                    </a:lnTo>
                    <a:lnTo>
                      <a:pt x="21" y="68"/>
                    </a:lnTo>
                    <a:lnTo>
                      <a:pt x="21" y="56"/>
                    </a:lnTo>
                    <a:lnTo>
                      <a:pt x="36" y="33"/>
                    </a:lnTo>
                    <a:lnTo>
                      <a:pt x="40" y="28"/>
                    </a:lnTo>
                    <a:lnTo>
                      <a:pt x="43" y="21"/>
                    </a:lnTo>
                    <a:lnTo>
                      <a:pt x="38" y="14"/>
                    </a:lnTo>
                    <a:lnTo>
                      <a:pt x="57" y="4"/>
                    </a:lnTo>
                    <a:lnTo>
                      <a:pt x="76" y="0"/>
                    </a:lnTo>
                    <a:lnTo>
                      <a:pt x="83" y="14"/>
                    </a:lnTo>
                    <a:lnTo>
                      <a:pt x="104" y="23"/>
                    </a:lnTo>
                    <a:lnTo>
                      <a:pt x="109" y="54"/>
                    </a:lnTo>
                    <a:lnTo>
                      <a:pt x="90" y="73"/>
                    </a:lnTo>
                    <a:lnTo>
                      <a:pt x="88" y="94"/>
                    </a:lnTo>
                    <a:lnTo>
                      <a:pt x="71" y="99"/>
                    </a:lnTo>
                    <a:lnTo>
                      <a:pt x="62" y="118"/>
                    </a:lnTo>
                    <a:lnTo>
                      <a:pt x="66" y="130"/>
                    </a:lnTo>
                    <a:lnTo>
                      <a:pt x="55" y="14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8" name="Freeform 264"/>
              <p:cNvSpPr>
                <a:spLocks/>
              </p:cNvSpPr>
              <p:nvPr/>
            </p:nvSpPr>
            <p:spPr bwMode="auto">
              <a:xfrm>
                <a:off x="4697" y="3468"/>
                <a:ext cx="532" cy="668"/>
              </a:xfrm>
              <a:custGeom>
                <a:avLst/>
                <a:gdLst/>
                <a:ahLst/>
                <a:cxnLst>
                  <a:cxn ang="0">
                    <a:pos x="529" y="60"/>
                  </a:cxn>
                  <a:cxn ang="0">
                    <a:pos x="473" y="102"/>
                  </a:cxn>
                  <a:cxn ang="0">
                    <a:pos x="470" y="173"/>
                  </a:cxn>
                  <a:cxn ang="0">
                    <a:pos x="496" y="247"/>
                  </a:cxn>
                  <a:cxn ang="0">
                    <a:pos x="506" y="303"/>
                  </a:cxn>
                  <a:cxn ang="0">
                    <a:pos x="458" y="374"/>
                  </a:cxn>
                  <a:cxn ang="0">
                    <a:pos x="182" y="656"/>
                  </a:cxn>
                  <a:cxn ang="0">
                    <a:pos x="149" y="663"/>
                  </a:cxn>
                  <a:cxn ang="0">
                    <a:pos x="106" y="654"/>
                  </a:cxn>
                  <a:cxn ang="0">
                    <a:pos x="70" y="639"/>
                  </a:cxn>
                  <a:cxn ang="0">
                    <a:pos x="49" y="646"/>
                  </a:cxn>
                  <a:cxn ang="0">
                    <a:pos x="40" y="620"/>
                  </a:cxn>
                  <a:cxn ang="0">
                    <a:pos x="40" y="580"/>
                  </a:cxn>
                  <a:cxn ang="0">
                    <a:pos x="63" y="552"/>
                  </a:cxn>
                  <a:cxn ang="0">
                    <a:pos x="68" y="521"/>
                  </a:cxn>
                  <a:cxn ang="0">
                    <a:pos x="87" y="495"/>
                  </a:cxn>
                  <a:cxn ang="0">
                    <a:pos x="101" y="445"/>
                  </a:cxn>
                  <a:cxn ang="0">
                    <a:pos x="73" y="422"/>
                  </a:cxn>
                  <a:cxn ang="0">
                    <a:pos x="35" y="436"/>
                  </a:cxn>
                  <a:cxn ang="0">
                    <a:pos x="18" y="391"/>
                  </a:cxn>
                  <a:cxn ang="0">
                    <a:pos x="16" y="360"/>
                  </a:cxn>
                  <a:cxn ang="0">
                    <a:pos x="0" y="313"/>
                  </a:cxn>
                  <a:cxn ang="0">
                    <a:pos x="23" y="299"/>
                  </a:cxn>
                  <a:cxn ang="0">
                    <a:pos x="47" y="254"/>
                  </a:cxn>
                  <a:cxn ang="0">
                    <a:pos x="42" y="218"/>
                  </a:cxn>
                  <a:cxn ang="0">
                    <a:pos x="70" y="171"/>
                  </a:cxn>
                  <a:cxn ang="0">
                    <a:pos x="113" y="187"/>
                  </a:cxn>
                  <a:cxn ang="0">
                    <a:pos x="153" y="152"/>
                  </a:cxn>
                  <a:cxn ang="0">
                    <a:pos x="203" y="138"/>
                  </a:cxn>
                  <a:cxn ang="0">
                    <a:pos x="255" y="145"/>
                  </a:cxn>
                  <a:cxn ang="0">
                    <a:pos x="342" y="105"/>
                  </a:cxn>
                  <a:cxn ang="0">
                    <a:pos x="413" y="53"/>
                  </a:cxn>
                  <a:cxn ang="0">
                    <a:pos x="496" y="15"/>
                  </a:cxn>
                  <a:cxn ang="0">
                    <a:pos x="532" y="17"/>
                  </a:cxn>
                </a:cxnLst>
                <a:rect l="0" t="0" r="r" b="b"/>
                <a:pathLst>
                  <a:path w="532" h="668">
                    <a:moveTo>
                      <a:pt x="532" y="17"/>
                    </a:moveTo>
                    <a:lnTo>
                      <a:pt x="529" y="60"/>
                    </a:lnTo>
                    <a:lnTo>
                      <a:pt x="499" y="88"/>
                    </a:lnTo>
                    <a:lnTo>
                      <a:pt x="473" y="102"/>
                    </a:lnTo>
                    <a:lnTo>
                      <a:pt x="465" y="135"/>
                    </a:lnTo>
                    <a:lnTo>
                      <a:pt x="470" y="173"/>
                    </a:lnTo>
                    <a:lnTo>
                      <a:pt x="489" y="190"/>
                    </a:lnTo>
                    <a:lnTo>
                      <a:pt x="496" y="247"/>
                    </a:lnTo>
                    <a:lnTo>
                      <a:pt x="496" y="270"/>
                    </a:lnTo>
                    <a:lnTo>
                      <a:pt x="506" y="303"/>
                    </a:lnTo>
                    <a:lnTo>
                      <a:pt x="491" y="353"/>
                    </a:lnTo>
                    <a:lnTo>
                      <a:pt x="458" y="374"/>
                    </a:lnTo>
                    <a:lnTo>
                      <a:pt x="326" y="509"/>
                    </a:lnTo>
                    <a:lnTo>
                      <a:pt x="182" y="656"/>
                    </a:lnTo>
                    <a:lnTo>
                      <a:pt x="172" y="665"/>
                    </a:lnTo>
                    <a:lnTo>
                      <a:pt x="149" y="663"/>
                    </a:lnTo>
                    <a:lnTo>
                      <a:pt x="125" y="668"/>
                    </a:lnTo>
                    <a:lnTo>
                      <a:pt x="106" y="654"/>
                    </a:lnTo>
                    <a:lnTo>
                      <a:pt x="89" y="658"/>
                    </a:lnTo>
                    <a:lnTo>
                      <a:pt x="70" y="639"/>
                    </a:lnTo>
                    <a:lnTo>
                      <a:pt x="61" y="639"/>
                    </a:lnTo>
                    <a:lnTo>
                      <a:pt x="49" y="646"/>
                    </a:lnTo>
                    <a:lnTo>
                      <a:pt x="44" y="635"/>
                    </a:lnTo>
                    <a:lnTo>
                      <a:pt x="40" y="620"/>
                    </a:lnTo>
                    <a:lnTo>
                      <a:pt x="44" y="602"/>
                    </a:lnTo>
                    <a:lnTo>
                      <a:pt x="40" y="580"/>
                    </a:lnTo>
                    <a:lnTo>
                      <a:pt x="52" y="571"/>
                    </a:lnTo>
                    <a:lnTo>
                      <a:pt x="63" y="552"/>
                    </a:lnTo>
                    <a:lnTo>
                      <a:pt x="59" y="540"/>
                    </a:lnTo>
                    <a:lnTo>
                      <a:pt x="68" y="521"/>
                    </a:lnTo>
                    <a:lnTo>
                      <a:pt x="85" y="516"/>
                    </a:lnTo>
                    <a:lnTo>
                      <a:pt x="87" y="495"/>
                    </a:lnTo>
                    <a:lnTo>
                      <a:pt x="106" y="476"/>
                    </a:lnTo>
                    <a:lnTo>
                      <a:pt x="101" y="445"/>
                    </a:lnTo>
                    <a:lnTo>
                      <a:pt x="80" y="436"/>
                    </a:lnTo>
                    <a:lnTo>
                      <a:pt x="73" y="422"/>
                    </a:lnTo>
                    <a:lnTo>
                      <a:pt x="54" y="426"/>
                    </a:lnTo>
                    <a:lnTo>
                      <a:pt x="35" y="436"/>
                    </a:lnTo>
                    <a:lnTo>
                      <a:pt x="21" y="417"/>
                    </a:lnTo>
                    <a:lnTo>
                      <a:pt x="18" y="391"/>
                    </a:lnTo>
                    <a:lnTo>
                      <a:pt x="21" y="374"/>
                    </a:lnTo>
                    <a:lnTo>
                      <a:pt x="16" y="360"/>
                    </a:lnTo>
                    <a:lnTo>
                      <a:pt x="0" y="336"/>
                    </a:lnTo>
                    <a:lnTo>
                      <a:pt x="0" y="313"/>
                    </a:lnTo>
                    <a:lnTo>
                      <a:pt x="4" y="299"/>
                    </a:lnTo>
                    <a:lnTo>
                      <a:pt x="23" y="299"/>
                    </a:lnTo>
                    <a:lnTo>
                      <a:pt x="35" y="289"/>
                    </a:lnTo>
                    <a:lnTo>
                      <a:pt x="47" y="254"/>
                    </a:lnTo>
                    <a:lnTo>
                      <a:pt x="56" y="237"/>
                    </a:lnTo>
                    <a:lnTo>
                      <a:pt x="42" y="218"/>
                    </a:lnTo>
                    <a:lnTo>
                      <a:pt x="44" y="178"/>
                    </a:lnTo>
                    <a:lnTo>
                      <a:pt x="70" y="171"/>
                    </a:lnTo>
                    <a:lnTo>
                      <a:pt x="89" y="185"/>
                    </a:lnTo>
                    <a:lnTo>
                      <a:pt x="113" y="187"/>
                    </a:lnTo>
                    <a:lnTo>
                      <a:pt x="137" y="171"/>
                    </a:lnTo>
                    <a:lnTo>
                      <a:pt x="153" y="152"/>
                    </a:lnTo>
                    <a:lnTo>
                      <a:pt x="182" y="133"/>
                    </a:lnTo>
                    <a:lnTo>
                      <a:pt x="203" y="138"/>
                    </a:lnTo>
                    <a:lnTo>
                      <a:pt x="227" y="154"/>
                    </a:lnTo>
                    <a:lnTo>
                      <a:pt x="255" y="145"/>
                    </a:lnTo>
                    <a:lnTo>
                      <a:pt x="300" y="126"/>
                    </a:lnTo>
                    <a:lnTo>
                      <a:pt x="342" y="105"/>
                    </a:lnTo>
                    <a:lnTo>
                      <a:pt x="390" y="62"/>
                    </a:lnTo>
                    <a:lnTo>
                      <a:pt x="413" y="53"/>
                    </a:lnTo>
                    <a:lnTo>
                      <a:pt x="458" y="45"/>
                    </a:lnTo>
                    <a:lnTo>
                      <a:pt x="496" y="15"/>
                    </a:lnTo>
                    <a:lnTo>
                      <a:pt x="515" y="0"/>
                    </a:lnTo>
                    <a:lnTo>
                      <a:pt x="532" y="17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89" name="Freeform 265"/>
              <p:cNvSpPr>
                <a:spLocks/>
              </p:cNvSpPr>
              <p:nvPr/>
            </p:nvSpPr>
            <p:spPr bwMode="auto">
              <a:xfrm>
                <a:off x="5023" y="3400"/>
                <a:ext cx="511" cy="821"/>
              </a:xfrm>
              <a:custGeom>
                <a:avLst/>
                <a:gdLst/>
                <a:ahLst/>
                <a:cxnLst>
                  <a:cxn ang="0">
                    <a:pos x="511" y="83"/>
                  </a:cxn>
                  <a:cxn ang="0">
                    <a:pos x="511" y="814"/>
                  </a:cxn>
                  <a:cxn ang="0">
                    <a:pos x="459" y="821"/>
                  </a:cxn>
                  <a:cxn ang="0">
                    <a:pos x="445" y="795"/>
                  </a:cxn>
                  <a:cxn ang="0">
                    <a:pos x="371" y="752"/>
                  </a:cxn>
                  <a:cxn ang="0">
                    <a:pos x="305" y="740"/>
                  </a:cxn>
                  <a:cxn ang="0">
                    <a:pos x="274" y="729"/>
                  </a:cxn>
                  <a:cxn ang="0">
                    <a:pos x="189" y="700"/>
                  </a:cxn>
                  <a:cxn ang="0">
                    <a:pos x="61" y="712"/>
                  </a:cxn>
                  <a:cxn ang="0">
                    <a:pos x="0" y="577"/>
                  </a:cxn>
                  <a:cxn ang="0">
                    <a:pos x="132" y="442"/>
                  </a:cxn>
                  <a:cxn ang="0">
                    <a:pos x="165" y="421"/>
                  </a:cxn>
                  <a:cxn ang="0">
                    <a:pos x="180" y="371"/>
                  </a:cxn>
                  <a:cxn ang="0">
                    <a:pos x="170" y="338"/>
                  </a:cxn>
                  <a:cxn ang="0">
                    <a:pos x="170" y="315"/>
                  </a:cxn>
                  <a:cxn ang="0">
                    <a:pos x="163" y="258"/>
                  </a:cxn>
                  <a:cxn ang="0">
                    <a:pos x="144" y="241"/>
                  </a:cxn>
                  <a:cxn ang="0">
                    <a:pos x="139" y="203"/>
                  </a:cxn>
                  <a:cxn ang="0">
                    <a:pos x="147" y="170"/>
                  </a:cxn>
                  <a:cxn ang="0">
                    <a:pos x="173" y="156"/>
                  </a:cxn>
                  <a:cxn ang="0">
                    <a:pos x="203" y="128"/>
                  </a:cxn>
                  <a:cxn ang="0">
                    <a:pos x="206" y="85"/>
                  </a:cxn>
                  <a:cxn ang="0">
                    <a:pos x="227" y="66"/>
                  </a:cxn>
                  <a:cxn ang="0">
                    <a:pos x="232" y="42"/>
                  </a:cxn>
                  <a:cxn ang="0">
                    <a:pos x="260" y="40"/>
                  </a:cxn>
                  <a:cxn ang="0">
                    <a:pos x="296" y="42"/>
                  </a:cxn>
                  <a:cxn ang="0">
                    <a:pos x="329" y="35"/>
                  </a:cxn>
                  <a:cxn ang="0">
                    <a:pos x="345" y="14"/>
                  </a:cxn>
                  <a:cxn ang="0">
                    <a:pos x="367" y="19"/>
                  </a:cxn>
                  <a:cxn ang="0">
                    <a:pos x="371" y="40"/>
                  </a:cxn>
                  <a:cxn ang="0">
                    <a:pos x="388" y="40"/>
                  </a:cxn>
                  <a:cxn ang="0">
                    <a:pos x="411" y="0"/>
                  </a:cxn>
                  <a:cxn ang="0">
                    <a:pos x="430" y="33"/>
                  </a:cxn>
                  <a:cxn ang="0">
                    <a:pos x="456" y="64"/>
                  </a:cxn>
                  <a:cxn ang="0">
                    <a:pos x="480" y="90"/>
                  </a:cxn>
                  <a:cxn ang="0">
                    <a:pos x="511" y="83"/>
                  </a:cxn>
                </a:cxnLst>
                <a:rect l="0" t="0" r="r" b="b"/>
                <a:pathLst>
                  <a:path w="511" h="821">
                    <a:moveTo>
                      <a:pt x="511" y="83"/>
                    </a:moveTo>
                    <a:lnTo>
                      <a:pt x="511" y="814"/>
                    </a:lnTo>
                    <a:lnTo>
                      <a:pt x="459" y="821"/>
                    </a:lnTo>
                    <a:lnTo>
                      <a:pt x="445" y="795"/>
                    </a:lnTo>
                    <a:lnTo>
                      <a:pt x="371" y="752"/>
                    </a:lnTo>
                    <a:lnTo>
                      <a:pt x="305" y="740"/>
                    </a:lnTo>
                    <a:lnTo>
                      <a:pt x="274" y="729"/>
                    </a:lnTo>
                    <a:lnTo>
                      <a:pt x="189" y="700"/>
                    </a:lnTo>
                    <a:lnTo>
                      <a:pt x="61" y="712"/>
                    </a:lnTo>
                    <a:lnTo>
                      <a:pt x="0" y="577"/>
                    </a:lnTo>
                    <a:lnTo>
                      <a:pt x="132" y="442"/>
                    </a:lnTo>
                    <a:lnTo>
                      <a:pt x="165" y="421"/>
                    </a:lnTo>
                    <a:lnTo>
                      <a:pt x="180" y="371"/>
                    </a:lnTo>
                    <a:lnTo>
                      <a:pt x="170" y="338"/>
                    </a:lnTo>
                    <a:lnTo>
                      <a:pt x="170" y="315"/>
                    </a:lnTo>
                    <a:lnTo>
                      <a:pt x="163" y="258"/>
                    </a:lnTo>
                    <a:lnTo>
                      <a:pt x="144" y="241"/>
                    </a:lnTo>
                    <a:lnTo>
                      <a:pt x="139" y="203"/>
                    </a:lnTo>
                    <a:lnTo>
                      <a:pt x="147" y="170"/>
                    </a:lnTo>
                    <a:lnTo>
                      <a:pt x="173" y="156"/>
                    </a:lnTo>
                    <a:lnTo>
                      <a:pt x="203" y="128"/>
                    </a:lnTo>
                    <a:lnTo>
                      <a:pt x="206" y="85"/>
                    </a:lnTo>
                    <a:lnTo>
                      <a:pt x="227" y="66"/>
                    </a:lnTo>
                    <a:lnTo>
                      <a:pt x="232" y="42"/>
                    </a:lnTo>
                    <a:lnTo>
                      <a:pt x="260" y="40"/>
                    </a:lnTo>
                    <a:lnTo>
                      <a:pt x="296" y="42"/>
                    </a:lnTo>
                    <a:lnTo>
                      <a:pt x="329" y="35"/>
                    </a:lnTo>
                    <a:lnTo>
                      <a:pt x="345" y="14"/>
                    </a:lnTo>
                    <a:lnTo>
                      <a:pt x="367" y="19"/>
                    </a:lnTo>
                    <a:lnTo>
                      <a:pt x="371" y="40"/>
                    </a:lnTo>
                    <a:lnTo>
                      <a:pt x="388" y="40"/>
                    </a:lnTo>
                    <a:lnTo>
                      <a:pt x="411" y="0"/>
                    </a:lnTo>
                    <a:lnTo>
                      <a:pt x="430" y="33"/>
                    </a:lnTo>
                    <a:lnTo>
                      <a:pt x="456" y="64"/>
                    </a:lnTo>
                    <a:lnTo>
                      <a:pt x="480" y="90"/>
                    </a:lnTo>
                    <a:lnTo>
                      <a:pt x="511" y="83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0" name="Freeform 266"/>
              <p:cNvSpPr>
                <a:spLocks/>
              </p:cNvSpPr>
              <p:nvPr/>
            </p:nvSpPr>
            <p:spPr bwMode="auto">
              <a:xfrm>
                <a:off x="4898" y="4100"/>
                <a:ext cx="636" cy="213"/>
              </a:xfrm>
              <a:custGeom>
                <a:avLst/>
                <a:gdLst/>
                <a:ahLst/>
                <a:cxnLst>
                  <a:cxn ang="0">
                    <a:pos x="636" y="114"/>
                  </a:cxn>
                  <a:cxn ang="0">
                    <a:pos x="633" y="213"/>
                  </a:cxn>
                  <a:cxn ang="0">
                    <a:pos x="118" y="211"/>
                  </a:cxn>
                  <a:cxn ang="0">
                    <a:pos x="0" y="119"/>
                  </a:cxn>
                  <a:cxn ang="0">
                    <a:pos x="198" y="29"/>
                  </a:cxn>
                  <a:cxn ang="0">
                    <a:pos x="186" y="12"/>
                  </a:cxn>
                  <a:cxn ang="0">
                    <a:pos x="314" y="0"/>
                  </a:cxn>
                  <a:cxn ang="0">
                    <a:pos x="399" y="29"/>
                  </a:cxn>
                  <a:cxn ang="0">
                    <a:pos x="430" y="40"/>
                  </a:cxn>
                  <a:cxn ang="0">
                    <a:pos x="496" y="52"/>
                  </a:cxn>
                  <a:cxn ang="0">
                    <a:pos x="570" y="95"/>
                  </a:cxn>
                  <a:cxn ang="0">
                    <a:pos x="584" y="121"/>
                  </a:cxn>
                  <a:cxn ang="0">
                    <a:pos x="636" y="114"/>
                  </a:cxn>
                </a:cxnLst>
                <a:rect l="0" t="0" r="r" b="b"/>
                <a:pathLst>
                  <a:path w="636" h="213">
                    <a:moveTo>
                      <a:pt x="636" y="114"/>
                    </a:moveTo>
                    <a:lnTo>
                      <a:pt x="633" y="213"/>
                    </a:lnTo>
                    <a:lnTo>
                      <a:pt x="118" y="211"/>
                    </a:lnTo>
                    <a:lnTo>
                      <a:pt x="0" y="119"/>
                    </a:lnTo>
                    <a:lnTo>
                      <a:pt x="198" y="29"/>
                    </a:lnTo>
                    <a:lnTo>
                      <a:pt x="186" y="12"/>
                    </a:lnTo>
                    <a:lnTo>
                      <a:pt x="314" y="0"/>
                    </a:lnTo>
                    <a:lnTo>
                      <a:pt x="399" y="29"/>
                    </a:lnTo>
                    <a:lnTo>
                      <a:pt x="430" y="40"/>
                    </a:lnTo>
                    <a:lnTo>
                      <a:pt x="496" y="52"/>
                    </a:lnTo>
                    <a:lnTo>
                      <a:pt x="570" y="95"/>
                    </a:lnTo>
                    <a:lnTo>
                      <a:pt x="584" y="121"/>
                    </a:lnTo>
                    <a:lnTo>
                      <a:pt x="636" y="114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1" name="Freeform 267"/>
              <p:cNvSpPr>
                <a:spLocks/>
              </p:cNvSpPr>
              <p:nvPr/>
            </p:nvSpPr>
            <p:spPr bwMode="auto">
              <a:xfrm>
                <a:off x="4741" y="3977"/>
                <a:ext cx="355" cy="336"/>
              </a:xfrm>
              <a:custGeom>
                <a:avLst/>
                <a:gdLst/>
                <a:ahLst/>
                <a:cxnLst>
                  <a:cxn ang="0">
                    <a:pos x="343" y="135"/>
                  </a:cxn>
                  <a:cxn ang="0">
                    <a:pos x="355" y="152"/>
                  </a:cxn>
                  <a:cxn ang="0">
                    <a:pos x="157" y="242"/>
                  </a:cxn>
                  <a:cxn ang="0">
                    <a:pos x="275" y="334"/>
                  </a:cxn>
                  <a:cxn ang="0">
                    <a:pos x="22" y="336"/>
                  </a:cxn>
                  <a:cxn ang="0">
                    <a:pos x="22" y="320"/>
                  </a:cxn>
                  <a:cxn ang="0">
                    <a:pos x="15" y="298"/>
                  </a:cxn>
                  <a:cxn ang="0">
                    <a:pos x="15" y="275"/>
                  </a:cxn>
                  <a:cxn ang="0">
                    <a:pos x="17" y="237"/>
                  </a:cxn>
                  <a:cxn ang="0">
                    <a:pos x="3" y="175"/>
                  </a:cxn>
                  <a:cxn ang="0">
                    <a:pos x="0" y="161"/>
                  </a:cxn>
                  <a:cxn ang="0">
                    <a:pos x="0" y="142"/>
                  </a:cxn>
                  <a:cxn ang="0">
                    <a:pos x="5" y="137"/>
                  </a:cxn>
                  <a:cxn ang="0">
                    <a:pos x="17" y="130"/>
                  </a:cxn>
                  <a:cxn ang="0">
                    <a:pos x="26" y="130"/>
                  </a:cxn>
                  <a:cxn ang="0">
                    <a:pos x="45" y="149"/>
                  </a:cxn>
                  <a:cxn ang="0">
                    <a:pos x="62" y="145"/>
                  </a:cxn>
                  <a:cxn ang="0">
                    <a:pos x="81" y="159"/>
                  </a:cxn>
                  <a:cxn ang="0">
                    <a:pos x="105" y="154"/>
                  </a:cxn>
                  <a:cxn ang="0">
                    <a:pos x="128" y="156"/>
                  </a:cxn>
                  <a:cxn ang="0">
                    <a:pos x="138" y="147"/>
                  </a:cxn>
                  <a:cxn ang="0">
                    <a:pos x="282" y="0"/>
                  </a:cxn>
                  <a:cxn ang="0">
                    <a:pos x="343" y="135"/>
                  </a:cxn>
                </a:cxnLst>
                <a:rect l="0" t="0" r="r" b="b"/>
                <a:pathLst>
                  <a:path w="355" h="336">
                    <a:moveTo>
                      <a:pt x="343" y="135"/>
                    </a:moveTo>
                    <a:lnTo>
                      <a:pt x="355" y="152"/>
                    </a:lnTo>
                    <a:lnTo>
                      <a:pt x="157" y="242"/>
                    </a:lnTo>
                    <a:lnTo>
                      <a:pt x="275" y="334"/>
                    </a:lnTo>
                    <a:lnTo>
                      <a:pt x="22" y="336"/>
                    </a:lnTo>
                    <a:lnTo>
                      <a:pt x="22" y="320"/>
                    </a:lnTo>
                    <a:lnTo>
                      <a:pt x="15" y="298"/>
                    </a:lnTo>
                    <a:lnTo>
                      <a:pt x="15" y="275"/>
                    </a:lnTo>
                    <a:lnTo>
                      <a:pt x="17" y="237"/>
                    </a:lnTo>
                    <a:lnTo>
                      <a:pt x="3" y="175"/>
                    </a:lnTo>
                    <a:lnTo>
                      <a:pt x="0" y="161"/>
                    </a:lnTo>
                    <a:lnTo>
                      <a:pt x="0" y="142"/>
                    </a:lnTo>
                    <a:lnTo>
                      <a:pt x="5" y="137"/>
                    </a:lnTo>
                    <a:lnTo>
                      <a:pt x="17" y="130"/>
                    </a:lnTo>
                    <a:lnTo>
                      <a:pt x="26" y="130"/>
                    </a:lnTo>
                    <a:lnTo>
                      <a:pt x="45" y="149"/>
                    </a:lnTo>
                    <a:lnTo>
                      <a:pt x="62" y="145"/>
                    </a:lnTo>
                    <a:lnTo>
                      <a:pt x="81" y="159"/>
                    </a:lnTo>
                    <a:lnTo>
                      <a:pt x="105" y="154"/>
                    </a:lnTo>
                    <a:lnTo>
                      <a:pt x="128" y="156"/>
                    </a:lnTo>
                    <a:lnTo>
                      <a:pt x="138" y="147"/>
                    </a:lnTo>
                    <a:lnTo>
                      <a:pt x="282" y="0"/>
                    </a:lnTo>
                    <a:lnTo>
                      <a:pt x="343" y="135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2" name="Freeform 268"/>
              <p:cNvSpPr>
                <a:spLocks/>
              </p:cNvSpPr>
              <p:nvPr/>
            </p:nvSpPr>
            <p:spPr bwMode="auto">
              <a:xfrm>
                <a:off x="4642" y="4254"/>
                <a:ext cx="36" cy="47"/>
              </a:xfrm>
              <a:custGeom>
                <a:avLst/>
                <a:gdLst/>
                <a:ahLst/>
                <a:cxnLst>
                  <a:cxn ang="0">
                    <a:pos x="0" y="36"/>
                  </a:cxn>
                  <a:cxn ang="0">
                    <a:pos x="21" y="7"/>
                  </a:cxn>
                  <a:cxn ang="0">
                    <a:pos x="24" y="0"/>
                  </a:cxn>
                  <a:cxn ang="0">
                    <a:pos x="36" y="5"/>
                  </a:cxn>
                  <a:cxn ang="0">
                    <a:pos x="21" y="26"/>
                  </a:cxn>
                  <a:cxn ang="0">
                    <a:pos x="17" y="40"/>
                  </a:cxn>
                  <a:cxn ang="0">
                    <a:pos x="12" y="47"/>
                  </a:cxn>
                  <a:cxn ang="0">
                    <a:pos x="0" y="36"/>
                  </a:cxn>
                </a:cxnLst>
                <a:rect l="0" t="0" r="r" b="b"/>
                <a:pathLst>
                  <a:path w="36" h="47">
                    <a:moveTo>
                      <a:pt x="0" y="36"/>
                    </a:moveTo>
                    <a:lnTo>
                      <a:pt x="21" y="7"/>
                    </a:lnTo>
                    <a:lnTo>
                      <a:pt x="24" y="0"/>
                    </a:lnTo>
                    <a:lnTo>
                      <a:pt x="36" y="5"/>
                    </a:lnTo>
                    <a:lnTo>
                      <a:pt x="21" y="26"/>
                    </a:lnTo>
                    <a:lnTo>
                      <a:pt x="17" y="40"/>
                    </a:lnTo>
                    <a:lnTo>
                      <a:pt x="12" y="47"/>
                    </a:lnTo>
                    <a:lnTo>
                      <a:pt x="0" y="36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3" name="Freeform 269"/>
              <p:cNvSpPr>
                <a:spLocks/>
              </p:cNvSpPr>
              <p:nvPr/>
            </p:nvSpPr>
            <p:spPr bwMode="auto">
              <a:xfrm>
                <a:off x="4699" y="4140"/>
                <a:ext cx="59" cy="135"/>
              </a:xfrm>
              <a:custGeom>
                <a:avLst/>
                <a:gdLst/>
                <a:ahLst/>
                <a:cxnLst>
                  <a:cxn ang="0">
                    <a:pos x="45" y="12"/>
                  </a:cxn>
                  <a:cxn ang="0">
                    <a:pos x="59" y="74"/>
                  </a:cxn>
                  <a:cxn ang="0">
                    <a:pos x="57" y="112"/>
                  </a:cxn>
                  <a:cxn ang="0">
                    <a:pos x="50" y="114"/>
                  </a:cxn>
                  <a:cxn ang="0">
                    <a:pos x="38" y="126"/>
                  </a:cxn>
                  <a:cxn ang="0">
                    <a:pos x="7" y="135"/>
                  </a:cxn>
                  <a:cxn ang="0">
                    <a:pos x="5" y="128"/>
                  </a:cxn>
                  <a:cxn ang="0">
                    <a:pos x="7" y="105"/>
                  </a:cxn>
                  <a:cxn ang="0">
                    <a:pos x="19" y="90"/>
                  </a:cxn>
                  <a:cxn ang="0">
                    <a:pos x="33" y="88"/>
                  </a:cxn>
                  <a:cxn ang="0">
                    <a:pos x="28" y="76"/>
                  </a:cxn>
                  <a:cxn ang="0">
                    <a:pos x="19" y="76"/>
                  </a:cxn>
                  <a:cxn ang="0">
                    <a:pos x="9" y="76"/>
                  </a:cxn>
                  <a:cxn ang="0">
                    <a:pos x="0" y="53"/>
                  </a:cxn>
                  <a:cxn ang="0">
                    <a:pos x="0" y="27"/>
                  </a:cxn>
                  <a:cxn ang="0">
                    <a:pos x="2" y="8"/>
                  </a:cxn>
                  <a:cxn ang="0">
                    <a:pos x="14" y="0"/>
                  </a:cxn>
                  <a:cxn ang="0">
                    <a:pos x="28" y="0"/>
                  </a:cxn>
                  <a:cxn ang="0">
                    <a:pos x="35" y="10"/>
                  </a:cxn>
                  <a:cxn ang="0">
                    <a:pos x="45" y="12"/>
                  </a:cxn>
                </a:cxnLst>
                <a:rect l="0" t="0" r="r" b="b"/>
                <a:pathLst>
                  <a:path w="59" h="135">
                    <a:moveTo>
                      <a:pt x="45" y="12"/>
                    </a:moveTo>
                    <a:lnTo>
                      <a:pt x="59" y="74"/>
                    </a:lnTo>
                    <a:lnTo>
                      <a:pt x="57" y="112"/>
                    </a:lnTo>
                    <a:lnTo>
                      <a:pt x="50" y="114"/>
                    </a:lnTo>
                    <a:lnTo>
                      <a:pt x="38" y="126"/>
                    </a:lnTo>
                    <a:lnTo>
                      <a:pt x="7" y="135"/>
                    </a:lnTo>
                    <a:lnTo>
                      <a:pt x="5" y="128"/>
                    </a:lnTo>
                    <a:lnTo>
                      <a:pt x="7" y="105"/>
                    </a:lnTo>
                    <a:lnTo>
                      <a:pt x="19" y="90"/>
                    </a:lnTo>
                    <a:lnTo>
                      <a:pt x="33" y="88"/>
                    </a:lnTo>
                    <a:lnTo>
                      <a:pt x="28" y="76"/>
                    </a:lnTo>
                    <a:lnTo>
                      <a:pt x="19" y="76"/>
                    </a:lnTo>
                    <a:lnTo>
                      <a:pt x="9" y="76"/>
                    </a:lnTo>
                    <a:lnTo>
                      <a:pt x="0" y="53"/>
                    </a:lnTo>
                    <a:lnTo>
                      <a:pt x="0" y="27"/>
                    </a:lnTo>
                    <a:lnTo>
                      <a:pt x="2" y="8"/>
                    </a:lnTo>
                    <a:lnTo>
                      <a:pt x="14" y="0"/>
                    </a:lnTo>
                    <a:lnTo>
                      <a:pt x="28" y="0"/>
                    </a:lnTo>
                    <a:lnTo>
                      <a:pt x="35" y="10"/>
                    </a:lnTo>
                    <a:lnTo>
                      <a:pt x="45" y="12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4" name="Freeform 270"/>
              <p:cNvSpPr>
                <a:spLocks/>
              </p:cNvSpPr>
              <p:nvPr/>
            </p:nvSpPr>
            <p:spPr bwMode="auto">
              <a:xfrm>
                <a:off x="4623" y="4048"/>
                <a:ext cx="140" cy="265"/>
              </a:xfrm>
              <a:custGeom>
                <a:avLst/>
                <a:gdLst/>
                <a:ahLst/>
                <a:cxnLst>
                  <a:cxn ang="0">
                    <a:pos x="123" y="66"/>
                  </a:cxn>
                  <a:cxn ang="0">
                    <a:pos x="118" y="71"/>
                  </a:cxn>
                  <a:cxn ang="0">
                    <a:pos x="118" y="90"/>
                  </a:cxn>
                  <a:cxn ang="0">
                    <a:pos x="121" y="104"/>
                  </a:cxn>
                  <a:cxn ang="0">
                    <a:pos x="111" y="102"/>
                  </a:cxn>
                  <a:cxn ang="0">
                    <a:pos x="104" y="92"/>
                  </a:cxn>
                  <a:cxn ang="0">
                    <a:pos x="90" y="92"/>
                  </a:cxn>
                  <a:cxn ang="0">
                    <a:pos x="78" y="100"/>
                  </a:cxn>
                  <a:cxn ang="0">
                    <a:pos x="76" y="119"/>
                  </a:cxn>
                  <a:cxn ang="0">
                    <a:pos x="76" y="145"/>
                  </a:cxn>
                  <a:cxn ang="0">
                    <a:pos x="85" y="168"/>
                  </a:cxn>
                  <a:cxn ang="0">
                    <a:pos x="95" y="168"/>
                  </a:cxn>
                  <a:cxn ang="0">
                    <a:pos x="104" y="168"/>
                  </a:cxn>
                  <a:cxn ang="0">
                    <a:pos x="109" y="180"/>
                  </a:cxn>
                  <a:cxn ang="0">
                    <a:pos x="95" y="182"/>
                  </a:cxn>
                  <a:cxn ang="0">
                    <a:pos x="83" y="197"/>
                  </a:cxn>
                  <a:cxn ang="0">
                    <a:pos x="81" y="220"/>
                  </a:cxn>
                  <a:cxn ang="0">
                    <a:pos x="83" y="227"/>
                  </a:cxn>
                  <a:cxn ang="0">
                    <a:pos x="114" y="218"/>
                  </a:cxn>
                  <a:cxn ang="0">
                    <a:pos x="126" y="206"/>
                  </a:cxn>
                  <a:cxn ang="0">
                    <a:pos x="133" y="204"/>
                  </a:cxn>
                  <a:cxn ang="0">
                    <a:pos x="133" y="227"/>
                  </a:cxn>
                  <a:cxn ang="0">
                    <a:pos x="140" y="249"/>
                  </a:cxn>
                  <a:cxn ang="0">
                    <a:pos x="140" y="265"/>
                  </a:cxn>
                  <a:cxn ang="0">
                    <a:pos x="0" y="263"/>
                  </a:cxn>
                  <a:cxn ang="0">
                    <a:pos x="19" y="242"/>
                  </a:cxn>
                  <a:cxn ang="0">
                    <a:pos x="31" y="253"/>
                  </a:cxn>
                  <a:cxn ang="0">
                    <a:pos x="36" y="246"/>
                  </a:cxn>
                  <a:cxn ang="0">
                    <a:pos x="40" y="232"/>
                  </a:cxn>
                  <a:cxn ang="0">
                    <a:pos x="55" y="211"/>
                  </a:cxn>
                  <a:cxn ang="0">
                    <a:pos x="43" y="206"/>
                  </a:cxn>
                  <a:cxn ang="0">
                    <a:pos x="55" y="175"/>
                  </a:cxn>
                  <a:cxn ang="0">
                    <a:pos x="59" y="137"/>
                  </a:cxn>
                  <a:cxn ang="0">
                    <a:pos x="59" y="88"/>
                  </a:cxn>
                  <a:cxn ang="0">
                    <a:pos x="57" y="69"/>
                  </a:cxn>
                  <a:cxn ang="0">
                    <a:pos x="69" y="66"/>
                  </a:cxn>
                  <a:cxn ang="0">
                    <a:pos x="71" y="31"/>
                  </a:cxn>
                  <a:cxn ang="0">
                    <a:pos x="100" y="26"/>
                  </a:cxn>
                  <a:cxn ang="0">
                    <a:pos x="107" y="3"/>
                  </a:cxn>
                  <a:cxn ang="0">
                    <a:pos x="111" y="0"/>
                  </a:cxn>
                  <a:cxn ang="0">
                    <a:pos x="118" y="24"/>
                  </a:cxn>
                  <a:cxn ang="0">
                    <a:pos x="114" y="40"/>
                  </a:cxn>
                  <a:cxn ang="0">
                    <a:pos x="118" y="55"/>
                  </a:cxn>
                  <a:cxn ang="0">
                    <a:pos x="123" y="66"/>
                  </a:cxn>
                </a:cxnLst>
                <a:rect l="0" t="0" r="r" b="b"/>
                <a:pathLst>
                  <a:path w="140" h="265">
                    <a:moveTo>
                      <a:pt x="123" y="66"/>
                    </a:moveTo>
                    <a:lnTo>
                      <a:pt x="118" y="71"/>
                    </a:lnTo>
                    <a:lnTo>
                      <a:pt x="118" y="90"/>
                    </a:lnTo>
                    <a:lnTo>
                      <a:pt x="121" y="104"/>
                    </a:lnTo>
                    <a:lnTo>
                      <a:pt x="111" y="102"/>
                    </a:lnTo>
                    <a:lnTo>
                      <a:pt x="104" y="92"/>
                    </a:lnTo>
                    <a:lnTo>
                      <a:pt x="90" y="92"/>
                    </a:lnTo>
                    <a:lnTo>
                      <a:pt x="78" y="100"/>
                    </a:lnTo>
                    <a:lnTo>
                      <a:pt x="76" y="119"/>
                    </a:lnTo>
                    <a:lnTo>
                      <a:pt x="76" y="145"/>
                    </a:lnTo>
                    <a:lnTo>
                      <a:pt x="85" y="168"/>
                    </a:lnTo>
                    <a:lnTo>
                      <a:pt x="95" y="168"/>
                    </a:lnTo>
                    <a:lnTo>
                      <a:pt x="104" y="168"/>
                    </a:lnTo>
                    <a:lnTo>
                      <a:pt x="109" y="180"/>
                    </a:lnTo>
                    <a:lnTo>
                      <a:pt x="95" y="182"/>
                    </a:lnTo>
                    <a:lnTo>
                      <a:pt x="83" y="197"/>
                    </a:lnTo>
                    <a:lnTo>
                      <a:pt x="81" y="220"/>
                    </a:lnTo>
                    <a:lnTo>
                      <a:pt x="83" y="227"/>
                    </a:lnTo>
                    <a:lnTo>
                      <a:pt x="114" y="218"/>
                    </a:lnTo>
                    <a:lnTo>
                      <a:pt x="126" y="206"/>
                    </a:lnTo>
                    <a:lnTo>
                      <a:pt x="133" y="204"/>
                    </a:lnTo>
                    <a:lnTo>
                      <a:pt x="133" y="227"/>
                    </a:lnTo>
                    <a:lnTo>
                      <a:pt x="140" y="249"/>
                    </a:lnTo>
                    <a:lnTo>
                      <a:pt x="140" y="265"/>
                    </a:lnTo>
                    <a:lnTo>
                      <a:pt x="0" y="263"/>
                    </a:lnTo>
                    <a:lnTo>
                      <a:pt x="19" y="242"/>
                    </a:lnTo>
                    <a:lnTo>
                      <a:pt x="31" y="253"/>
                    </a:lnTo>
                    <a:lnTo>
                      <a:pt x="36" y="246"/>
                    </a:lnTo>
                    <a:lnTo>
                      <a:pt x="40" y="232"/>
                    </a:lnTo>
                    <a:lnTo>
                      <a:pt x="55" y="211"/>
                    </a:lnTo>
                    <a:lnTo>
                      <a:pt x="43" y="206"/>
                    </a:lnTo>
                    <a:lnTo>
                      <a:pt x="55" y="175"/>
                    </a:lnTo>
                    <a:lnTo>
                      <a:pt x="59" y="137"/>
                    </a:lnTo>
                    <a:lnTo>
                      <a:pt x="59" y="88"/>
                    </a:lnTo>
                    <a:lnTo>
                      <a:pt x="57" y="69"/>
                    </a:lnTo>
                    <a:lnTo>
                      <a:pt x="69" y="66"/>
                    </a:lnTo>
                    <a:lnTo>
                      <a:pt x="71" y="31"/>
                    </a:lnTo>
                    <a:lnTo>
                      <a:pt x="100" y="26"/>
                    </a:lnTo>
                    <a:lnTo>
                      <a:pt x="107" y="3"/>
                    </a:lnTo>
                    <a:lnTo>
                      <a:pt x="111" y="0"/>
                    </a:lnTo>
                    <a:lnTo>
                      <a:pt x="118" y="24"/>
                    </a:lnTo>
                    <a:lnTo>
                      <a:pt x="114" y="40"/>
                    </a:lnTo>
                    <a:lnTo>
                      <a:pt x="118" y="55"/>
                    </a:lnTo>
                    <a:lnTo>
                      <a:pt x="123" y="66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5" name="Freeform 271"/>
              <p:cNvSpPr>
                <a:spLocks/>
              </p:cNvSpPr>
              <p:nvPr/>
            </p:nvSpPr>
            <p:spPr bwMode="auto">
              <a:xfrm>
                <a:off x="2766" y="1455"/>
                <a:ext cx="100" cy="99"/>
              </a:xfrm>
              <a:custGeom>
                <a:avLst/>
                <a:gdLst/>
                <a:ahLst/>
                <a:cxnLst>
                  <a:cxn ang="0">
                    <a:pos x="57" y="0"/>
                  </a:cxn>
                  <a:cxn ang="0">
                    <a:pos x="67" y="0"/>
                  </a:cxn>
                  <a:cxn ang="0">
                    <a:pos x="76" y="0"/>
                  </a:cxn>
                  <a:cxn ang="0">
                    <a:pos x="81" y="2"/>
                  </a:cxn>
                  <a:cxn ang="0">
                    <a:pos x="90" y="7"/>
                  </a:cxn>
                  <a:cxn ang="0">
                    <a:pos x="95" y="7"/>
                  </a:cxn>
                  <a:cxn ang="0">
                    <a:pos x="100" y="12"/>
                  </a:cxn>
                  <a:cxn ang="0">
                    <a:pos x="97" y="38"/>
                  </a:cxn>
                  <a:cxn ang="0">
                    <a:pos x="93" y="54"/>
                  </a:cxn>
                  <a:cxn ang="0">
                    <a:pos x="88" y="66"/>
                  </a:cxn>
                  <a:cxn ang="0">
                    <a:pos x="78" y="71"/>
                  </a:cxn>
                  <a:cxn ang="0">
                    <a:pos x="69" y="73"/>
                  </a:cxn>
                  <a:cxn ang="0">
                    <a:pos x="60" y="78"/>
                  </a:cxn>
                  <a:cxn ang="0">
                    <a:pos x="55" y="92"/>
                  </a:cxn>
                  <a:cxn ang="0">
                    <a:pos x="50" y="92"/>
                  </a:cxn>
                  <a:cxn ang="0">
                    <a:pos x="48" y="85"/>
                  </a:cxn>
                  <a:cxn ang="0">
                    <a:pos x="48" y="78"/>
                  </a:cxn>
                  <a:cxn ang="0">
                    <a:pos x="41" y="80"/>
                  </a:cxn>
                  <a:cxn ang="0">
                    <a:pos x="26" y="94"/>
                  </a:cxn>
                  <a:cxn ang="0">
                    <a:pos x="17" y="99"/>
                  </a:cxn>
                  <a:cxn ang="0">
                    <a:pos x="8" y="99"/>
                  </a:cxn>
                  <a:cxn ang="0">
                    <a:pos x="0" y="99"/>
                  </a:cxn>
                  <a:cxn ang="0">
                    <a:pos x="5" y="92"/>
                  </a:cxn>
                  <a:cxn ang="0">
                    <a:pos x="15" y="85"/>
                  </a:cxn>
                  <a:cxn ang="0">
                    <a:pos x="19" y="78"/>
                  </a:cxn>
                  <a:cxn ang="0">
                    <a:pos x="17" y="73"/>
                  </a:cxn>
                  <a:cxn ang="0">
                    <a:pos x="12" y="73"/>
                  </a:cxn>
                  <a:cxn ang="0">
                    <a:pos x="12" y="61"/>
                  </a:cxn>
                  <a:cxn ang="0">
                    <a:pos x="15" y="54"/>
                  </a:cxn>
                  <a:cxn ang="0">
                    <a:pos x="19" y="47"/>
                  </a:cxn>
                  <a:cxn ang="0">
                    <a:pos x="24" y="38"/>
                  </a:cxn>
                  <a:cxn ang="0">
                    <a:pos x="29" y="28"/>
                  </a:cxn>
                  <a:cxn ang="0">
                    <a:pos x="34" y="28"/>
                  </a:cxn>
                  <a:cxn ang="0">
                    <a:pos x="36" y="28"/>
                  </a:cxn>
                  <a:cxn ang="0">
                    <a:pos x="38" y="33"/>
                  </a:cxn>
                  <a:cxn ang="0">
                    <a:pos x="43" y="35"/>
                  </a:cxn>
                  <a:cxn ang="0">
                    <a:pos x="43" y="38"/>
                  </a:cxn>
                  <a:cxn ang="0">
                    <a:pos x="43" y="42"/>
                  </a:cxn>
                  <a:cxn ang="0">
                    <a:pos x="45" y="45"/>
                  </a:cxn>
                  <a:cxn ang="0">
                    <a:pos x="48" y="52"/>
                  </a:cxn>
                  <a:cxn ang="0">
                    <a:pos x="50" y="52"/>
                  </a:cxn>
                  <a:cxn ang="0">
                    <a:pos x="55" y="50"/>
                  </a:cxn>
                  <a:cxn ang="0">
                    <a:pos x="52" y="35"/>
                  </a:cxn>
                  <a:cxn ang="0">
                    <a:pos x="50" y="21"/>
                  </a:cxn>
                  <a:cxn ang="0">
                    <a:pos x="48" y="12"/>
                  </a:cxn>
                  <a:cxn ang="0">
                    <a:pos x="48" y="2"/>
                  </a:cxn>
                  <a:cxn ang="0">
                    <a:pos x="50" y="0"/>
                  </a:cxn>
                  <a:cxn ang="0">
                    <a:pos x="57" y="0"/>
                  </a:cxn>
                </a:cxnLst>
                <a:rect l="0" t="0" r="r" b="b"/>
                <a:pathLst>
                  <a:path w="100" h="99">
                    <a:moveTo>
                      <a:pt x="57" y="0"/>
                    </a:moveTo>
                    <a:lnTo>
                      <a:pt x="67" y="0"/>
                    </a:lnTo>
                    <a:lnTo>
                      <a:pt x="76" y="0"/>
                    </a:lnTo>
                    <a:lnTo>
                      <a:pt x="81" y="2"/>
                    </a:lnTo>
                    <a:lnTo>
                      <a:pt x="90" y="7"/>
                    </a:lnTo>
                    <a:lnTo>
                      <a:pt x="95" y="7"/>
                    </a:lnTo>
                    <a:lnTo>
                      <a:pt x="100" y="12"/>
                    </a:lnTo>
                    <a:lnTo>
                      <a:pt x="97" y="38"/>
                    </a:lnTo>
                    <a:lnTo>
                      <a:pt x="93" y="54"/>
                    </a:lnTo>
                    <a:lnTo>
                      <a:pt x="88" y="66"/>
                    </a:lnTo>
                    <a:lnTo>
                      <a:pt x="78" y="71"/>
                    </a:lnTo>
                    <a:lnTo>
                      <a:pt x="69" y="73"/>
                    </a:lnTo>
                    <a:lnTo>
                      <a:pt x="60" y="78"/>
                    </a:lnTo>
                    <a:lnTo>
                      <a:pt x="55" y="92"/>
                    </a:lnTo>
                    <a:lnTo>
                      <a:pt x="50" y="92"/>
                    </a:lnTo>
                    <a:lnTo>
                      <a:pt x="48" y="85"/>
                    </a:lnTo>
                    <a:lnTo>
                      <a:pt x="48" y="78"/>
                    </a:lnTo>
                    <a:lnTo>
                      <a:pt x="41" y="80"/>
                    </a:lnTo>
                    <a:lnTo>
                      <a:pt x="26" y="94"/>
                    </a:lnTo>
                    <a:lnTo>
                      <a:pt x="17" y="99"/>
                    </a:lnTo>
                    <a:lnTo>
                      <a:pt x="8" y="99"/>
                    </a:lnTo>
                    <a:lnTo>
                      <a:pt x="0" y="99"/>
                    </a:lnTo>
                    <a:lnTo>
                      <a:pt x="5" y="92"/>
                    </a:lnTo>
                    <a:lnTo>
                      <a:pt x="15" y="85"/>
                    </a:lnTo>
                    <a:lnTo>
                      <a:pt x="19" y="78"/>
                    </a:lnTo>
                    <a:lnTo>
                      <a:pt x="17" y="73"/>
                    </a:lnTo>
                    <a:lnTo>
                      <a:pt x="12" y="73"/>
                    </a:lnTo>
                    <a:lnTo>
                      <a:pt x="12" y="61"/>
                    </a:lnTo>
                    <a:lnTo>
                      <a:pt x="15" y="54"/>
                    </a:lnTo>
                    <a:lnTo>
                      <a:pt x="19" y="47"/>
                    </a:lnTo>
                    <a:lnTo>
                      <a:pt x="24" y="38"/>
                    </a:lnTo>
                    <a:lnTo>
                      <a:pt x="29" y="28"/>
                    </a:lnTo>
                    <a:lnTo>
                      <a:pt x="34" y="28"/>
                    </a:lnTo>
                    <a:lnTo>
                      <a:pt x="36" y="28"/>
                    </a:lnTo>
                    <a:lnTo>
                      <a:pt x="38" y="33"/>
                    </a:lnTo>
                    <a:lnTo>
                      <a:pt x="43" y="35"/>
                    </a:lnTo>
                    <a:lnTo>
                      <a:pt x="43" y="38"/>
                    </a:lnTo>
                    <a:lnTo>
                      <a:pt x="43" y="42"/>
                    </a:lnTo>
                    <a:lnTo>
                      <a:pt x="45" y="45"/>
                    </a:lnTo>
                    <a:lnTo>
                      <a:pt x="48" y="52"/>
                    </a:lnTo>
                    <a:lnTo>
                      <a:pt x="50" y="52"/>
                    </a:lnTo>
                    <a:lnTo>
                      <a:pt x="55" y="50"/>
                    </a:lnTo>
                    <a:lnTo>
                      <a:pt x="52" y="35"/>
                    </a:lnTo>
                    <a:lnTo>
                      <a:pt x="50" y="21"/>
                    </a:lnTo>
                    <a:lnTo>
                      <a:pt x="48" y="12"/>
                    </a:lnTo>
                    <a:lnTo>
                      <a:pt x="48" y="2"/>
                    </a:lnTo>
                    <a:lnTo>
                      <a:pt x="50" y="0"/>
                    </a:lnTo>
                    <a:lnTo>
                      <a:pt x="57" y="0"/>
                    </a:lnTo>
                    <a:close/>
                  </a:path>
                </a:pathLst>
              </a:custGeom>
              <a:solidFill>
                <a:srgbClr val="ECF8FE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6" name="Freeform 272"/>
              <p:cNvSpPr>
                <a:spLocks/>
              </p:cNvSpPr>
              <p:nvPr/>
            </p:nvSpPr>
            <p:spPr bwMode="auto">
              <a:xfrm>
                <a:off x="3675" y="1109"/>
                <a:ext cx="177" cy="190"/>
              </a:xfrm>
              <a:custGeom>
                <a:avLst/>
                <a:gdLst/>
                <a:ahLst/>
                <a:cxnLst>
                  <a:cxn ang="0">
                    <a:pos x="35" y="0"/>
                  </a:cxn>
                  <a:cxn ang="0">
                    <a:pos x="49" y="5"/>
                  </a:cxn>
                  <a:cxn ang="0">
                    <a:pos x="68" y="15"/>
                  </a:cxn>
                  <a:cxn ang="0">
                    <a:pos x="82" y="24"/>
                  </a:cxn>
                  <a:cxn ang="0">
                    <a:pos x="94" y="31"/>
                  </a:cxn>
                  <a:cxn ang="0">
                    <a:pos x="104" y="33"/>
                  </a:cxn>
                  <a:cxn ang="0">
                    <a:pos x="111" y="41"/>
                  </a:cxn>
                  <a:cxn ang="0">
                    <a:pos x="125" y="38"/>
                  </a:cxn>
                  <a:cxn ang="0">
                    <a:pos x="139" y="45"/>
                  </a:cxn>
                  <a:cxn ang="0">
                    <a:pos x="151" y="67"/>
                  </a:cxn>
                  <a:cxn ang="0">
                    <a:pos x="170" y="88"/>
                  </a:cxn>
                  <a:cxn ang="0">
                    <a:pos x="177" y="95"/>
                  </a:cxn>
                  <a:cxn ang="0">
                    <a:pos x="175" y="116"/>
                  </a:cxn>
                  <a:cxn ang="0">
                    <a:pos x="170" y="135"/>
                  </a:cxn>
                  <a:cxn ang="0">
                    <a:pos x="165" y="145"/>
                  </a:cxn>
                  <a:cxn ang="0">
                    <a:pos x="158" y="157"/>
                  </a:cxn>
                  <a:cxn ang="0">
                    <a:pos x="149" y="157"/>
                  </a:cxn>
                  <a:cxn ang="0">
                    <a:pos x="144" y="154"/>
                  </a:cxn>
                  <a:cxn ang="0">
                    <a:pos x="142" y="145"/>
                  </a:cxn>
                  <a:cxn ang="0">
                    <a:pos x="135" y="142"/>
                  </a:cxn>
                  <a:cxn ang="0">
                    <a:pos x="125" y="145"/>
                  </a:cxn>
                  <a:cxn ang="0">
                    <a:pos x="116" y="154"/>
                  </a:cxn>
                  <a:cxn ang="0">
                    <a:pos x="118" y="171"/>
                  </a:cxn>
                  <a:cxn ang="0">
                    <a:pos x="118" y="180"/>
                  </a:cxn>
                  <a:cxn ang="0">
                    <a:pos x="106" y="187"/>
                  </a:cxn>
                  <a:cxn ang="0">
                    <a:pos x="101" y="190"/>
                  </a:cxn>
                  <a:cxn ang="0">
                    <a:pos x="94" y="190"/>
                  </a:cxn>
                  <a:cxn ang="0">
                    <a:pos x="94" y="185"/>
                  </a:cxn>
                  <a:cxn ang="0">
                    <a:pos x="97" y="180"/>
                  </a:cxn>
                  <a:cxn ang="0">
                    <a:pos x="90" y="175"/>
                  </a:cxn>
                  <a:cxn ang="0">
                    <a:pos x="87" y="166"/>
                  </a:cxn>
                  <a:cxn ang="0">
                    <a:pos x="66" y="138"/>
                  </a:cxn>
                  <a:cxn ang="0">
                    <a:pos x="49" y="109"/>
                  </a:cxn>
                  <a:cxn ang="0">
                    <a:pos x="35" y="95"/>
                  </a:cxn>
                  <a:cxn ang="0">
                    <a:pos x="23" y="83"/>
                  </a:cxn>
                  <a:cxn ang="0">
                    <a:pos x="4" y="76"/>
                  </a:cxn>
                  <a:cxn ang="0">
                    <a:pos x="0" y="67"/>
                  </a:cxn>
                  <a:cxn ang="0">
                    <a:pos x="2" y="62"/>
                  </a:cxn>
                  <a:cxn ang="0">
                    <a:pos x="7" y="64"/>
                  </a:cxn>
                  <a:cxn ang="0">
                    <a:pos x="9" y="67"/>
                  </a:cxn>
                  <a:cxn ang="0">
                    <a:pos x="16" y="62"/>
                  </a:cxn>
                  <a:cxn ang="0">
                    <a:pos x="21" y="45"/>
                  </a:cxn>
                  <a:cxn ang="0">
                    <a:pos x="30" y="36"/>
                  </a:cxn>
                  <a:cxn ang="0">
                    <a:pos x="38" y="29"/>
                  </a:cxn>
                  <a:cxn ang="0">
                    <a:pos x="33" y="19"/>
                  </a:cxn>
                  <a:cxn ang="0">
                    <a:pos x="33" y="7"/>
                  </a:cxn>
                  <a:cxn ang="0">
                    <a:pos x="33" y="3"/>
                  </a:cxn>
                  <a:cxn ang="0">
                    <a:pos x="35" y="0"/>
                  </a:cxn>
                </a:cxnLst>
                <a:rect l="0" t="0" r="r" b="b"/>
                <a:pathLst>
                  <a:path w="177" h="190">
                    <a:moveTo>
                      <a:pt x="35" y="0"/>
                    </a:moveTo>
                    <a:lnTo>
                      <a:pt x="49" y="5"/>
                    </a:lnTo>
                    <a:lnTo>
                      <a:pt x="68" y="15"/>
                    </a:lnTo>
                    <a:lnTo>
                      <a:pt x="82" y="24"/>
                    </a:lnTo>
                    <a:lnTo>
                      <a:pt x="94" y="31"/>
                    </a:lnTo>
                    <a:lnTo>
                      <a:pt x="104" y="33"/>
                    </a:lnTo>
                    <a:lnTo>
                      <a:pt x="111" y="41"/>
                    </a:lnTo>
                    <a:lnTo>
                      <a:pt x="125" y="38"/>
                    </a:lnTo>
                    <a:lnTo>
                      <a:pt x="139" y="45"/>
                    </a:lnTo>
                    <a:lnTo>
                      <a:pt x="151" y="67"/>
                    </a:lnTo>
                    <a:lnTo>
                      <a:pt x="170" y="88"/>
                    </a:lnTo>
                    <a:lnTo>
                      <a:pt x="177" y="95"/>
                    </a:lnTo>
                    <a:lnTo>
                      <a:pt x="175" y="116"/>
                    </a:lnTo>
                    <a:lnTo>
                      <a:pt x="170" y="135"/>
                    </a:lnTo>
                    <a:lnTo>
                      <a:pt x="165" y="145"/>
                    </a:lnTo>
                    <a:lnTo>
                      <a:pt x="158" y="157"/>
                    </a:lnTo>
                    <a:lnTo>
                      <a:pt x="149" y="157"/>
                    </a:lnTo>
                    <a:lnTo>
                      <a:pt x="144" y="154"/>
                    </a:lnTo>
                    <a:lnTo>
                      <a:pt x="142" y="145"/>
                    </a:lnTo>
                    <a:lnTo>
                      <a:pt x="135" y="142"/>
                    </a:lnTo>
                    <a:lnTo>
                      <a:pt x="125" y="145"/>
                    </a:lnTo>
                    <a:lnTo>
                      <a:pt x="116" y="154"/>
                    </a:lnTo>
                    <a:lnTo>
                      <a:pt x="118" y="171"/>
                    </a:lnTo>
                    <a:lnTo>
                      <a:pt x="118" y="180"/>
                    </a:lnTo>
                    <a:lnTo>
                      <a:pt x="106" y="187"/>
                    </a:lnTo>
                    <a:lnTo>
                      <a:pt x="101" y="190"/>
                    </a:lnTo>
                    <a:lnTo>
                      <a:pt x="94" y="190"/>
                    </a:lnTo>
                    <a:lnTo>
                      <a:pt x="94" y="185"/>
                    </a:lnTo>
                    <a:lnTo>
                      <a:pt x="97" y="180"/>
                    </a:lnTo>
                    <a:lnTo>
                      <a:pt x="90" y="175"/>
                    </a:lnTo>
                    <a:lnTo>
                      <a:pt x="87" y="166"/>
                    </a:lnTo>
                    <a:lnTo>
                      <a:pt x="66" y="138"/>
                    </a:lnTo>
                    <a:lnTo>
                      <a:pt x="49" y="109"/>
                    </a:lnTo>
                    <a:lnTo>
                      <a:pt x="35" y="95"/>
                    </a:lnTo>
                    <a:lnTo>
                      <a:pt x="23" y="83"/>
                    </a:lnTo>
                    <a:lnTo>
                      <a:pt x="4" y="76"/>
                    </a:lnTo>
                    <a:lnTo>
                      <a:pt x="0" y="67"/>
                    </a:lnTo>
                    <a:lnTo>
                      <a:pt x="2" y="62"/>
                    </a:lnTo>
                    <a:lnTo>
                      <a:pt x="7" y="64"/>
                    </a:lnTo>
                    <a:lnTo>
                      <a:pt x="9" y="67"/>
                    </a:lnTo>
                    <a:lnTo>
                      <a:pt x="16" y="62"/>
                    </a:lnTo>
                    <a:lnTo>
                      <a:pt x="21" y="45"/>
                    </a:lnTo>
                    <a:lnTo>
                      <a:pt x="30" y="36"/>
                    </a:lnTo>
                    <a:lnTo>
                      <a:pt x="38" y="29"/>
                    </a:lnTo>
                    <a:lnTo>
                      <a:pt x="33" y="19"/>
                    </a:lnTo>
                    <a:lnTo>
                      <a:pt x="33" y="7"/>
                    </a:lnTo>
                    <a:lnTo>
                      <a:pt x="33" y="3"/>
                    </a:lnTo>
                    <a:lnTo>
                      <a:pt x="35" y="0"/>
                    </a:lnTo>
                    <a:close/>
                  </a:path>
                </a:pathLst>
              </a:custGeom>
              <a:solidFill>
                <a:srgbClr val="ECF8FE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7" name="Freeform 273"/>
              <p:cNvSpPr>
                <a:spLocks/>
              </p:cNvSpPr>
              <p:nvPr/>
            </p:nvSpPr>
            <p:spPr bwMode="auto">
              <a:xfrm>
                <a:off x="3854" y="941"/>
                <a:ext cx="152" cy="194"/>
              </a:xfrm>
              <a:custGeom>
                <a:avLst/>
                <a:gdLst/>
                <a:ahLst/>
                <a:cxnLst>
                  <a:cxn ang="0">
                    <a:pos x="135" y="180"/>
                  </a:cxn>
                  <a:cxn ang="0">
                    <a:pos x="128" y="190"/>
                  </a:cxn>
                  <a:cxn ang="0">
                    <a:pos x="112" y="192"/>
                  </a:cxn>
                  <a:cxn ang="0">
                    <a:pos x="114" y="175"/>
                  </a:cxn>
                  <a:cxn ang="0">
                    <a:pos x="97" y="149"/>
                  </a:cxn>
                  <a:cxn ang="0">
                    <a:pos x="60" y="140"/>
                  </a:cxn>
                  <a:cxn ang="0">
                    <a:pos x="38" y="128"/>
                  </a:cxn>
                  <a:cxn ang="0">
                    <a:pos x="41" y="112"/>
                  </a:cxn>
                  <a:cxn ang="0">
                    <a:pos x="34" y="100"/>
                  </a:cxn>
                  <a:cxn ang="0">
                    <a:pos x="12" y="90"/>
                  </a:cxn>
                  <a:cxn ang="0">
                    <a:pos x="19" y="83"/>
                  </a:cxn>
                  <a:cxn ang="0">
                    <a:pos x="38" y="86"/>
                  </a:cxn>
                  <a:cxn ang="0">
                    <a:pos x="29" y="71"/>
                  </a:cxn>
                  <a:cxn ang="0">
                    <a:pos x="12" y="45"/>
                  </a:cxn>
                  <a:cxn ang="0">
                    <a:pos x="19" y="38"/>
                  </a:cxn>
                  <a:cxn ang="0">
                    <a:pos x="38" y="57"/>
                  </a:cxn>
                  <a:cxn ang="0">
                    <a:pos x="53" y="78"/>
                  </a:cxn>
                  <a:cxn ang="0">
                    <a:pos x="71" y="100"/>
                  </a:cxn>
                  <a:cxn ang="0">
                    <a:pos x="71" y="83"/>
                  </a:cxn>
                  <a:cxn ang="0">
                    <a:pos x="69" y="67"/>
                  </a:cxn>
                  <a:cxn ang="0">
                    <a:pos x="74" y="50"/>
                  </a:cxn>
                  <a:cxn ang="0">
                    <a:pos x="53" y="26"/>
                  </a:cxn>
                  <a:cxn ang="0">
                    <a:pos x="22" y="24"/>
                  </a:cxn>
                  <a:cxn ang="0">
                    <a:pos x="5" y="10"/>
                  </a:cxn>
                  <a:cxn ang="0">
                    <a:pos x="3" y="0"/>
                  </a:cxn>
                  <a:cxn ang="0">
                    <a:pos x="36" y="7"/>
                  </a:cxn>
                  <a:cxn ang="0">
                    <a:pos x="67" y="17"/>
                  </a:cxn>
                  <a:cxn ang="0">
                    <a:pos x="83" y="38"/>
                  </a:cxn>
                  <a:cxn ang="0">
                    <a:pos x="86" y="64"/>
                  </a:cxn>
                  <a:cxn ang="0">
                    <a:pos x="95" y="86"/>
                  </a:cxn>
                  <a:cxn ang="0">
                    <a:pos x="145" y="126"/>
                  </a:cxn>
                  <a:cxn ang="0">
                    <a:pos x="152" y="152"/>
                  </a:cxn>
                  <a:cxn ang="0">
                    <a:pos x="138" y="173"/>
                  </a:cxn>
                </a:cxnLst>
                <a:rect l="0" t="0" r="r" b="b"/>
                <a:pathLst>
                  <a:path w="152" h="194">
                    <a:moveTo>
                      <a:pt x="138" y="173"/>
                    </a:moveTo>
                    <a:lnTo>
                      <a:pt x="135" y="180"/>
                    </a:lnTo>
                    <a:lnTo>
                      <a:pt x="135" y="192"/>
                    </a:lnTo>
                    <a:lnTo>
                      <a:pt x="128" y="190"/>
                    </a:lnTo>
                    <a:lnTo>
                      <a:pt x="121" y="194"/>
                    </a:lnTo>
                    <a:lnTo>
                      <a:pt x="112" y="192"/>
                    </a:lnTo>
                    <a:lnTo>
                      <a:pt x="112" y="185"/>
                    </a:lnTo>
                    <a:lnTo>
                      <a:pt x="114" y="175"/>
                    </a:lnTo>
                    <a:lnTo>
                      <a:pt x="112" y="166"/>
                    </a:lnTo>
                    <a:lnTo>
                      <a:pt x="97" y="149"/>
                    </a:lnTo>
                    <a:lnTo>
                      <a:pt x="79" y="140"/>
                    </a:lnTo>
                    <a:lnTo>
                      <a:pt x="60" y="140"/>
                    </a:lnTo>
                    <a:lnTo>
                      <a:pt x="50" y="138"/>
                    </a:lnTo>
                    <a:lnTo>
                      <a:pt x="38" y="128"/>
                    </a:lnTo>
                    <a:lnTo>
                      <a:pt x="36" y="121"/>
                    </a:lnTo>
                    <a:lnTo>
                      <a:pt x="41" y="112"/>
                    </a:lnTo>
                    <a:lnTo>
                      <a:pt x="41" y="104"/>
                    </a:lnTo>
                    <a:lnTo>
                      <a:pt x="34" y="100"/>
                    </a:lnTo>
                    <a:lnTo>
                      <a:pt x="19" y="93"/>
                    </a:lnTo>
                    <a:lnTo>
                      <a:pt x="12" y="90"/>
                    </a:lnTo>
                    <a:lnTo>
                      <a:pt x="12" y="86"/>
                    </a:lnTo>
                    <a:lnTo>
                      <a:pt x="19" y="83"/>
                    </a:lnTo>
                    <a:lnTo>
                      <a:pt x="34" y="86"/>
                    </a:lnTo>
                    <a:lnTo>
                      <a:pt x="38" y="86"/>
                    </a:lnTo>
                    <a:lnTo>
                      <a:pt x="36" y="81"/>
                    </a:lnTo>
                    <a:lnTo>
                      <a:pt x="29" y="71"/>
                    </a:lnTo>
                    <a:lnTo>
                      <a:pt x="17" y="60"/>
                    </a:lnTo>
                    <a:lnTo>
                      <a:pt x="12" y="45"/>
                    </a:lnTo>
                    <a:lnTo>
                      <a:pt x="12" y="38"/>
                    </a:lnTo>
                    <a:lnTo>
                      <a:pt x="19" y="38"/>
                    </a:lnTo>
                    <a:lnTo>
                      <a:pt x="26" y="45"/>
                    </a:lnTo>
                    <a:lnTo>
                      <a:pt x="38" y="57"/>
                    </a:lnTo>
                    <a:lnTo>
                      <a:pt x="41" y="69"/>
                    </a:lnTo>
                    <a:lnTo>
                      <a:pt x="53" y="78"/>
                    </a:lnTo>
                    <a:lnTo>
                      <a:pt x="64" y="97"/>
                    </a:lnTo>
                    <a:lnTo>
                      <a:pt x="71" y="100"/>
                    </a:lnTo>
                    <a:lnTo>
                      <a:pt x="71" y="93"/>
                    </a:lnTo>
                    <a:lnTo>
                      <a:pt x="71" y="83"/>
                    </a:lnTo>
                    <a:lnTo>
                      <a:pt x="69" y="74"/>
                    </a:lnTo>
                    <a:lnTo>
                      <a:pt x="69" y="67"/>
                    </a:lnTo>
                    <a:lnTo>
                      <a:pt x="74" y="60"/>
                    </a:lnTo>
                    <a:lnTo>
                      <a:pt x="74" y="50"/>
                    </a:lnTo>
                    <a:lnTo>
                      <a:pt x="64" y="33"/>
                    </a:lnTo>
                    <a:lnTo>
                      <a:pt x="53" y="26"/>
                    </a:lnTo>
                    <a:lnTo>
                      <a:pt x="38" y="24"/>
                    </a:lnTo>
                    <a:lnTo>
                      <a:pt x="22" y="24"/>
                    </a:lnTo>
                    <a:lnTo>
                      <a:pt x="15" y="17"/>
                    </a:lnTo>
                    <a:lnTo>
                      <a:pt x="5" y="10"/>
                    </a:lnTo>
                    <a:lnTo>
                      <a:pt x="0" y="5"/>
                    </a:lnTo>
                    <a:lnTo>
                      <a:pt x="3" y="0"/>
                    </a:lnTo>
                    <a:lnTo>
                      <a:pt x="22" y="0"/>
                    </a:lnTo>
                    <a:lnTo>
                      <a:pt x="36" y="7"/>
                    </a:lnTo>
                    <a:lnTo>
                      <a:pt x="55" y="15"/>
                    </a:lnTo>
                    <a:lnTo>
                      <a:pt x="67" y="17"/>
                    </a:lnTo>
                    <a:lnTo>
                      <a:pt x="81" y="24"/>
                    </a:lnTo>
                    <a:lnTo>
                      <a:pt x="83" y="38"/>
                    </a:lnTo>
                    <a:lnTo>
                      <a:pt x="86" y="52"/>
                    </a:lnTo>
                    <a:lnTo>
                      <a:pt x="86" y="64"/>
                    </a:lnTo>
                    <a:lnTo>
                      <a:pt x="88" y="76"/>
                    </a:lnTo>
                    <a:lnTo>
                      <a:pt x="95" y="86"/>
                    </a:lnTo>
                    <a:lnTo>
                      <a:pt x="116" y="107"/>
                    </a:lnTo>
                    <a:lnTo>
                      <a:pt x="145" y="126"/>
                    </a:lnTo>
                    <a:lnTo>
                      <a:pt x="149" y="135"/>
                    </a:lnTo>
                    <a:lnTo>
                      <a:pt x="152" y="152"/>
                    </a:lnTo>
                    <a:lnTo>
                      <a:pt x="147" y="161"/>
                    </a:lnTo>
                    <a:lnTo>
                      <a:pt x="138" y="173"/>
                    </a:lnTo>
                    <a:close/>
                  </a:path>
                </a:pathLst>
              </a:custGeom>
              <a:solidFill>
                <a:srgbClr val="ECF8FE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8" name="Freeform 274"/>
              <p:cNvSpPr>
                <a:spLocks/>
              </p:cNvSpPr>
              <p:nvPr/>
            </p:nvSpPr>
            <p:spPr bwMode="auto">
              <a:xfrm>
                <a:off x="5302" y="2191"/>
                <a:ext cx="232" cy="558"/>
              </a:xfrm>
              <a:custGeom>
                <a:avLst/>
                <a:gdLst/>
                <a:ahLst/>
                <a:cxnLst>
                  <a:cxn ang="0">
                    <a:pos x="232" y="0"/>
                  </a:cxn>
                  <a:cxn ang="0">
                    <a:pos x="232" y="558"/>
                  </a:cxn>
                  <a:cxn ang="0">
                    <a:pos x="208" y="546"/>
                  </a:cxn>
                  <a:cxn ang="0">
                    <a:pos x="187" y="534"/>
                  </a:cxn>
                  <a:cxn ang="0">
                    <a:pos x="161" y="523"/>
                  </a:cxn>
                  <a:cxn ang="0">
                    <a:pos x="137" y="506"/>
                  </a:cxn>
                  <a:cxn ang="0">
                    <a:pos x="125" y="506"/>
                  </a:cxn>
                  <a:cxn ang="0">
                    <a:pos x="121" y="494"/>
                  </a:cxn>
                  <a:cxn ang="0">
                    <a:pos x="114" y="475"/>
                  </a:cxn>
                  <a:cxn ang="0">
                    <a:pos x="102" y="454"/>
                  </a:cxn>
                  <a:cxn ang="0">
                    <a:pos x="95" y="442"/>
                  </a:cxn>
                  <a:cxn ang="0">
                    <a:pos x="95" y="428"/>
                  </a:cxn>
                  <a:cxn ang="0">
                    <a:pos x="90" y="419"/>
                  </a:cxn>
                  <a:cxn ang="0">
                    <a:pos x="80" y="407"/>
                  </a:cxn>
                  <a:cxn ang="0">
                    <a:pos x="62" y="393"/>
                  </a:cxn>
                  <a:cxn ang="0">
                    <a:pos x="36" y="385"/>
                  </a:cxn>
                  <a:cxn ang="0">
                    <a:pos x="21" y="378"/>
                  </a:cxn>
                  <a:cxn ang="0">
                    <a:pos x="7" y="378"/>
                  </a:cxn>
                  <a:cxn ang="0">
                    <a:pos x="0" y="366"/>
                  </a:cxn>
                  <a:cxn ang="0">
                    <a:pos x="0" y="359"/>
                  </a:cxn>
                  <a:cxn ang="0">
                    <a:pos x="7" y="345"/>
                  </a:cxn>
                  <a:cxn ang="0">
                    <a:pos x="24" y="333"/>
                  </a:cxn>
                  <a:cxn ang="0">
                    <a:pos x="24" y="314"/>
                  </a:cxn>
                  <a:cxn ang="0">
                    <a:pos x="26" y="281"/>
                  </a:cxn>
                  <a:cxn ang="0">
                    <a:pos x="21" y="272"/>
                  </a:cxn>
                  <a:cxn ang="0">
                    <a:pos x="9" y="248"/>
                  </a:cxn>
                  <a:cxn ang="0">
                    <a:pos x="9" y="222"/>
                  </a:cxn>
                  <a:cxn ang="0">
                    <a:pos x="19" y="217"/>
                  </a:cxn>
                  <a:cxn ang="0">
                    <a:pos x="36" y="208"/>
                  </a:cxn>
                  <a:cxn ang="0">
                    <a:pos x="54" y="191"/>
                  </a:cxn>
                  <a:cxn ang="0">
                    <a:pos x="69" y="161"/>
                  </a:cxn>
                  <a:cxn ang="0">
                    <a:pos x="83" y="151"/>
                  </a:cxn>
                  <a:cxn ang="0">
                    <a:pos x="92" y="135"/>
                  </a:cxn>
                  <a:cxn ang="0">
                    <a:pos x="95" y="111"/>
                  </a:cxn>
                  <a:cxn ang="0">
                    <a:pos x="92" y="104"/>
                  </a:cxn>
                  <a:cxn ang="0">
                    <a:pos x="88" y="92"/>
                  </a:cxn>
                  <a:cxn ang="0">
                    <a:pos x="95" y="83"/>
                  </a:cxn>
                  <a:cxn ang="0">
                    <a:pos x="121" y="80"/>
                  </a:cxn>
                  <a:cxn ang="0">
                    <a:pos x="130" y="59"/>
                  </a:cxn>
                  <a:cxn ang="0">
                    <a:pos x="154" y="30"/>
                  </a:cxn>
                  <a:cxn ang="0">
                    <a:pos x="163" y="19"/>
                  </a:cxn>
                  <a:cxn ang="0">
                    <a:pos x="232" y="0"/>
                  </a:cxn>
                </a:cxnLst>
                <a:rect l="0" t="0" r="r" b="b"/>
                <a:pathLst>
                  <a:path w="232" h="558">
                    <a:moveTo>
                      <a:pt x="232" y="0"/>
                    </a:moveTo>
                    <a:lnTo>
                      <a:pt x="232" y="558"/>
                    </a:lnTo>
                    <a:lnTo>
                      <a:pt x="208" y="546"/>
                    </a:lnTo>
                    <a:lnTo>
                      <a:pt x="187" y="534"/>
                    </a:lnTo>
                    <a:lnTo>
                      <a:pt x="161" y="523"/>
                    </a:lnTo>
                    <a:lnTo>
                      <a:pt x="137" y="506"/>
                    </a:lnTo>
                    <a:lnTo>
                      <a:pt x="125" y="506"/>
                    </a:lnTo>
                    <a:lnTo>
                      <a:pt x="121" y="494"/>
                    </a:lnTo>
                    <a:lnTo>
                      <a:pt x="114" y="475"/>
                    </a:lnTo>
                    <a:lnTo>
                      <a:pt x="102" y="454"/>
                    </a:lnTo>
                    <a:lnTo>
                      <a:pt x="95" y="442"/>
                    </a:lnTo>
                    <a:lnTo>
                      <a:pt x="95" y="428"/>
                    </a:lnTo>
                    <a:lnTo>
                      <a:pt x="90" y="419"/>
                    </a:lnTo>
                    <a:lnTo>
                      <a:pt x="80" y="407"/>
                    </a:lnTo>
                    <a:lnTo>
                      <a:pt x="62" y="393"/>
                    </a:lnTo>
                    <a:lnTo>
                      <a:pt x="36" y="385"/>
                    </a:lnTo>
                    <a:lnTo>
                      <a:pt x="21" y="378"/>
                    </a:lnTo>
                    <a:lnTo>
                      <a:pt x="7" y="378"/>
                    </a:lnTo>
                    <a:lnTo>
                      <a:pt x="0" y="366"/>
                    </a:lnTo>
                    <a:lnTo>
                      <a:pt x="0" y="359"/>
                    </a:lnTo>
                    <a:lnTo>
                      <a:pt x="7" y="345"/>
                    </a:lnTo>
                    <a:lnTo>
                      <a:pt x="24" y="333"/>
                    </a:lnTo>
                    <a:lnTo>
                      <a:pt x="24" y="314"/>
                    </a:lnTo>
                    <a:lnTo>
                      <a:pt x="26" y="281"/>
                    </a:lnTo>
                    <a:lnTo>
                      <a:pt x="21" y="272"/>
                    </a:lnTo>
                    <a:lnTo>
                      <a:pt x="9" y="248"/>
                    </a:lnTo>
                    <a:lnTo>
                      <a:pt x="9" y="222"/>
                    </a:lnTo>
                    <a:lnTo>
                      <a:pt x="19" y="217"/>
                    </a:lnTo>
                    <a:lnTo>
                      <a:pt x="36" y="208"/>
                    </a:lnTo>
                    <a:lnTo>
                      <a:pt x="54" y="191"/>
                    </a:lnTo>
                    <a:lnTo>
                      <a:pt x="69" y="161"/>
                    </a:lnTo>
                    <a:lnTo>
                      <a:pt x="83" y="151"/>
                    </a:lnTo>
                    <a:lnTo>
                      <a:pt x="92" y="135"/>
                    </a:lnTo>
                    <a:lnTo>
                      <a:pt x="95" y="111"/>
                    </a:lnTo>
                    <a:lnTo>
                      <a:pt x="92" y="104"/>
                    </a:lnTo>
                    <a:lnTo>
                      <a:pt x="88" y="92"/>
                    </a:lnTo>
                    <a:lnTo>
                      <a:pt x="95" y="83"/>
                    </a:lnTo>
                    <a:lnTo>
                      <a:pt x="121" y="80"/>
                    </a:lnTo>
                    <a:lnTo>
                      <a:pt x="130" y="59"/>
                    </a:lnTo>
                    <a:lnTo>
                      <a:pt x="154" y="30"/>
                    </a:lnTo>
                    <a:lnTo>
                      <a:pt x="163" y="19"/>
                    </a:lnTo>
                    <a:lnTo>
                      <a:pt x="232" y="0"/>
                    </a:lnTo>
                    <a:close/>
                  </a:path>
                </a:pathLst>
              </a:custGeom>
              <a:solidFill>
                <a:srgbClr val="ECF8FE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299" name="Freeform 275"/>
              <p:cNvSpPr>
                <a:spLocks/>
              </p:cNvSpPr>
              <p:nvPr/>
            </p:nvSpPr>
            <p:spPr bwMode="auto">
              <a:xfrm>
                <a:off x="2572" y="4228"/>
                <a:ext cx="272" cy="78"/>
              </a:xfrm>
              <a:custGeom>
                <a:avLst/>
                <a:gdLst/>
                <a:ahLst/>
                <a:cxnLst>
                  <a:cxn ang="0">
                    <a:pos x="272" y="78"/>
                  </a:cxn>
                  <a:cxn ang="0">
                    <a:pos x="0" y="78"/>
                  </a:cxn>
                  <a:cxn ang="0">
                    <a:pos x="8" y="69"/>
                  </a:cxn>
                  <a:cxn ang="0">
                    <a:pos x="10" y="57"/>
                  </a:cxn>
                  <a:cxn ang="0">
                    <a:pos x="10" y="31"/>
                  </a:cxn>
                  <a:cxn ang="0">
                    <a:pos x="3" y="0"/>
                  </a:cxn>
                  <a:cxn ang="0">
                    <a:pos x="31" y="7"/>
                  </a:cxn>
                  <a:cxn ang="0">
                    <a:pos x="41" y="14"/>
                  </a:cxn>
                  <a:cxn ang="0">
                    <a:pos x="50" y="24"/>
                  </a:cxn>
                  <a:cxn ang="0">
                    <a:pos x="69" y="36"/>
                  </a:cxn>
                  <a:cxn ang="0">
                    <a:pos x="100" y="40"/>
                  </a:cxn>
                  <a:cxn ang="0">
                    <a:pos x="133" y="38"/>
                  </a:cxn>
                  <a:cxn ang="0">
                    <a:pos x="149" y="33"/>
                  </a:cxn>
                  <a:cxn ang="0">
                    <a:pos x="204" y="45"/>
                  </a:cxn>
                  <a:cxn ang="0">
                    <a:pos x="242" y="59"/>
                  </a:cxn>
                  <a:cxn ang="0">
                    <a:pos x="272" y="78"/>
                  </a:cxn>
                </a:cxnLst>
                <a:rect l="0" t="0" r="r" b="b"/>
                <a:pathLst>
                  <a:path w="272" h="78">
                    <a:moveTo>
                      <a:pt x="272" y="78"/>
                    </a:moveTo>
                    <a:lnTo>
                      <a:pt x="0" y="78"/>
                    </a:lnTo>
                    <a:lnTo>
                      <a:pt x="8" y="69"/>
                    </a:lnTo>
                    <a:lnTo>
                      <a:pt x="10" y="57"/>
                    </a:lnTo>
                    <a:lnTo>
                      <a:pt x="10" y="31"/>
                    </a:lnTo>
                    <a:lnTo>
                      <a:pt x="3" y="0"/>
                    </a:lnTo>
                    <a:lnTo>
                      <a:pt x="31" y="7"/>
                    </a:lnTo>
                    <a:lnTo>
                      <a:pt x="41" y="14"/>
                    </a:lnTo>
                    <a:lnTo>
                      <a:pt x="50" y="24"/>
                    </a:lnTo>
                    <a:lnTo>
                      <a:pt x="69" y="36"/>
                    </a:lnTo>
                    <a:lnTo>
                      <a:pt x="100" y="40"/>
                    </a:lnTo>
                    <a:lnTo>
                      <a:pt x="133" y="38"/>
                    </a:lnTo>
                    <a:lnTo>
                      <a:pt x="149" y="33"/>
                    </a:lnTo>
                    <a:lnTo>
                      <a:pt x="204" y="45"/>
                    </a:lnTo>
                    <a:lnTo>
                      <a:pt x="242" y="59"/>
                    </a:lnTo>
                    <a:lnTo>
                      <a:pt x="272" y="78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0" name="Freeform 276"/>
              <p:cNvSpPr>
                <a:spLocks/>
              </p:cNvSpPr>
              <p:nvPr/>
            </p:nvSpPr>
            <p:spPr bwMode="auto">
              <a:xfrm>
                <a:off x="2232" y="3790"/>
                <a:ext cx="350" cy="516"/>
              </a:xfrm>
              <a:custGeom>
                <a:avLst/>
                <a:gdLst/>
                <a:ahLst/>
                <a:cxnLst>
                  <a:cxn ang="0">
                    <a:pos x="350" y="469"/>
                  </a:cxn>
                  <a:cxn ang="0">
                    <a:pos x="348" y="507"/>
                  </a:cxn>
                  <a:cxn ang="0">
                    <a:pos x="106" y="516"/>
                  </a:cxn>
                  <a:cxn ang="0">
                    <a:pos x="66" y="452"/>
                  </a:cxn>
                  <a:cxn ang="0">
                    <a:pos x="24" y="412"/>
                  </a:cxn>
                  <a:cxn ang="0">
                    <a:pos x="2" y="355"/>
                  </a:cxn>
                  <a:cxn ang="0">
                    <a:pos x="14" y="306"/>
                  </a:cxn>
                  <a:cxn ang="0">
                    <a:pos x="35" y="284"/>
                  </a:cxn>
                  <a:cxn ang="0">
                    <a:pos x="68" y="263"/>
                  </a:cxn>
                  <a:cxn ang="0">
                    <a:pos x="76" y="225"/>
                  </a:cxn>
                  <a:cxn ang="0">
                    <a:pos x="83" y="201"/>
                  </a:cxn>
                  <a:cxn ang="0">
                    <a:pos x="85" y="164"/>
                  </a:cxn>
                  <a:cxn ang="0">
                    <a:pos x="78" y="135"/>
                  </a:cxn>
                  <a:cxn ang="0">
                    <a:pos x="94" y="90"/>
                  </a:cxn>
                  <a:cxn ang="0">
                    <a:pos x="80" y="69"/>
                  </a:cxn>
                  <a:cxn ang="0">
                    <a:pos x="111" y="48"/>
                  </a:cxn>
                  <a:cxn ang="0">
                    <a:pos x="125" y="29"/>
                  </a:cxn>
                  <a:cxn ang="0">
                    <a:pos x="199" y="5"/>
                  </a:cxn>
                  <a:cxn ang="0">
                    <a:pos x="258" y="19"/>
                  </a:cxn>
                  <a:cxn ang="0">
                    <a:pos x="248" y="52"/>
                  </a:cxn>
                  <a:cxn ang="0">
                    <a:pos x="258" y="67"/>
                  </a:cxn>
                  <a:cxn ang="0">
                    <a:pos x="281" y="62"/>
                  </a:cxn>
                  <a:cxn ang="0">
                    <a:pos x="310" y="33"/>
                  </a:cxn>
                  <a:cxn ang="0">
                    <a:pos x="326" y="59"/>
                  </a:cxn>
                  <a:cxn ang="0">
                    <a:pos x="277" y="100"/>
                  </a:cxn>
                  <a:cxn ang="0">
                    <a:pos x="270" y="138"/>
                  </a:cxn>
                  <a:cxn ang="0">
                    <a:pos x="298" y="173"/>
                  </a:cxn>
                  <a:cxn ang="0">
                    <a:pos x="314" y="211"/>
                  </a:cxn>
                  <a:cxn ang="0">
                    <a:pos x="298" y="256"/>
                  </a:cxn>
                  <a:cxn ang="0">
                    <a:pos x="229" y="301"/>
                  </a:cxn>
                  <a:cxn ang="0">
                    <a:pos x="222" y="350"/>
                  </a:cxn>
                  <a:cxn ang="0">
                    <a:pos x="253" y="384"/>
                  </a:cxn>
                  <a:cxn ang="0">
                    <a:pos x="272" y="388"/>
                  </a:cxn>
                  <a:cxn ang="0">
                    <a:pos x="281" y="403"/>
                  </a:cxn>
                  <a:cxn ang="0">
                    <a:pos x="298" y="386"/>
                  </a:cxn>
                  <a:cxn ang="0">
                    <a:pos x="305" y="405"/>
                  </a:cxn>
                  <a:cxn ang="0">
                    <a:pos x="317" y="424"/>
                  </a:cxn>
                  <a:cxn ang="0">
                    <a:pos x="312" y="431"/>
                  </a:cxn>
                  <a:cxn ang="0">
                    <a:pos x="333" y="431"/>
                  </a:cxn>
                </a:cxnLst>
                <a:rect l="0" t="0" r="r" b="b"/>
                <a:pathLst>
                  <a:path w="350" h="516">
                    <a:moveTo>
                      <a:pt x="343" y="438"/>
                    </a:moveTo>
                    <a:lnTo>
                      <a:pt x="350" y="469"/>
                    </a:lnTo>
                    <a:lnTo>
                      <a:pt x="350" y="495"/>
                    </a:lnTo>
                    <a:lnTo>
                      <a:pt x="348" y="507"/>
                    </a:lnTo>
                    <a:lnTo>
                      <a:pt x="340" y="516"/>
                    </a:lnTo>
                    <a:lnTo>
                      <a:pt x="106" y="516"/>
                    </a:lnTo>
                    <a:lnTo>
                      <a:pt x="64" y="476"/>
                    </a:lnTo>
                    <a:lnTo>
                      <a:pt x="66" y="452"/>
                    </a:lnTo>
                    <a:lnTo>
                      <a:pt x="57" y="429"/>
                    </a:lnTo>
                    <a:lnTo>
                      <a:pt x="24" y="412"/>
                    </a:lnTo>
                    <a:lnTo>
                      <a:pt x="16" y="395"/>
                    </a:lnTo>
                    <a:lnTo>
                      <a:pt x="2" y="355"/>
                    </a:lnTo>
                    <a:lnTo>
                      <a:pt x="0" y="327"/>
                    </a:lnTo>
                    <a:lnTo>
                      <a:pt x="14" y="306"/>
                    </a:lnTo>
                    <a:lnTo>
                      <a:pt x="28" y="303"/>
                    </a:lnTo>
                    <a:lnTo>
                      <a:pt x="35" y="284"/>
                    </a:lnTo>
                    <a:lnTo>
                      <a:pt x="45" y="280"/>
                    </a:lnTo>
                    <a:lnTo>
                      <a:pt x="68" y="263"/>
                    </a:lnTo>
                    <a:lnTo>
                      <a:pt x="76" y="242"/>
                    </a:lnTo>
                    <a:lnTo>
                      <a:pt x="76" y="225"/>
                    </a:lnTo>
                    <a:lnTo>
                      <a:pt x="87" y="213"/>
                    </a:lnTo>
                    <a:lnTo>
                      <a:pt x="83" y="201"/>
                    </a:lnTo>
                    <a:lnTo>
                      <a:pt x="85" y="185"/>
                    </a:lnTo>
                    <a:lnTo>
                      <a:pt x="85" y="164"/>
                    </a:lnTo>
                    <a:lnTo>
                      <a:pt x="78" y="152"/>
                    </a:lnTo>
                    <a:lnTo>
                      <a:pt x="78" y="135"/>
                    </a:lnTo>
                    <a:lnTo>
                      <a:pt x="85" y="112"/>
                    </a:lnTo>
                    <a:lnTo>
                      <a:pt x="94" y="90"/>
                    </a:lnTo>
                    <a:lnTo>
                      <a:pt x="80" y="78"/>
                    </a:lnTo>
                    <a:lnTo>
                      <a:pt x="80" y="69"/>
                    </a:lnTo>
                    <a:lnTo>
                      <a:pt x="94" y="67"/>
                    </a:lnTo>
                    <a:lnTo>
                      <a:pt x="111" y="48"/>
                    </a:lnTo>
                    <a:lnTo>
                      <a:pt x="109" y="31"/>
                    </a:lnTo>
                    <a:lnTo>
                      <a:pt x="125" y="29"/>
                    </a:lnTo>
                    <a:lnTo>
                      <a:pt x="163" y="5"/>
                    </a:lnTo>
                    <a:lnTo>
                      <a:pt x="199" y="5"/>
                    </a:lnTo>
                    <a:lnTo>
                      <a:pt x="220" y="0"/>
                    </a:lnTo>
                    <a:lnTo>
                      <a:pt x="258" y="19"/>
                    </a:lnTo>
                    <a:lnTo>
                      <a:pt x="246" y="24"/>
                    </a:lnTo>
                    <a:lnTo>
                      <a:pt x="248" y="52"/>
                    </a:lnTo>
                    <a:lnTo>
                      <a:pt x="248" y="62"/>
                    </a:lnTo>
                    <a:lnTo>
                      <a:pt x="258" y="67"/>
                    </a:lnTo>
                    <a:lnTo>
                      <a:pt x="274" y="67"/>
                    </a:lnTo>
                    <a:lnTo>
                      <a:pt x="281" y="62"/>
                    </a:lnTo>
                    <a:lnTo>
                      <a:pt x="303" y="45"/>
                    </a:lnTo>
                    <a:lnTo>
                      <a:pt x="310" y="33"/>
                    </a:lnTo>
                    <a:lnTo>
                      <a:pt x="322" y="31"/>
                    </a:lnTo>
                    <a:lnTo>
                      <a:pt x="326" y="59"/>
                    </a:lnTo>
                    <a:lnTo>
                      <a:pt x="298" y="95"/>
                    </a:lnTo>
                    <a:lnTo>
                      <a:pt x="277" y="100"/>
                    </a:lnTo>
                    <a:lnTo>
                      <a:pt x="267" y="116"/>
                    </a:lnTo>
                    <a:lnTo>
                      <a:pt x="270" y="138"/>
                    </a:lnTo>
                    <a:lnTo>
                      <a:pt x="281" y="156"/>
                    </a:lnTo>
                    <a:lnTo>
                      <a:pt x="298" y="173"/>
                    </a:lnTo>
                    <a:lnTo>
                      <a:pt x="314" y="178"/>
                    </a:lnTo>
                    <a:lnTo>
                      <a:pt x="314" y="211"/>
                    </a:lnTo>
                    <a:lnTo>
                      <a:pt x="314" y="230"/>
                    </a:lnTo>
                    <a:lnTo>
                      <a:pt x="298" y="256"/>
                    </a:lnTo>
                    <a:lnTo>
                      <a:pt x="270" y="287"/>
                    </a:lnTo>
                    <a:lnTo>
                      <a:pt x="229" y="301"/>
                    </a:lnTo>
                    <a:lnTo>
                      <a:pt x="215" y="329"/>
                    </a:lnTo>
                    <a:lnTo>
                      <a:pt x="222" y="350"/>
                    </a:lnTo>
                    <a:lnTo>
                      <a:pt x="239" y="377"/>
                    </a:lnTo>
                    <a:lnTo>
                      <a:pt x="253" y="384"/>
                    </a:lnTo>
                    <a:lnTo>
                      <a:pt x="272" y="381"/>
                    </a:lnTo>
                    <a:lnTo>
                      <a:pt x="272" y="388"/>
                    </a:lnTo>
                    <a:lnTo>
                      <a:pt x="267" y="400"/>
                    </a:lnTo>
                    <a:lnTo>
                      <a:pt x="281" y="403"/>
                    </a:lnTo>
                    <a:lnTo>
                      <a:pt x="293" y="398"/>
                    </a:lnTo>
                    <a:lnTo>
                      <a:pt x="298" y="386"/>
                    </a:lnTo>
                    <a:lnTo>
                      <a:pt x="305" y="391"/>
                    </a:lnTo>
                    <a:lnTo>
                      <a:pt x="305" y="405"/>
                    </a:lnTo>
                    <a:lnTo>
                      <a:pt x="307" y="417"/>
                    </a:lnTo>
                    <a:lnTo>
                      <a:pt x="317" y="424"/>
                    </a:lnTo>
                    <a:lnTo>
                      <a:pt x="310" y="424"/>
                    </a:lnTo>
                    <a:lnTo>
                      <a:pt x="312" y="431"/>
                    </a:lnTo>
                    <a:lnTo>
                      <a:pt x="331" y="438"/>
                    </a:lnTo>
                    <a:lnTo>
                      <a:pt x="333" y="431"/>
                    </a:lnTo>
                    <a:lnTo>
                      <a:pt x="343" y="438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1" name="Freeform 277"/>
              <p:cNvSpPr>
                <a:spLocks/>
              </p:cNvSpPr>
              <p:nvPr/>
            </p:nvSpPr>
            <p:spPr bwMode="auto">
              <a:xfrm>
                <a:off x="1163" y="3778"/>
                <a:ext cx="1180" cy="528"/>
              </a:xfrm>
              <a:custGeom>
                <a:avLst/>
                <a:gdLst/>
                <a:ahLst/>
                <a:cxnLst>
                  <a:cxn ang="0">
                    <a:pos x="1180" y="60"/>
                  </a:cxn>
                  <a:cxn ang="0">
                    <a:pos x="1149" y="81"/>
                  </a:cxn>
                  <a:cxn ang="0">
                    <a:pos x="1163" y="102"/>
                  </a:cxn>
                  <a:cxn ang="0">
                    <a:pos x="1147" y="147"/>
                  </a:cxn>
                  <a:cxn ang="0">
                    <a:pos x="1154" y="176"/>
                  </a:cxn>
                  <a:cxn ang="0">
                    <a:pos x="1152" y="213"/>
                  </a:cxn>
                  <a:cxn ang="0">
                    <a:pos x="1145" y="237"/>
                  </a:cxn>
                  <a:cxn ang="0">
                    <a:pos x="1137" y="275"/>
                  </a:cxn>
                  <a:cxn ang="0">
                    <a:pos x="1104" y="296"/>
                  </a:cxn>
                  <a:cxn ang="0">
                    <a:pos x="1083" y="318"/>
                  </a:cxn>
                  <a:cxn ang="0">
                    <a:pos x="1071" y="367"/>
                  </a:cxn>
                  <a:cxn ang="0">
                    <a:pos x="1093" y="424"/>
                  </a:cxn>
                  <a:cxn ang="0">
                    <a:pos x="1135" y="464"/>
                  </a:cxn>
                  <a:cxn ang="0">
                    <a:pos x="1175" y="528"/>
                  </a:cxn>
                  <a:cxn ang="0">
                    <a:pos x="0" y="514"/>
                  </a:cxn>
                  <a:cxn ang="0">
                    <a:pos x="19" y="486"/>
                  </a:cxn>
                  <a:cxn ang="0">
                    <a:pos x="42" y="464"/>
                  </a:cxn>
                  <a:cxn ang="0">
                    <a:pos x="99" y="467"/>
                  </a:cxn>
                  <a:cxn ang="0">
                    <a:pos x="99" y="431"/>
                  </a:cxn>
                  <a:cxn ang="0">
                    <a:pos x="137" y="426"/>
                  </a:cxn>
                  <a:cxn ang="0">
                    <a:pos x="210" y="438"/>
                  </a:cxn>
                  <a:cxn ang="0">
                    <a:pos x="265" y="438"/>
                  </a:cxn>
                  <a:cxn ang="0">
                    <a:pos x="265" y="417"/>
                  </a:cxn>
                  <a:cxn ang="0">
                    <a:pos x="279" y="391"/>
                  </a:cxn>
                  <a:cxn ang="0">
                    <a:pos x="248" y="358"/>
                  </a:cxn>
                  <a:cxn ang="0">
                    <a:pos x="248" y="325"/>
                  </a:cxn>
                  <a:cxn ang="0">
                    <a:pos x="246" y="289"/>
                  </a:cxn>
                  <a:cxn ang="0">
                    <a:pos x="243" y="258"/>
                  </a:cxn>
                  <a:cxn ang="0">
                    <a:pos x="255" y="216"/>
                  </a:cxn>
                  <a:cxn ang="0">
                    <a:pos x="260" y="166"/>
                  </a:cxn>
                  <a:cxn ang="0">
                    <a:pos x="227" y="128"/>
                  </a:cxn>
                  <a:cxn ang="0">
                    <a:pos x="243" y="112"/>
                  </a:cxn>
                  <a:cxn ang="0">
                    <a:pos x="312" y="76"/>
                  </a:cxn>
                  <a:cxn ang="0">
                    <a:pos x="347" y="60"/>
                  </a:cxn>
                  <a:cxn ang="0">
                    <a:pos x="428" y="57"/>
                  </a:cxn>
                  <a:cxn ang="0">
                    <a:pos x="459" y="31"/>
                  </a:cxn>
                  <a:cxn ang="0">
                    <a:pos x="546" y="8"/>
                  </a:cxn>
                  <a:cxn ang="0">
                    <a:pos x="603" y="17"/>
                  </a:cxn>
                  <a:cxn ang="0">
                    <a:pos x="653" y="22"/>
                  </a:cxn>
                  <a:cxn ang="0">
                    <a:pos x="702" y="5"/>
                  </a:cxn>
                  <a:cxn ang="0">
                    <a:pos x="780" y="0"/>
                  </a:cxn>
                  <a:cxn ang="0">
                    <a:pos x="858" y="15"/>
                  </a:cxn>
                  <a:cxn ang="0">
                    <a:pos x="875" y="36"/>
                  </a:cxn>
                  <a:cxn ang="0">
                    <a:pos x="896" y="48"/>
                  </a:cxn>
                  <a:cxn ang="0">
                    <a:pos x="944" y="34"/>
                  </a:cxn>
                  <a:cxn ang="0">
                    <a:pos x="979" y="17"/>
                  </a:cxn>
                  <a:cxn ang="0">
                    <a:pos x="1005" y="10"/>
                  </a:cxn>
                  <a:cxn ang="0">
                    <a:pos x="1038" y="36"/>
                  </a:cxn>
                  <a:cxn ang="0">
                    <a:pos x="1064" y="29"/>
                  </a:cxn>
                  <a:cxn ang="0">
                    <a:pos x="1067" y="19"/>
                  </a:cxn>
                  <a:cxn ang="0">
                    <a:pos x="1116" y="48"/>
                  </a:cxn>
                  <a:cxn ang="0">
                    <a:pos x="1178" y="43"/>
                  </a:cxn>
                </a:cxnLst>
                <a:rect l="0" t="0" r="r" b="b"/>
                <a:pathLst>
                  <a:path w="1180" h="528">
                    <a:moveTo>
                      <a:pt x="1178" y="43"/>
                    </a:moveTo>
                    <a:lnTo>
                      <a:pt x="1180" y="60"/>
                    </a:lnTo>
                    <a:lnTo>
                      <a:pt x="1163" y="79"/>
                    </a:lnTo>
                    <a:lnTo>
                      <a:pt x="1149" y="81"/>
                    </a:lnTo>
                    <a:lnTo>
                      <a:pt x="1149" y="90"/>
                    </a:lnTo>
                    <a:lnTo>
                      <a:pt x="1163" y="102"/>
                    </a:lnTo>
                    <a:lnTo>
                      <a:pt x="1154" y="124"/>
                    </a:lnTo>
                    <a:lnTo>
                      <a:pt x="1147" y="147"/>
                    </a:lnTo>
                    <a:lnTo>
                      <a:pt x="1147" y="164"/>
                    </a:lnTo>
                    <a:lnTo>
                      <a:pt x="1154" y="176"/>
                    </a:lnTo>
                    <a:lnTo>
                      <a:pt x="1154" y="197"/>
                    </a:lnTo>
                    <a:lnTo>
                      <a:pt x="1152" y="213"/>
                    </a:lnTo>
                    <a:lnTo>
                      <a:pt x="1156" y="225"/>
                    </a:lnTo>
                    <a:lnTo>
                      <a:pt x="1145" y="237"/>
                    </a:lnTo>
                    <a:lnTo>
                      <a:pt x="1145" y="254"/>
                    </a:lnTo>
                    <a:lnTo>
                      <a:pt x="1137" y="275"/>
                    </a:lnTo>
                    <a:lnTo>
                      <a:pt x="1114" y="292"/>
                    </a:lnTo>
                    <a:lnTo>
                      <a:pt x="1104" y="296"/>
                    </a:lnTo>
                    <a:lnTo>
                      <a:pt x="1097" y="315"/>
                    </a:lnTo>
                    <a:lnTo>
                      <a:pt x="1083" y="318"/>
                    </a:lnTo>
                    <a:lnTo>
                      <a:pt x="1069" y="339"/>
                    </a:lnTo>
                    <a:lnTo>
                      <a:pt x="1071" y="367"/>
                    </a:lnTo>
                    <a:lnTo>
                      <a:pt x="1085" y="407"/>
                    </a:lnTo>
                    <a:lnTo>
                      <a:pt x="1093" y="424"/>
                    </a:lnTo>
                    <a:lnTo>
                      <a:pt x="1126" y="441"/>
                    </a:lnTo>
                    <a:lnTo>
                      <a:pt x="1135" y="464"/>
                    </a:lnTo>
                    <a:lnTo>
                      <a:pt x="1133" y="488"/>
                    </a:lnTo>
                    <a:lnTo>
                      <a:pt x="1175" y="528"/>
                    </a:lnTo>
                    <a:lnTo>
                      <a:pt x="7" y="528"/>
                    </a:lnTo>
                    <a:lnTo>
                      <a:pt x="0" y="514"/>
                    </a:lnTo>
                    <a:lnTo>
                      <a:pt x="2" y="500"/>
                    </a:lnTo>
                    <a:lnTo>
                      <a:pt x="19" y="486"/>
                    </a:lnTo>
                    <a:lnTo>
                      <a:pt x="19" y="471"/>
                    </a:lnTo>
                    <a:lnTo>
                      <a:pt x="42" y="464"/>
                    </a:lnTo>
                    <a:lnTo>
                      <a:pt x="75" y="471"/>
                    </a:lnTo>
                    <a:lnTo>
                      <a:pt x="99" y="467"/>
                    </a:lnTo>
                    <a:lnTo>
                      <a:pt x="99" y="445"/>
                    </a:lnTo>
                    <a:lnTo>
                      <a:pt x="99" y="431"/>
                    </a:lnTo>
                    <a:lnTo>
                      <a:pt x="116" y="426"/>
                    </a:lnTo>
                    <a:lnTo>
                      <a:pt x="137" y="426"/>
                    </a:lnTo>
                    <a:lnTo>
                      <a:pt x="189" y="441"/>
                    </a:lnTo>
                    <a:lnTo>
                      <a:pt x="210" y="438"/>
                    </a:lnTo>
                    <a:lnTo>
                      <a:pt x="248" y="441"/>
                    </a:lnTo>
                    <a:lnTo>
                      <a:pt x="265" y="438"/>
                    </a:lnTo>
                    <a:lnTo>
                      <a:pt x="260" y="426"/>
                    </a:lnTo>
                    <a:lnTo>
                      <a:pt x="265" y="417"/>
                    </a:lnTo>
                    <a:lnTo>
                      <a:pt x="279" y="400"/>
                    </a:lnTo>
                    <a:lnTo>
                      <a:pt x="279" y="391"/>
                    </a:lnTo>
                    <a:lnTo>
                      <a:pt x="267" y="374"/>
                    </a:lnTo>
                    <a:lnTo>
                      <a:pt x="248" y="358"/>
                    </a:lnTo>
                    <a:lnTo>
                      <a:pt x="248" y="339"/>
                    </a:lnTo>
                    <a:lnTo>
                      <a:pt x="248" y="325"/>
                    </a:lnTo>
                    <a:lnTo>
                      <a:pt x="241" y="303"/>
                    </a:lnTo>
                    <a:lnTo>
                      <a:pt x="246" y="289"/>
                    </a:lnTo>
                    <a:lnTo>
                      <a:pt x="246" y="273"/>
                    </a:lnTo>
                    <a:lnTo>
                      <a:pt x="243" y="258"/>
                    </a:lnTo>
                    <a:lnTo>
                      <a:pt x="248" y="237"/>
                    </a:lnTo>
                    <a:lnTo>
                      <a:pt x="255" y="216"/>
                    </a:lnTo>
                    <a:lnTo>
                      <a:pt x="248" y="197"/>
                    </a:lnTo>
                    <a:lnTo>
                      <a:pt x="260" y="166"/>
                    </a:lnTo>
                    <a:lnTo>
                      <a:pt x="248" y="147"/>
                    </a:lnTo>
                    <a:lnTo>
                      <a:pt x="227" y="128"/>
                    </a:lnTo>
                    <a:lnTo>
                      <a:pt x="217" y="105"/>
                    </a:lnTo>
                    <a:lnTo>
                      <a:pt x="243" y="112"/>
                    </a:lnTo>
                    <a:lnTo>
                      <a:pt x="303" y="93"/>
                    </a:lnTo>
                    <a:lnTo>
                      <a:pt x="312" y="76"/>
                    </a:lnTo>
                    <a:lnTo>
                      <a:pt x="329" y="62"/>
                    </a:lnTo>
                    <a:lnTo>
                      <a:pt x="347" y="60"/>
                    </a:lnTo>
                    <a:lnTo>
                      <a:pt x="418" y="67"/>
                    </a:lnTo>
                    <a:lnTo>
                      <a:pt x="428" y="57"/>
                    </a:lnTo>
                    <a:lnTo>
                      <a:pt x="440" y="41"/>
                    </a:lnTo>
                    <a:lnTo>
                      <a:pt x="459" y="31"/>
                    </a:lnTo>
                    <a:lnTo>
                      <a:pt x="523" y="10"/>
                    </a:lnTo>
                    <a:lnTo>
                      <a:pt x="546" y="8"/>
                    </a:lnTo>
                    <a:lnTo>
                      <a:pt x="558" y="12"/>
                    </a:lnTo>
                    <a:lnTo>
                      <a:pt x="603" y="17"/>
                    </a:lnTo>
                    <a:lnTo>
                      <a:pt x="643" y="12"/>
                    </a:lnTo>
                    <a:lnTo>
                      <a:pt x="653" y="22"/>
                    </a:lnTo>
                    <a:lnTo>
                      <a:pt x="674" y="10"/>
                    </a:lnTo>
                    <a:lnTo>
                      <a:pt x="702" y="5"/>
                    </a:lnTo>
                    <a:lnTo>
                      <a:pt x="747" y="12"/>
                    </a:lnTo>
                    <a:lnTo>
                      <a:pt x="780" y="0"/>
                    </a:lnTo>
                    <a:lnTo>
                      <a:pt x="832" y="15"/>
                    </a:lnTo>
                    <a:lnTo>
                      <a:pt x="858" y="15"/>
                    </a:lnTo>
                    <a:lnTo>
                      <a:pt x="880" y="31"/>
                    </a:lnTo>
                    <a:lnTo>
                      <a:pt x="875" y="36"/>
                    </a:lnTo>
                    <a:lnTo>
                      <a:pt x="882" y="43"/>
                    </a:lnTo>
                    <a:lnTo>
                      <a:pt x="896" y="48"/>
                    </a:lnTo>
                    <a:lnTo>
                      <a:pt x="934" y="31"/>
                    </a:lnTo>
                    <a:lnTo>
                      <a:pt x="944" y="34"/>
                    </a:lnTo>
                    <a:lnTo>
                      <a:pt x="979" y="26"/>
                    </a:lnTo>
                    <a:lnTo>
                      <a:pt x="979" y="17"/>
                    </a:lnTo>
                    <a:lnTo>
                      <a:pt x="993" y="10"/>
                    </a:lnTo>
                    <a:lnTo>
                      <a:pt x="1005" y="10"/>
                    </a:lnTo>
                    <a:lnTo>
                      <a:pt x="1010" y="22"/>
                    </a:lnTo>
                    <a:lnTo>
                      <a:pt x="1038" y="36"/>
                    </a:lnTo>
                    <a:lnTo>
                      <a:pt x="1057" y="34"/>
                    </a:lnTo>
                    <a:lnTo>
                      <a:pt x="1064" y="29"/>
                    </a:lnTo>
                    <a:lnTo>
                      <a:pt x="1064" y="22"/>
                    </a:lnTo>
                    <a:lnTo>
                      <a:pt x="1067" y="19"/>
                    </a:lnTo>
                    <a:lnTo>
                      <a:pt x="1090" y="24"/>
                    </a:lnTo>
                    <a:lnTo>
                      <a:pt x="1116" y="48"/>
                    </a:lnTo>
                    <a:lnTo>
                      <a:pt x="1156" y="45"/>
                    </a:lnTo>
                    <a:lnTo>
                      <a:pt x="1178" y="43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2" name="Freeform 278"/>
              <p:cNvSpPr>
                <a:spLocks/>
              </p:cNvSpPr>
              <p:nvPr/>
            </p:nvSpPr>
            <p:spPr bwMode="auto">
              <a:xfrm>
                <a:off x="545" y="3736"/>
                <a:ext cx="897" cy="570"/>
              </a:xfrm>
              <a:custGeom>
                <a:avLst/>
                <a:gdLst/>
                <a:ahLst/>
                <a:cxnLst>
                  <a:cxn ang="0">
                    <a:pos x="845" y="170"/>
                  </a:cxn>
                  <a:cxn ang="0">
                    <a:pos x="878" y="208"/>
                  </a:cxn>
                  <a:cxn ang="0">
                    <a:pos x="873" y="258"/>
                  </a:cxn>
                  <a:cxn ang="0">
                    <a:pos x="861" y="300"/>
                  </a:cxn>
                  <a:cxn ang="0">
                    <a:pos x="864" y="331"/>
                  </a:cxn>
                  <a:cxn ang="0">
                    <a:pos x="866" y="367"/>
                  </a:cxn>
                  <a:cxn ang="0">
                    <a:pos x="866" y="400"/>
                  </a:cxn>
                  <a:cxn ang="0">
                    <a:pos x="897" y="433"/>
                  </a:cxn>
                  <a:cxn ang="0">
                    <a:pos x="883" y="459"/>
                  </a:cxn>
                  <a:cxn ang="0">
                    <a:pos x="883" y="480"/>
                  </a:cxn>
                  <a:cxn ang="0">
                    <a:pos x="828" y="480"/>
                  </a:cxn>
                  <a:cxn ang="0">
                    <a:pos x="755" y="468"/>
                  </a:cxn>
                  <a:cxn ang="0">
                    <a:pos x="717" y="473"/>
                  </a:cxn>
                  <a:cxn ang="0">
                    <a:pos x="717" y="509"/>
                  </a:cxn>
                  <a:cxn ang="0">
                    <a:pos x="660" y="506"/>
                  </a:cxn>
                  <a:cxn ang="0">
                    <a:pos x="637" y="528"/>
                  </a:cxn>
                  <a:cxn ang="0">
                    <a:pos x="618" y="556"/>
                  </a:cxn>
                  <a:cxn ang="0">
                    <a:pos x="0" y="565"/>
                  </a:cxn>
                  <a:cxn ang="0">
                    <a:pos x="34" y="520"/>
                  </a:cxn>
                  <a:cxn ang="0">
                    <a:pos x="24" y="490"/>
                  </a:cxn>
                  <a:cxn ang="0">
                    <a:pos x="48" y="393"/>
                  </a:cxn>
                  <a:cxn ang="0">
                    <a:pos x="109" y="331"/>
                  </a:cxn>
                  <a:cxn ang="0">
                    <a:pos x="131" y="284"/>
                  </a:cxn>
                  <a:cxn ang="0">
                    <a:pos x="244" y="215"/>
                  </a:cxn>
                  <a:cxn ang="0">
                    <a:pos x="320" y="196"/>
                  </a:cxn>
                  <a:cxn ang="0">
                    <a:pos x="403" y="163"/>
                  </a:cxn>
                  <a:cxn ang="0">
                    <a:pos x="483" y="59"/>
                  </a:cxn>
                  <a:cxn ang="0">
                    <a:pos x="549" y="5"/>
                  </a:cxn>
                  <a:cxn ang="0">
                    <a:pos x="580" y="5"/>
                  </a:cxn>
                  <a:cxn ang="0">
                    <a:pos x="575" y="42"/>
                  </a:cxn>
                  <a:cxn ang="0">
                    <a:pos x="613" y="90"/>
                  </a:cxn>
                  <a:cxn ang="0">
                    <a:pos x="691" y="99"/>
                  </a:cxn>
                  <a:cxn ang="0">
                    <a:pos x="734" y="116"/>
                  </a:cxn>
                  <a:cxn ang="0">
                    <a:pos x="769" y="104"/>
                  </a:cxn>
                  <a:cxn ang="0">
                    <a:pos x="774" y="128"/>
                  </a:cxn>
                  <a:cxn ang="0">
                    <a:pos x="809" y="142"/>
                  </a:cxn>
                  <a:cxn ang="0">
                    <a:pos x="835" y="147"/>
                  </a:cxn>
                </a:cxnLst>
                <a:rect l="0" t="0" r="r" b="b"/>
                <a:pathLst>
                  <a:path w="897" h="570">
                    <a:moveTo>
                      <a:pt x="835" y="147"/>
                    </a:moveTo>
                    <a:lnTo>
                      <a:pt x="845" y="170"/>
                    </a:lnTo>
                    <a:lnTo>
                      <a:pt x="866" y="189"/>
                    </a:lnTo>
                    <a:lnTo>
                      <a:pt x="878" y="208"/>
                    </a:lnTo>
                    <a:lnTo>
                      <a:pt x="866" y="239"/>
                    </a:lnTo>
                    <a:lnTo>
                      <a:pt x="873" y="258"/>
                    </a:lnTo>
                    <a:lnTo>
                      <a:pt x="866" y="279"/>
                    </a:lnTo>
                    <a:lnTo>
                      <a:pt x="861" y="300"/>
                    </a:lnTo>
                    <a:lnTo>
                      <a:pt x="864" y="315"/>
                    </a:lnTo>
                    <a:lnTo>
                      <a:pt x="864" y="331"/>
                    </a:lnTo>
                    <a:lnTo>
                      <a:pt x="859" y="345"/>
                    </a:lnTo>
                    <a:lnTo>
                      <a:pt x="866" y="367"/>
                    </a:lnTo>
                    <a:lnTo>
                      <a:pt x="866" y="381"/>
                    </a:lnTo>
                    <a:lnTo>
                      <a:pt x="866" y="400"/>
                    </a:lnTo>
                    <a:lnTo>
                      <a:pt x="885" y="416"/>
                    </a:lnTo>
                    <a:lnTo>
                      <a:pt x="897" y="433"/>
                    </a:lnTo>
                    <a:lnTo>
                      <a:pt x="897" y="442"/>
                    </a:lnTo>
                    <a:lnTo>
                      <a:pt x="883" y="459"/>
                    </a:lnTo>
                    <a:lnTo>
                      <a:pt x="878" y="468"/>
                    </a:lnTo>
                    <a:lnTo>
                      <a:pt x="883" y="480"/>
                    </a:lnTo>
                    <a:lnTo>
                      <a:pt x="866" y="483"/>
                    </a:lnTo>
                    <a:lnTo>
                      <a:pt x="828" y="480"/>
                    </a:lnTo>
                    <a:lnTo>
                      <a:pt x="807" y="483"/>
                    </a:lnTo>
                    <a:lnTo>
                      <a:pt x="755" y="468"/>
                    </a:lnTo>
                    <a:lnTo>
                      <a:pt x="734" y="468"/>
                    </a:lnTo>
                    <a:lnTo>
                      <a:pt x="717" y="473"/>
                    </a:lnTo>
                    <a:lnTo>
                      <a:pt x="717" y="487"/>
                    </a:lnTo>
                    <a:lnTo>
                      <a:pt x="717" y="509"/>
                    </a:lnTo>
                    <a:lnTo>
                      <a:pt x="693" y="513"/>
                    </a:lnTo>
                    <a:lnTo>
                      <a:pt x="660" y="506"/>
                    </a:lnTo>
                    <a:lnTo>
                      <a:pt x="637" y="513"/>
                    </a:lnTo>
                    <a:lnTo>
                      <a:pt x="637" y="528"/>
                    </a:lnTo>
                    <a:lnTo>
                      <a:pt x="620" y="542"/>
                    </a:lnTo>
                    <a:lnTo>
                      <a:pt x="618" y="556"/>
                    </a:lnTo>
                    <a:lnTo>
                      <a:pt x="625" y="570"/>
                    </a:lnTo>
                    <a:lnTo>
                      <a:pt x="0" y="565"/>
                    </a:lnTo>
                    <a:lnTo>
                      <a:pt x="17" y="551"/>
                    </a:lnTo>
                    <a:lnTo>
                      <a:pt x="34" y="520"/>
                    </a:lnTo>
                    <a:lnTo>
                      <a:pt x="34" y="499"/>
                    </a:lnTo>
                    <a:lnTo>
                      <a:pt x="24" y="490"/>
                    </a:lnTo>
                    <a:lnTo>
                      <a:pt x="31" y="435"/>
                    </a:lnTo>
                    <a:lnTo>
                      <a:pt x="48" y="393"/>
                    </a:lnTo>
                    <a:lnTo>
                      <a:pt x="64" y="367"/>
                    </a:lnTo>
                    <a:lnTo>
                      <a:pt x="109" y="331"/>
                    </a:lnTo>
                    <a:lnTo>
                      <a:pt x="119" y="319"/>
                    </a:lnTo>
                    <a:lnTo>
                      <a:pt x="131" y="284"/>
                    </a:lnTo>
                    <a:lnTo>
                      <a:pt x="206" y="234"/>
                    </a:lnTo>
                    <a:lnTo>
                      <a:pt x="244" y="215"/>
                    </a:lnTo>
                    <a:lnTo>
                      <a:pt x="298" y="208"/>
                    </a:lnTo>
                    <a:lnTo>
                      <a:pt x="320" y="196"/>
                    </a:lnTo>
                    <a:lnTo>
                      <a:pt x="379" y="187"/>
                    </a:lnTo>
                    <a:lnTo>
                      <a:pt x="403" y="163"/>
                    </a:lnTo>
                    <a:lnTo>
                      <a:pt x="455" y="99"/>
                    </a:lnTo>
                    <a:lnTo>
                      <a:pt x="483" y="59"/>
                    </a:lnTo>
                    <a:lnTo>
                      <a:pt x="521" y="5"/>
                    </a:lnTo>
                    <a:lnTo>
                      <a:pt x="549" y="5"/>
                    </a:lnTo>
                    <a:lnTo>
                      <a:pt x="570" y="0"/>
                    </a:lnTo>
                    <a:lnTo>
                      <a:pt x="580" y="5"/>
                    </a:lnTo>
                    <a:lnTo>
                      <a:pt x="570" y="14"/>
                    </a:lnTo>
                    <a:lnTo>
                      <a:pt x="575" y="42"/>
                    </a:lnTo>
                    <a:lnTo>
                      <a:pt x="592" y="66"/>
                    </a:lnTo>
                    <a:lnTo>
                      <a:pt x="613" y="90"/>
                    </a:lnTo>
                    <a:lnTo>
                      <a:pt x="644" y="104"/>
                    </a:lnTo>
                    <a:lnTo>
                      <a:pt x="691" y="99"/>
                    </a:lnTo>
                    <a:lnTo>
                      <a:pt x="708" y="104"/>
                    </a:lnTo>
                    <a:lnTo>
                      <a:pt x="734" y="116"/>
                    </a:lnTo>
                    <a:lnTo>
                      <a:pt x="757" y="109"/>
                    </a:lnTo>
                    <a:lnTo>
                      <a:pt x="769" y="104"/>
                    </a:lnTo>
                    <a:lnTo>
                      <a:pt x="772" y="116"/>
                    </a:lnTo>
                    <a:lnTo>
                      <a:pt x="774" y="128"/>
                    </a:lnTo>
                    <a:lnTo>
                      <a:pt x="783" y="137"/>
                    </a:lnTo>
                    <a:lnTo>
                      <a:pt x="809" y="142"/>
                    </a:lnTo>
                    <a:lnTo>
                      <a:pt x="814" y="137"/>
                    </a:lnTo>
                    <a:lnTo>
                      <a:pt x="835" y="147"/>
                    </a:lnTo>
                    <a:close/>
                  </a:path>
                </a:pathLst>
              </a:custGeom>
              <a:solidFill>
                <a:srgbClr val="FCD8D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3" name="Freeform 279"/>
              <p:cNvSpPr>
                <a:spLocks noEditPoints="1"/>
              </p:cNvSpPr>
              <p:nvPr/>
            </p:nvSpPr>
            <p:spPr bwMode="auto">
              <a:xfrm>
                <a:off x="3438" y="11"/>
                <a:ext cx="2098" cy="2873"/>
              </a:xfrm>
              <a:custGeom>
                <a:avLst/>
                <a:gdLst/>
                <a:ahLst/>
                <a:cxnLst>
                  <a:cxn ang="0">
                    <a:pos x="1935" y="1619"/>
                  </a:cxn>
                  <a:cxn ang="0">
                    <a:pos x="1788" y="1688"/>
                  </a:cxn>
                  <a:cxn ang="0">
                    <a:pos x="1750" y="1908"/>
                  </a:cxn>
                  <a:cxn ang="0">
                    <a:pos x="1646" y="2045"/>
                  </a:cxn>
                  <a:cxn ang="0">
                    <a:pos x="1786" y="2192"/>
                  </a:cxn>
                  <a:cxn ang="0">
                    <a:pos x="1956" y="2315"/>
                  </a:cxn>
                  <a:cxn ang="0">
                    <a:pos x="1871" y="2558"/>
                  </a:cxn>
                  <a:cxn ang="0">
                    <a:pos x="2072" y="2726"/>
                  </a:cxn>
                  <a:cxn ang="0">
                    <a:pos x="1940" y="2842"/>
                  </a:cxn>
                  <a:cxn ang="0">
                    <a:pos x="1916" y="2847"/>
                  </a:cxn>
                  <a:cxn ang="0">
                    <a:pos x="1895" y="2840"/>
                  </a:cxn>
                  <a:cxn ang="0">
                    <a:pos x="1888" y="2828"/>
                  </a:cxn>
                  <a:cxn ang="0">
                    <a:pos x="1873" y="2807"/>
                  </a:cxn>
                  <a:cxn ang="0">
                    <a:pos x="1843" y="2812"/>
                  </a:cxn>
                  <a:cxn ang="0">
                    <a:pos x="1807" y="2802"/>
                  </a:cxn>
                  <a:cxn ang="0">
                    <a:pos x="1791" y="2809"/>
                  </a:cxn>
                  <a:cxn ang="0">
                    <a:pos x="1765" y="2823"/>
                  </a:cxn>
                  <a:cxn ang="0">
                    <a:pos x="1743" y="2845"/>
                  </a:cxn>
                  <a:cxn ang="0">
                    <a:pos x="1717" y="2852"/>
                  </a:cxn>
                  <a:cxn ang="0">
                    <a:pos x="1708" y="2835"/>
                  </a:cxn>
                  <a:cxn ang="0">
                    <a:pos x="1677" y="2830"/>
                  </a:cxn>
                  <a:cxn ang="0">
                    <a:pos x="1642" y="2821"/>
                  </a:cxn>
                  <a:cxn ang="0">
                    <a:pos x="1613" y="2821"/>
                  </a:cxn>
                  <a:cxn ang="0">
                    <a:pos x="1583" y="2821"/>
                  </a:cxn>
                  <a:cxn ang="0">
                    <a:pos x="1564" y="2838"/>
                  </a:cxn>
                  <a:cxn ang="0">
                    <a:pos x="1533" y="2842"/>
                  </a:cxn>
                  <a:cxn ang="0">
                    <a:pos x="1500" y="2838"/>
                  </a:cxn>
                  <a:cxn ang="0">
                    <a:pos x="1471" y="2838"/>
                  </a:cxn>
                  <a:cxn ang="0">
                    <a:pos x="1443" y="2830"/>
                  </a:cxn>
                  <a:cxn ang="0">
                    <a:pos x="1405" y="2842"/>
                  </a:cxn>
                  <a:cxn ang="0">
                    <a:pos x="1374" y="2856"/>
                  </a:cxn>
                  <a:cxn ang="0">
                    <a:pos x="1150" y="2781"/>
                  </a:cxn>
                  <a:cxn ang="0">
                    <a:pos x="1114" y="2724"/>
                  </a:cxn>
                  <a:cxn ang="0">
                    <a:pos x="1192" y="2606"/>
                  </a:cxn>
                  <a:cxn ang="0">
                    <a:pos x="1209" y="2502"/>
                  </a:cxn>
                  <a:cxn ang="0">
                    <a:pos x="1225" y="2348"/>
                  </a:cxn>
                  <a:cxn ang="0">
                    <a:pos x="573" y="1986"/>
                  </a:cxn>
                  <a:cxn ang="0">
                    <a:pos x="424" y="1751"/>
                  </a:cxn>
                  <a:cxn ang="0">
                    <a:pos x="180" y="1583"/>
                  </a:cxn>
                  <a:cxn ang="0">
                    <a:pos x="187" y="1349"/>
                  </a:cxn>
                  <a:cxn ang="0">
                    <a:pos x="282" y="1316"/>
                  </a:cxn>
                  <a:cxn ang="0">
                    <a:pos x="185" y="1264"/>
                  </a:cxn>
                  <a:cxn ang="0">
                    <a:pos x="279" y="973"/>
                  </a:cxn>
                  <a:cxn ang="0">
                    <a:pos x="21" y="360"/>
                  </a:cxn>
                  <a:cxn ang="0">
                    <a:pos x="52" y="284"/>
                  </a:cxn>
                  <a:cxn ang="0">
                    <a:pos x="159" y="261"/>
                  </a:cxn>
                  <a:cxn ang="0">
                    <a:pos x="239" y="275"/>
                  </a:cxn>
                  <a:cxn ang="0">
                    <a:pos x="457" y="564"/>
                  </a:cxn>
                  <a:cxn ang="0">
                    <a:pos x="211" y="552"/>
                  </a:cxn>
                  <a:cxn ang="0">
                    <a:pos x="398" y="777"/>
                  </a:cxn>
                  <a:cxn ang="0">
                    <a:pos x="454" y="682"/>
                  </a:cxn>
                  <a:cxn ang="0">
                    <a:pos x="561" y="609"/>
                  </a:cxn>
                  <a:cxn ang="0">
                    <a:pos x="646" y="358"/>
                  </a:cxn>
                  <a:cxn ang="0">
                    <a:pos x="674" y="303"/>
                  </a:cxn>
                  <a:cxn ang="0">
                    <a:pos x="2098" y="0"/>
                  </a:cxn>
                  <a:cxn ang="0">
                    <a:pos x="457" y="999"/>
                  </a:cxn>
                  <a:cxn ang="0">
                    <a:pos x="450" y="1030"/>
                  </a:cxn>
                  <a:cxn ang="0">
                    <a:pos x="551" y="1122"/>
                  </a:cxn>
                  <a:cxn ang="0">
                    <a:pos x="471" y="945"/>
                  </a:cxn>
                  <a:cxn ang="0">
                    <a:pos x="253" y="1160"/>
                  </a:cxn>
                  <a:cxn ang="0">
                    <a:pos x="338" y="1288"/>
                  </a:cxn>
                  <a:cxn ang="0">
                    <a:pos x="407" y="1186"/>
                  </a:cxn>
                </a:cxnLst>
                <a:rect l="0" t="0" r="r" b="b"/>
                <a:pathLst>
                  <a:path w="2098" h="2873">
                    <a:moveTo>
                      <a:pt x="2098" y="0"/>
                    </a:moveTo>
                    <a:lnTo>
                      <a:pt x="2096" y="1612"/>
                    </a:lnTo>
                    <a:lnTo>
                      <a:pt x="2079" y="1607"/>
                    </a:lnTo>
                    <a:lnTo>
                      <a:pt x="2067" y="1621"/>
                    </a:lnTo>
                    <a:lnTo>
                      <a:pt x="2067" y="1638"/>
                    </a:lnTo>
                    <a:lnTo>
                      <a:pt x="2077" y="1650"/>
                    </a:lnTo>
                    <a:lnTo>
                      <a:pt x="2077" y="1666"/>
                    </a:lnTo>
                    <a:lnTo>
                      <a:pt x="2065" y="1666"/>
                    </a:lnTo>
                    <a:lnTo>
                      <a:pt x="2046" y="1643"/>
                    </a:lnTo>
                    <a:lnTo>
                      <a:pt x="2030" y="1638"/>
                    </a:lnTo>
                    <a:lnTo>
                      <a:pt x="2004" y="1619"/>
                    </a:lnTo>
                    <a:lnTo>
                      <a:pt x="1994" y="1619"/>
                    </a:lnTo>
                    <a:lnTo>
                      <a:pt x="1982" y="1605"/>
                    </a:lnTo>
                    <a:lnTo>
                      <a:pt x="1959" y="1605"/>
                    </a:lnTo>
                    <a:lnTo>
                      <a:pt x="1935" y="1619"/>
                    </a:lnTo>
                    <a:lnTo>
                      <a:pt x="1926" y="1635"/>
                    </a:lnTo>
                    <a:lnTo>
                      <a:pt x="1914" y="1635"/>
                    </a:lnTo>
                    <a:lnTo>
                      <a:pt x="1895" y="1617"/>
                    </a:lnTo>
                    <a:lnTo>
                      <a:pt x="1888" y="1612"/>
                    </a:lnTo>
                    <a:lnTo>
                      <a:pt x="1876" y="1626"/>
                    </a:lnTo>
                    <a:lnTo>
                      <a:pt x="1859" y="1633"/>
                    </a:lnTo>
                    <a:lnTo>
                      <a:pt x="1857" y="1652"/>
                    </a:lnTo>
                    <a:lnTo>
                      <a:pt x="1859" y="1666"/>
                    </a:lnTo>
                    <a:lnTo>
                      <a:pt x="1847" y="1678"/>
                    </a:lnTo>
                    <a:lnTo>
                      <a:pt x="1838" y="1683"/>
                    </a:lnTo>
                    <a:lnTo>
                      <a:pt x="1826" y="1683"/>
                    </a:lnTo>
                    <a:lnTo>
                      <a:pt x="1826" y="1678"/>
                    </a:lnTo>
                    <a:lnTo>
                      <a:pt x="1819" y="1671"/>
                    </a:lnTo>
                    <a:lnTo>
                      <a:pt x="1803" y="1673"/>
                    </a:lnTo>
                    <a:lnTo>
                      <a:pt x="1788" y="1688"/>
                    </a:lnTo>
                    <a:lnTo>
                      <a:pt x="1786" y="1699"/>
                    </a:lnTo>
                    <a:lnTo>
                      <a:pt x="1786" y="1716"/>
                    </a:lnTo>
                    <a:lnTo>
                      <a:pt x="1779" y="1728"/>
                    </a:lnTo>
                    <a:lnTo>
                      <a:pt x="1777" y="1749"/>
                    </a:lnTo>
                    <a:lnTo>
                      <a:pt x="1753" y="1766"/>
                    </a:lnTo>
                    <a:lnTo>
                      <a:pt x="1750" y="1768"/>
                    </a:lnTo>
                    <a:lnTo>
                      <a:pt x="1739" y="1777"/>
                    </a:lnTo>
                    <a:lnTo>
                      <a:pt x="1739" y="1789"/>
                    </a:lnTo>
                    <a:lnTo>
                      <a:pt x="1741" y="1806"/>
                    </a:lnTo>
                    <a:lnTo>
                      <a:pt x="1732" y="1822"/>
                    </a:lnTo>
                    <a:lnTo>
                      <a:pt x="1720" y="1848"/>
                    </a:lnTo>
                    <a:lnTo>
                      <a:pt x="1717" y="1865"/>
                    </a:lnTo>
                    <a:lnTo>
                      <a:pt x="1722" y="1882"/>
                    </a:lnTo>
                    <a:lnTo>
                      <a:pt x="1739" y="1908"/>
                    </a:lnTo>
                    <a:lnTo>
                      <a:pt x="1750" y="1908"/>
                    </a:lnTo>
                    <a:lnTo>
                      <a:pt x="1750" y="1927"/>
                    </a:lnTo>
                    <a:lnTo>
                      <a:pt x="1732" y="1950"/>
                    </a:lnTo>
                    <a:lnTo>
                      <a:pt x="1717" y="1955"/>
                    </a:lnTo>
                    <a:lnTo>
                      <a:pt x="1698" y="1934"/>
                    </a:lnTo>
                    <a:lnTo>
                      <a:pt x="1682" y="1927"/>
                    </a:lnTo>
                    <a:lnTo>
                      <a:pt x="1654" y="1910"/>
                    </a:lnTo>
                    <a:lnTo>
                      <a:pt x="1646" y="1915"/>
                    </a:lnTo>
                    <a:lnTo>
                      <a:pt x="1639" y="1927"/>
                    </a:lnTo>
                    <a:lnTo>
                      <a:pt x="1639" y="1938"/>
                    </a:lnTo>
                    <a:lnTo>
                      <a:pt x="1644" y="1948"/>
                    </a:lnTo>
                    <a:lnTo>
                      <a:pt x="1651" y="1976"/>
                    </a:lnTo>
                    <a:lnTo>
                      <a:pt x="1642" y="1983"/>
                    </a:lnTo>
                    <a:lnTo>
                      <a:pt x="1635" y="1990"/>
                    </a:lnTo>
                    <a:lnTo>
                      <a:pt x="1642" y="2019"/>
                    </a:lnTo>
                    <a:lnTo>
                      <a:pt x="1646" y="2045"/>
                    </a:lnTo>
                    <a:lnTo>
                      <a:pt x="1654" y="2054"/>
                    </a:lnTo>
                    <a:lnTo>
                      <a:pt x="1670" y="2054"/>
                    </a:lnTo>
                    <a:lnTo>
                      <a:pt x="1675" y="2069"/>
                    </a:lnTo>
                    <a:lnTo>
                      <a:pt x="1675" y="2078"/>
                    </a:lnTo>
                    <a:lnTo>
                      <a:pt x="1665" y="2099"/>
                    </a:lnTo>
                    <a:lnTo>
                      <a:pt x="1665" y="2118"/>
                    </a:lnTo>
                    <a:lnTo>
                      <a:pt x="1670" y="2147"/>
                    </a:lnTo>
                    <a:lnTo>
                      <a:pt x="1677" y="2158"/>
                    </a:lnTo>
                    <a:lnTo>
                      <a:pt x="1694" y="2158"/>
                    </a:lnTo>
                    <a:lnTo>
                      <a:pt x="1717" y="2156"/>
                    </a:lnTo>
                    <a:lnTo>
                      <a:pt x="1736" y="2168"/>
                    </a:lnTo>
                    <a:lnTo>
                      <a:pt x="1734" y="2192"/>
                    </a:lnTo>
                    <a:lnTo>
                      <a:pt x="1748" y="2201"/>
                    </a:lnTo>
                    <a:lnTo>
                      <a:pt x="1765" y="2203"/>
                    </a:lnTo>
                    <a:lnTo>
                      <a:pt x="1786" y="2192"/>
                    </a:lnTo>
                    <a:lnTo>
                      <a:pt x="1810" y="2184"/>
                    </a:lnTo>
                    <a:lnTo>
                      <a:pt x="1829" y="2194"/>
                    </a:lnTo>
                    <a:lnTo>
                      <a:pt x="1864" y="2208"/>
                    </a:lnTo>
                    <a:lnTo>
                      <a:pt x="1888" y="2229"/>
                    </a:lnTo>
                    <a:lnTo>
                      <a:pt x="1911" y="2239"/>
                    </a:lnTo>
                    <a:lnTo>
                      <a:pt x="1926" y="2241"/>
                    </a:lnTo>
                    <a:lnTo>
                      <a:pt x="1923" y="2255"/>
                    </a:lnTo>
                    <a:lnTo>
                      <a:pt x="1918" y="2263"/>
                    </a:lnTo>
                    <a:lnTo>
                      <a:pt x="1902" y="2260"/>
                    </a:lnTo>
                    <a:lnTo>
                      <a:pt x="1890" y="2267"/>
                    </a:lnTo>
                    <a:lnTo>
                      <a:pt x="1895" y="2277"/>
                    </a:lnTo>
                    <a:lnTo>
                      <a:pt x="1926" y="2284"/>
                    </a:lnTo>
                    <a:lnTo>
                      <a:pt x="1956" y="2284"/>
                    </a:lnTo>
                    <a:lnTo>
                      <a:pt x="1959" y="2291"/>
                    </a:lnTo>
                    <a:lnTo>
                      <a:pt x="1956" y="2315"/>
                    </a:lnTo>
                    <a:lnTo>
                      <a:pt x="1947" y="2331"/>
                    </a:lnTo>
                    <a:lnTo>
                      <a:pt x="1933" y="2341"/>
                    </a:lnTo>
                    <a:lnTo>
                      <a:pt x="1918" y="2371"/>
                    </a:lnTo>
                    <a:lnTo>
                      <a:pt x="1900" y="2388"/>
                    </a:lnTo>
                    <a:lnTo>
                      <a:pt x="1883" y="2397"/>
                    </a:lnTo>
                    <a:lnTo>
                      <a:pt x="1873" y="2402"/>
                    </a:lnTo>
                    <a:lnTo>
                      <a:pt x="1873" y="2428"/>
                    </a:lnTo>
                    <a:lnTo>
                      <a:pt x="1885" y="2452"/>
                    </a:lnTo>
                    <a:lnTo>
                      <a:pt x="1890" y="2461"/>
                    </a:lnTo>
                    <a:lnTo>
                      <a:pt x="1888" y="2494"/>
                    </a:lnTo>
                    <a:lnTo>
                      <a:pt x="1888" y="2513"/>
                    </a:lnTo>
                    <a:lnTo>
                      <a:pt x="1871" y="2525"/>
                    </a:lnTo>
                    <a:lnTo>
                      <a:pt x="1864" y="2539"/>
                    </a:lnTo>
                    <a:lnTo>
                      <a:pt x="1864" y="2546"/>
                    </a:lnTo>
                    <a:lnTo>
                      <a:pt x="1871" y="2558"/>
                    </a:lnTo>
                    <a:lnTo>
                      <a:pt x="1885" y="2558"/>
                    </a:lnTo>
                    <a:lnTo>
                      <a:pt x="1900" y="2565"/>
                    </a:lnTo>
                    <a:lnTo>
                      <a:pt x="1926" y="2573"/>
                    </a:lnTo>
                    <a:lnTo>
                      <a:pt x="1944" y="2587"/>
                    </a:lnTo>
                    <a:lnTo>
                      <a:pt x="1954" y="2599"/>
                    </a:lnTo>
                    <a:lnTo>
                      <a:pt x="1959" y="2608"/>
                    </a:lnTo>
                    <a:lnTo>
                      <a:pt x="1959" y="2622"/>
                    </a:lnTo>
                    <a:lnTo>
                      <a:pt x="1966" y="2634"/>
                    </a:lnTo>
                    <a:lnTo>
                      <a:pt x="1978" y="2655"/>
                    </a:lnTo>
                    <a:lnTo>
                      <a:pt x="1985" y="2674"/>
                    </a:lnTo>
                    <a:lnTo>
                      <a:pt x="1989" y="2686"/>
                    </a:lnTo>
                    <a:lnTo>
                      <a:pt x="2001" y="2686"/>
                    </a:lnTo>
                    <a:lnTo>
                      <a:pt x="2025" y="2703"/>
                    </a:lnTo>
                    <a:lnTo>
                      <a:pt x="2051" y="2714"/>
                    </a:lnTo>
                    <a:lnTo>
                      <a:pt x="2072" y="2726"/>
                    </a:lnTo>
                    <a:lnTo>
                      <a:pt x="2096" y="2738"/>
                    </a:lnTo>
                    <a:lnTo>
                      <a:pt x="2096" y="2840"/>
                    </a:lnTo>
                    <a:lnTo>
                      <a:pt x="2075" y="2864"/>
                    </a:lnTo>
                    <a:lnTo>
                      <a:pt x="2056" y="2873"/>
                    </a:lnTo>
                    <a:lnTo>
                      <a:pt x="2041" y="2866"/>
                    </a:lnTo>
                    <a:lnTo>
                      <a:pt x="2015" y="2852"/>
                    </a:lnTo>
                    <a:lnTo>
                      <a:pt x="1982" y="2835"/>
                    </a:lnTo>
                    <a:lnTo>
                      <a:pt x="1968" y="2842"/>
                    </a:lnTo>
                    <a:lnTo>
                      <a:pt x="1959" y="2847"/>
                    </a:lnTo>
                    <a:lnTo>
                      <a:pt x="1956" y="2845"/>
                    </a:lnTo>
                    <a:lnTo>
                      <a:pt x="1949" y="2847"/>
                    </a:lnTo>
                    <a:lnTo>
                      <a:pt x="1947" y="2849"/>
                    </a:lnTo>
                    <a:lnTo>
                      <a:pt x="1944" y="2847"/>
                    </a:lnTo>
                    <a:lnTo>
                      <a:pt x="1942" y="2845"/>
                    </a:lnTo>
                    <a:lnTo>
                      <a:pt x="1940" y="2842"/>
                    </a:lnTo>
                    <a:lnTo>
                      <a:pt x="1937" y="2842"/>
                    </a:lnTo>
                    <a:lnTo>
                      <a:pt x="1935" y="2845"/>
                    </a:lnTo>
                    <a:lnTo>
                      <a:pt x="1935" y="2847"/>
                    </a:lnTo>
                    <a:lnTo>
                      <a:pt x="1933" y="2847"/>
                    </a:lnTo>
                    <a:lnTo>
                      <a:pt x="1930" y="2845"/>
                    </a:lnTo>
                    <a:lnTo>
                      <a:pt x="1930" y="2847"/>
                    </a:lnTo>
                    <a:lnTo>
                      <a:pt x="1930" y="2849"/>
                    </a:lnTo>
                    <a:lnTo>
                      <a:pt x="1928" y="2849"/>
                    </a:lnTo>
                    <a:lnTo>
                      <a:pt x="1926" y="2847"/>
                    </a:lnTo>
                    <a:lnTo>
                      <a:pt x="1926" y="2845"/>
                    </a:lnTo>
                    <a:lnTo>
                      <a:pt x="1923" y="2845"/>
                    </a:lnTo>
                    <a:lnTo>
                      <a:pt x="1923" y="2847"/>
                    </a:lnTo>
                    <a:lnTo>
                      <a:pt x="1921" y="2847"/>
                    </a:lnTo>
                    <a:lnTo>
                      <a:pt x="1916" y="2845"/>
                    </a:lnTo>
                    <a:lnTo>
                      <a:pt x="1916" y="2847"/>
                    </a:lnTo>
                    <a:lnTo>
                      <a:pt x="1914" y="2847"/>
                    </a:lnTo>
                    <a:lnTo>
                      <a:pt x="1911" y="2847"/>
                    </a:lnTo>
                    <a:lnTo>
                      <a:pt x="1914" y="2845"/>
                    </a:lnTo>
                    <a:lnTo>
                      <a:pt x="1911" y="2842"/>
                    </a:lnTo>
                    <a:lnTo>
                      <a:pt x="1909" y="2842"/>
                    </a:lnTo>
                    <a:lnTo>
                      <a:pt x="1909" y="2842"/>
                    </a:lnTo>
                    <a:lnTo>
                      <a:pt x="1907" y="2842"/>
                    </a:lnTo>
                    <a:lnTo>
                      <a:pt x="1904" y="2842"/>
                    </a:lnTo>
                    <a:lnTo>
                      <a:pt x="1902" y="2842"/>
                    </a:lnTo>
                    <a:lnTo>
                      <a:pt x="1900" y="2842"/>
                    </a:lnTo>
                    <a:lnTo>
                      <a:pt x="1900" y="2845"/>
                    </a:lnTo>
                    <a:lnTo>
                      <a:pt x="1897" y="2845"/>
                    </a:lnTo>
                    <a:lnTo>
                      <a:pt x="1897" y="2842"/>
                    </a:lnTo>
                    <a:lnTo>
                      <a:pt x="1895" y="2842"/>
                    </a:lnTo>
                    <a:lnTo>
                      <a:pt x="1895" y="2840"/>
                    </a:lnTo>
                    <a:lnTo>
                      <a:pt x="1892" y="2840"/>
                    </a:lnTo>
                    <a:lnTo>
                      <a:pt x="1890" y="2840"/>
                    </a:lnTo>
                    <a:lnTo>
                      <a:pt x="1888" y="2840"/>
                    </a:lnTo>
                    <a:lnTo>
                      <a:pt x="1885" y="2840"/>
                    </a:lnTo>
                    <a:lnTo>
                      <a:pt x="1883" y="2840"/>
                    </a:lnTo>
                    <a:lnTo>
                      <a:pt x="1881" y="2840"/>
                    </a:lnTo>
                    <a:lnTo>
                      <a:pt x="1881" y="2838"/>
                    </a:lnTo>
                    <a:lnTo>
                      <a:pt x="1878" y="2835"/>
                    </a:lnTo>
                    <a:lnTo>
                      <a:pt x="1878" y="2833"/>
                    </a:lnTo>
                    <a:lnTo>
                      <a:pt x="1881" y="2833"/>
                    </a:lnTo>
                    <a:lnTo>
                      <a:pt x="1881" y="2833"/>
                    </a:lnTo>
                    <a:lnTo>
                      <a:pt x="1881" y="2830"/>
                    </a:lnTo>
                    <a:lnTo>
                      <a:pt x="1883" y="2830"/>
                    </a:lnTo>
                    <a:lnTo>
                      <a:pt x="1885" y="2828"/>
                    </a:lnTo>
                    <a:lnTo>
                      <a:pt x="1888" y="2828"/>
                    </a:lnTo>
                    <a:lnTo>
                      <a:pt x="1888" y="2826"/>
                    </a:lnTo>
                    <a:lnTo>
                      <a:pt x="1888" y="2823"/>
                    </a:lnTo>
                    <a:lnTo>
                      <a:pt x="1885" y="2821"/>
                    </a:lnTo>
                    <a:lnTo>
                      <a:pt x="1883" y="2819"/>
                    </a:lnTo>
                    <a:lnTo>
                      <a:pt x="1883" y="2816"/>
                    </a:lnTo>
                    <a:lnTo>
                      <a:pt x="1883" y="2814"/>
                    </a:lnTo>
                    <a:lnTo>
                      <a:pt x="1883" y="2812"/>
                    </a:lnTo>
                    <a:lnTo>
                      <a:pt x="1883" y="2809"/>
                    </a:lnTo>
                    <a:lnTo>
                      <a:pt x="1883" y="2807"/>
                    </a:lnTo>
                    <a:lnTo>
                      <a:pt x="1883" y="2804"/>
                    </a:lnTo>
                    <a:lnTo>
                      <a:pt x="1881" y="2804"/>
                    </a:lnTo>
                    <a:lnTo>
                      <a:pt x="1881" y="2807"/>
                    </a:lnTo>
                    <a:lnTo>
                      <a:pt x="1878" y="2807"/>
                    </a:lnTo>
                    <a:lnTo>
                      <a:pt x="1876" y="2809"/>
                    </a:lnTo>
                    <a:lnTo>
                      <a:pt x="1873" y="2807"/>
                    </a:lnTo>
                    <a:lnTo>
                      <a:pt x="1871" y="2807"/>
                    </a:lnTo>
                    <a:lnTo>
                      <a:pt x="1869" y="2807"/>
                    </a:lnTo>
                    <a:lnTo>
                      <a:pt x="1866" y="2807"/>
                    </a:lnTo>
                    <a:lnTo>
                      <a:pt x="1866" y="2804"/>
                    </a:lnTo>
                    <a:lnTo>
                      <a:pt x="1864" y="2804"/>
                    </a:lnTo>
                    <a:lnTo>
                      <a:pt x="1864" y="2807"/>
                    </a:lnTo>
                    <a:lnTo>
                      <a:pt x="1862" y="2807"/>
                    </a:lnTo>
                    <a:lnTo>
                      <a:pt x="1855" y="2809"/>
                    </a:lnTo>
                    <a:lnTo>
                      <a:pt x="1850" y="2812"/>
                    </a:lnTo>
                    <a:lnTo>
                      <a:pt x="1850" y="2814"/>
                    </a:lnTo>
                    <a:lnTo>
                      <a:pt x="1847" y="2814"/>
                    </a:lnTo>
                    <a:lnTo>
                      <a:pt x="1847" y="2816"/>
                    </a:lnTo>
                    <a:lnTo>
                      <a:pt x="1845" y="2814"/>
                    </a:lnTo>
                    <a:lnTo>
                      <a:pt x="1845" y="2812"/>
                    </a:lnTo>
                    <a:lnTo>
                      <a:pt x="1843" y="2812"/>
                    </a:lnTo>
                    <a:lnTo>
                      <a:pt x="1840" y="2809"/>
                    </a:lnTo>
                    <a:lnTo>
                      <a:pt x="1836" y="2809"/>
                    </a:lnTo>
                    <a:lnTo>
                      <a:pt x="1836" y="2807"/>
                    </a:lnTo>
                    <a:lnTo>
                      <a:pt x="1831" y="2804"/>
                    </a:lnTo>
                    <a:lnTo>
                      <a:pt x="1829" y="2804"/>
                    </a:lnTo>
                    <a:lnTo>
                      <a:pt x="1826" y="2802"/>
                    </a:lnTo>
                    <a:lnTo>
                      <a:pt x="1824" y="2802"/>
                    </a:lnTo>
                    <a:lnTo>
                      <a:pt x="1821" y="2802"/>
                    </a:lnTo>
                    <a:lnTo>
                      <a:pt x="1819" y="2802"/>
                    </a:lnTo>
                    <a:lnTo>
                      <a:pt x="1817" y="2804"/>
                    </a:lnTo>
                    <a:lnTo>
                      <a:pt x="1814" y="2807"/>
                    </a:lnTo>
                    <a:lnTo>
                      <a:pt x="1812" y="2804"/>
                    </a:lnTo>
                    <a:lnTo>
                      <a:pt x="1812" y="2804"/>
                    </a:lnTo>
                    <a:lnTo>
                      <a:pt x="1810" y="2802"/>
                    </a:lnTo>
                    <a:lnTo>
                      <a:pt x="1807" y="2802"/>
                    </a:lnTo>
                    <a:lnTo>
                      <a:pt x="1805" y="2804"/>
                    </a:lnTo>
                    <a:lnTo>
                      <a:pt x="1803" y="2804"/>
                    </a:lnTo>
                    <a:lnTo>
                      <a:pt x="1803" y="2807"/>
                    </a:lnTo>
                    <a:lnTo>
                      <a:pt x="1803" y="2809"/>
                    </a:lnTo>
                    <a:lnTo>
                      <a:pt x="1803" y="2809"/>
                    </a:lnTo>
                    <a:lnTo>
                      <a:pt x="1803" y="2812"/>
                    </a:lnTo>
                    <a:lnTo>
                      <a:pt x="1803" y="2816"/>
                    </a:lnTo>
                    <a:lnTo>
                      <a:pt x="1803" y="2819"/>
                    </a:lnTo>
                    <a:lnTo>
                      <a:pt x="1803" y="2821"/>
                    </a:lnTo>
                    <a:lnTo>
                      <a:pt x="1800" y="2819"/>
                    </a:lnTo>
                    <a:lnTo>
                      <a:pt x="1798" y="2819"/>
                    </a:lnTo>
                    <a:lnTo>
                      <a:pt x="1795" y="2816"/>
                    </a:lnTo>
                    <a:lnTo>
                      <a:pt x="1793" y="2814"/>
                    </a:lnTo>
                    <a:lnTo>
                      <a:pt x="1793" y="2812"/>
                    </a:lnTo>
                    <a:lnTo>
                      <a:pt x="1791" y="2809"/>
                    </a:lnTo>
                    <a:lnTo>
                      <a:pt x="1786" y="2809"/>
                    </a:lnTo>
                    <a:lnTo>
                      <a:pt x="1781" y="2812"/>
                    </a:lnTo>
                    <a:lnTo>
                      <a:pt x="1779" y="2812"/>
                    </a:lnTo>
                    <a:lnTo>
                      <a:pt x="1777" y="2812"/>
                    </a:lnTo>
                    <a:lnTo>
                      <a:pt x="1774" y="2812"/>
                    </a:lnTo>
                    <a:lnTo>
                      <a:pt x="1774" y="2814"/>
                    </a:lnTo>
                    <a:lnTo>
                      <a:pt x="1772" y="2814"/>
                    </a:lnTo>
                    <a:lnTo>
                      <a:pt x="1772" y="2816"/>
                    </a:lnTo>
                    <a:lnTo>
                      <a:pt x="1772" y="2819"/>
                    </a:lnTo>
                    <a:lnTo>
                      <a:pt x="1774" y="2819"/>
                    </a:lnTo>
                    <a:lnTo>
                      <a:pt x="1774" y="2821"/>
                    </a:lnTo>
                    <a:lnTo>
                      <a:pt x="1772" y="2821"/>
                    </a:lnTo>
                    <a:lnTo>
                      <a:pt x="1767" y="2821"/>
                    </a:lnTo>
                    <a:lnTo>
                      <a:pt x="1765" y="2821"/>
                    </a:lnTo>
                    <a:lnTo>
                      <a:pt x="1765" y="2823"/>
                    </a:lnTo>
                    <a:lnTo>
                      <a:pt x="1762" y="2823"/>
                    </a:lnTo>
                    <a:lnTo>
                      <a:pt x="1760" y="2823"/>
                    </a:lnTo>
                    <a:lnTo>
                      <a:pt x="1758" y="2823"/>
                    </a:lnTo>
                    <a:lnTo>
                      <a:pt x="1755" y="2826"/>
                    </a:lnTo>
                    <a:lnTo>
                      <a:pt x="1755" y="2828"/>
                    </a:lnTo>
                    <a:lnTo>
                      <a:pt x="1753" y="2830"/>
                    </a:lnTo>
                    <a:lnTo>
                      <a:pt x="1753" y="2833"/>
                    </a:lnTo>
                    <a:lnTo>
                      <a:pt x="1753" y="2835"/>
                    </a:lnTo>
                    <a:lnTo>
                      <a:pt x="1750" y="2838"/>
                    </a:lnTo>
                    <a:lnTo>
                      <a:pt x="1750" y="2840"/>
                    </a:lnTo>
                    <a:lnTo>
                      <a:pt x="1748" y="2840"/>
                    </a:lnTo>
                    <a:lnTo>
                      <a:pt x="1748" y="2842"/>
                    </a:lnTo>
                    <a:lnTo>
                      <a:pt x="1746" y="2842"/>
                    </a:lnTo>
                    <a:lnTo>
                      <a:pt x="1743" y="2842"/>
                    </a:lnTo>
                    <a:lnTo>
                      <a:pt x="1743" y="2845"/>
                    </a:lnTo>
                    <a:lnTo>
                      <a:pt x="1741" y="2845"/>
                    </a:lnTo>
                    <a:lnTo>
                      <a:pt x="1741" y="2847"/>
                    </a:lnTo>
                    <a:lnTo>
                      <a:pt x="1739" y="2847"/>
                    </a:lnTo>
                    <a:lnTo>
                      <a:pt x="1739" y="2847"/>
                    </a:lnTo>
                    <a:lnTo>
                      <a:pt x="1739" y="2849"/>
                    </a:lnTo>
                    <a:lnTo>
                      <a:pt x="1739" y="2852"/>
                    </a:lnTo>
                    <a:lnTo>
                      <a:pt x="1736" y="2852"/>
                    </a:lnTo>
                    <a:lnTo>
                      <a:pt x="1734" y="2849"/>
                    </a:lnTo>
                    <a:lnTo>
                      <a:pt x="1732" y="2849"/>
                    </a:lnTo>
                    <a:lnTo>
                      <a:pt x="1729" y="2849"/>
                    </a:lnTo>
                    <a:lnTo>
                      <a:pt x="1724" y="2849"/>
                    </a:lnTo>
                    <a:lnTo>
                      <a:pt x="1722" y="2849"/>
                    </a:lnTo>
                    <a:lnTo>
                      <a:pt x="1722" y="2852"/>
                    </a:lnTo>
                    <a:lnTo>
                      <a:pt x="1720" y="2852"/>
                    </a:lnTo>
                    <a:lnTo>
                      <a:pt x="1717" y="2852"/>
                    </a:lnTo>
                    <a:lnTo>
                      <a:pt x="1717" y="2849"/>
                    </a:lnTo>
                    <a:lnTo>
                      <a:pt x="1715" y="2849"/>
                    </a:lnTo>
                    <a:lnTo>
                      <a:pt x="1713" y="2849"/>
                    </a:lnTo>
                    <a:lnTo>
                      <a:pt x="1715" y="2849"/>
                    </a:lnTo>
                    <a:lnTo>
                      <a:pt x="1715" y="2847"/>
                    </a:lnTo>
                    <a:lnTo>
                      <a:pt x="1717" y="2847"/>
                    </a:lnTo>
                    <a:lnTo>
                      <a:pt x="1717" y="2842"/>
                    </a:lnTo>
                    <a:lnTo>
                      <a:pt x="1717" y="2840"/>
                    </a:lnTo>
                    <a:lnTo>
                      <a:pt x="1717" y="2840"/>
                    </a:lnTo>
                    <a:lnTo>
                      <a:pt x="1717" y="2838"/>
                    </a:lnTo>
                    <a:lnTo>
                      <a:pt x="1715" y="2838"/>
                    </a:lnTo>
                    <a:lnTo>
                      <a:pt x="1715" y="2835"/>
                    </a:lnTo>
                    <a:lnTo>
                      <a:pt x="1713" y="2835"/>
                    </a:lnTo>
                    <a:lnTo>
                      <a:pt x="1710" y="2835"/>
                    </a:lnTo>
                    <a:lnTo>
                      <a:pt x="1708" y="2835"/>
                    </a:lnTo>
                    <a:lnTo>
                      <a:pt x="1706" y="2835"/>
                    </a:lnTo>
                    <a:lnTo>
                      <a:pt x="1706" y="2833"/>
                    </a:lnTo>
                    <a:lnTo>
                      <a:pt x="1703" y="2833"/>
                    </a:lnTo>
                    <a:lnTo>
                      <a:pt x="1703" y="2835"/>
                    </a:lnTo>
                    <a:lnTo>
                      <a:pt x="1701" y="2835"/>
                    </a:lnTo>
                    <a:lnTo>
                      <a:pt x="1698" y="2835"/>
                    </a:lnTo>
                    <a:lnTo>
                      <a:pt x="1698" y="2833"/>
                    </a:lnTo>
                    <a:lnTo>
                      <a:pt x="1696" y="2833"/>
                    </a:lnTo>
                    <a:lnTo>
                      <a:pt x="1694" y="2830"/>
                    </a:lnTo>
                    <a:lnTo>
                      <a:pt x="1691" y="2830"/>
                    </a:lnTo>
                    <a:lnTo>
                      <a:pt x="1691" y="2830"/>
                    </a:lnTo>
                    <a:lnTo>
                      <a:pt x="1689" y="2830"/>
                    </a:lnTo>
                    <a:lnTo>
                      <a:pt x="1687" y="2830"/>
                    </a:lnTo>
                    <a:lnTo>
                      <a:pt x="1682" y="2830"/>
                    </a:lnTo>
                    <a:lnTo>
                      <a:pt x="1677" y="2830"/>
                    </a:lnTo>
                    <a:lnTo>
                      <a:pt x="1677" y="2833"/>
                    </a:lnTo>
                    <a:lnTo>
                      <a:pt x="1675" y="2833"/>
                    </a:lnTo>
                    <a:lnTo>
                      <a:pt x="1675" y="2830"/>
                    </a:lnTo>
                    <a:lnTo>
                      <a:pt x="1672" y="2830"/>
                    </a:lnTo>
                    <a:lnTo>
                      <a:pt x="1670" y="2830"/>
                    </a:lnTo>
                    <a:lnTo>
                      <a:pt x="1661" y="2833"/>
                    </a:lnTo>
                    <a:lnTo>
                      <a:pt x="1661" y="2830"/>
                    </a:lnTo>
                    <a:lnTo>
                      <a:pt x="1658" y="2830"/>
                    </a:lnTo>
                    <a:lnTo>
                      <a:pt x="1656" y="2828"/>
                    </a:lnTo>
                    <a:lnTo>
                      <a:pt x="1654" y="2828"/>
                    </a:lnTo>
                    <a:lnTo>
                      <a:pt x="1651" y="2828"/>
                    </a:lnTo>
                    <a:lnTo>
                      <a:pt x="1649" y="2828"/>
                    </a:lnTo>
                    <a:lnTo>
                      <a:pt x="1646" y="2826"/>
                    </a:lnTo>
                    <a:lnTo>
                      <a:pt x="1644" y="2823"/>
                    </a:lnTo>
                    <a:lnTo>
                      <a:pt x="1642" y="2821"/>
                    </a:lnTo>
                    <a:lnTo>
                      <a:pt x="1644" y="2819"/>
                    </a:lnTo>
                    <a:lnTo>
                      <a:pt x="1642" y="2819"/>
                    </a:lnTo>
                    <a:lnTo>
                      <a:pt x="1639" y="2819"/>
                    </a:lnTo>
                    <a:lnTo>
                      <a:pt x="1637" y="2816"/>
                    </a:lnTo>
                    <a:lnTo>
                      <a:pt x="1637" y="2816"/>
                    </a:lnTo>
                    <a:lnTo>
                      <a:pt x="1635" y="2819"/>
                    </a:lnTo>
                    <a:lnTo>
                      <a:pt x="1635" y="2816"/>
                    </a:lnTo>
                    <a:lnTo>
                      <a:pt x="1632" y="2816"/>
                    </a:lnTo>
                    <a:lnTo>
                      <a:pt x="1630" y="2816"/>
                    </a:lnTo>
                    <a:lnTo>
                      <a:pt x="1627" y="2814"/>
                    </a:lnTo>
                    <a:lnTo>
                      <a:pt x="1623" y="2816"/>
                    </a:lnTo>
                    <a:lnTo>
                      <a:pt x="1620" y="2816"/>
                    </a:lnTo>
                    <a:lnTo>
                      <a:pt x="1618" y="2816"/>
                    </a:lnTo>
                    <a:lnTo>
                      <a:pt x="1613" y="2819"/>
                    </a:lnTo>
                    <a:lnTo>
                      <a:pt x="1613" y="2821"/>
                    </a:lnTo>
                    <a:lnTo>
                      <a:pt x="1613" y="2823"/>
                    </a:lnTo>
                    <a:lnTo>
                      <a:pt x="1611" y="2823"/>
                    </a:lnTo>
                    <a:lnTo>
                      <a:pt x="1609" y="2823"/>
                    </a:lnTo>
                    <a:lnTo>
                      <a:pt x="1606" y="2823"/>
                    </a:lnTo>
                    <a:lnTo>
                      <a:pt x="1604" y="2823"/>
                    </a:lnTo>
                    <a:lnTo>
                      <a:pt x="1601" y="2823"/>
                    </a:lnTo>
                    <a:lnTo>
                      <a:pt x="1599" y="2823"/>
                    </a:lnTo>
                    <a:lnTo>
                      <a:pt x="1597" y="2823"/>
                    </a:lnTo>
                    <a:lnTo>
                      <a:pt x="1594" y="2823"/>
                    </a:lnTo>
                    <a:lnTo>
                      <a:pt x="1592" y="2821"/>
                    </a:lnTo>
                    <a:lnTo>
                      <a:pt x="1590" y="2819"/>
                    </a:lnTo>
                    <a:lnTo>
                      <a:pt x="1587" y="2819"/>
                    </a:lnTo>
                    <a:lnTo>
                      <a:pt x="1587" y="2821"/>
                    </a:lnTo>
                    <a:lnTo>
                      <a:pt x="1585" y="2821"/>
                    </a:lnTo>
                    <a:lnTo>
                      <a:pt x="1583" y="2821"/>
                    </a:lnTo>
                    <a:lnTo>
                      <a:pt x="1583" y="2823"/>
                    </a:lnTo>
                    <a:lnTo>
                      <a:pt x="1583" y="2826"/>
                    </a:lnTo>
                    <a:lnTo>
                      <a:pt x="1580" y="2826"/>
                    </a:lnTo>
                    <a:lnTo>
                      <a:pt x="1580" y="2828"/>
                    </a:lnTo>
                    <a:lnTo>
                      <a:pt x="1578" y="2828"/>
                    </a:lnTo>
                    <a:lnTo>
                      <a:pt x="1578" y="2828"/>
                    </a:lnTo>
                    <a:lnTo>
                      <a:pt x="1578" y="2826"/>
                    </a:lnTo>
                    <a:lnTo>
                      <a:pt x="1575" y="2828"/>
                    </a:lnTo>
                    <a:lnTo>
                      <a:pt x="1573" y="2828"/>
                    </a:lnTo>
                    <a:lnTo>
                      <a:pt x="1571" y="2830"/>
                    </a:lnTo>
                    <a:lnTo>
                      <a:pt x="1568" y="2830"/>
                    </a:lnTo>
                    <a:lnTo>
                      <a:pt x="1568" y="2833"/>
                    </a:lnTo>
                    <a:lnTo>
                      <a:pt x="1566" y="2833"/>
                    </a:lnTo>
                    <a:lnTo>
                      <a:pt x="1564" y="2835"/>
                    </a:lnTo>
                    <a:lnTo>
                      <a:pt x="1564" y="2838"/>
                    </a:lnTo>
                    <a:lnTo>
                      <a:pt x="1561" y="2838"/>
                    </a:lnTo>
                    <a:lnTo>
                      <a:pt x="1561" y="2835"/>
                    </a:lnTo>
                    <a:lnTo>
                      <a:pt x="1559" y="2835"/>
                    </a:lnTo>
                    <a:lnTo>
                      <a:pt x="1557" y="2835"/>
                    </a:lnTo>
                    <a:lnTo>
                      <a:pt x="1554" y="2838"/>
                    </a:lnTo>
                    <a:lnTo>
                      <a:pt x="1549" y="2835"/>
                    </a:lnTo>
                    <a:lnTo>
                      <a:pt x="1547" y="2835"/>
                    </a:lnTo>
                    <a:lnTo>
                      <a:pt x="1547" y="2838"/>
                    </a:lnTo>
                    <a:lnTo>
                      <a:pt x="1545" y="2840"/>
                    </a:lnTo>
                    <a:lnTo>
                      <a:pt x="1542" y="2842"/>
                    </a:lnTo>
                    <a:lnTo>
                      <a:pt x="1540" y="2840"/>
                    </a:lnTo>
                    <a:lnTo>
                      <a:pt x="1538" y="2840"/>
                    </a:lnTo>
                    <a:lnTo>
                      <a:pt x="1535" y="2840"/>
                    </a:lnTo>
                    <a:lnTo>
                      <a:pt x="1533" y="2840"/>
                    </a:lnTo>
                    <a:lnTo>
                      <a:pt x="1533" y="2842"/>
                    </a:lnTo>
                    <a:lnTo>
                      <a:pt x="1531" y="2840"/>
                    </a:lnTo>
                    <a:lnTo>
                      <a:pt x="1528" y="2840"/>
                    </a:lnTo>
                    <a:lnTo>
                      <a:pt x="1528" y="2842"/>
                    </a:lnTo>
                    <a:lnTo>
                      <a:pt x="1526" y="2842"/>
                    </a:lnTo>
                    <a:lnTo>
                      <a:pt x="1523" y="2840"/>
                    </a:lnTo>
                    <a:lnTo>
                      <a:pt x="1519" y="2840"/>
                    </a:lnTo>
                    <a:lnTo>
                      <a:pt x="1516" y="2840"/>
                    </a:lnTo>
                    <a:lnTo>
                      <a:pt x="1516" y="2838"/>
                    </a:lnTo>
                    <a:lnTo>
                      <a:pt x="1512" y="2838"/>
                    </a:lnTo>
                    <a:lnTo>
                      <a:pt x="1509" y="2838"/>
                    </a:lnTo>
                    <a:lnTo>
                      <a:pt x="1509" y="2835"/>
                    </a:lnTo>
                    <a:lnTo>
                      <a:pt x="1507" y="2833"/>
                    </a:lnTo>
                    <a:lnTo>
                      <a:pt x="1505" y="2833"/>
                    </a:lnTo>
                    <a:lnTo>
                      <a:pt x="1502" y="2835"/>
                    </a:lnTo>
                    <a:lnTo>
                      <a:pt x="1500" y="2838"/>
                    </a:lnTo>
                    <a:lnTo>
                      <a:pt x="1497" y="2840"/>
                    </a:lnTo>
                    <a:lnTo>
                      <a:pt x="1497" y="2838"/>
                    </a:lnTo>
                    <a:lnTo>
                      <a:pt x="1495" y="2838"/>
                    </a:lnTo>
                    <a:lnTo>
                      <a:pt x="1490" y="2838"/>
                    </a:lnTo>
                    <a:lnTo>
                      <a:pt x="1488" y="2838"/>
                    </a:lnTo>
                    <a:lnTo>
                      <a:pt x="1486" y="2838"/>
                    </a:lnTo>
                    <a:lnTo>
                      <a:pt x="1486" y="2835"/>
                    </a:lnTo>
                    <a:lnTo>
                      <a:pt x="1483" y="2835"/>
                    </a:lnTo>
                    <a:lnTo>
                      <a:pt x="1481" y="2838"/>
                    </a:lnTo>
                    <a:lnTo>
                      <a:pt x="1478" y="2840"/>
                    </a:lnTo>
                    <a:lnTo>
                      <a:pt x="1476" y="2840"/>
                    </a:lnTo>
                    <a:lnTo>
                      <a:pt x="1476" y="2838"/>
                    </a:lnTo>
                    <a:lnTo>
                      <a:pt x="1474" y="2838"/>
                    </a:lnTo>
                    <a:lnTo>
                      <a:pt x="1471" y="2835"/>
                    </a:lnTo>
                    <a:lnTo>
                      <a:pt x="1471" y="2838"/>
                    </a:lnTo>
                    <a:lnTo>
                      <a:pt x="1469" y="2838"/>
                    </a:lnTo>
                    <a:lnTo>
                      <a:pt x="1467" y="2840"/>
                    </a:lnTo>
                    <a:lnTo>
                      <a:pt x="1467" y="2838"/>
                    </a:lnTo>
                    <a:lnTo>
                      <a:pt x="1464" y="2838"/>
                    </a:lnTo>
                    <a:lnTo>
                      <a:pt x="1462" y="2835"/>
                    </a:lnTo>
                    <a:lnTo>
                      <a:pt x="1462" y="2833"/>
                    </a:lnTo>
                    <a:lnTo>
                      <a:pt x="1462" y="2833"/>
                    </a:lnTo>
                    <a:lnTo>
                      <a:pt x="1460" y="2835"/>
                    </a:lnTo>
                    <a:lnTo>
                      <a:pt x="1455" y="2835"/>
                    </a:lnTo>
                    <a:lnTo>
                      <a:pt x="1452" y="2835"/>
                    </a:lnTo>
                    <a:lnTo>
                      <a:pt x="1452" y="2833"/>
                    </a:lnTo>
                    <a:lnTo>
                      <a:pt x="1450" y="2833"/>
                    </a:lnTo>
                    <a:lnTo>
                      <a:pt x="1448" y="2833"/>
                    </a:lnTo>
                    <a:lnTo>
                      <a:pt x="1445" y="2833"/>
                    </a:lnTo>
                    <a:lnTo>
                      <a:pt x="1443" y="2830"/>
                    </a:lnTo>
                    <a:lnTo>
                      <a:pt x="1438" y="2833"/>
                    </a:lnTo>
                    <a:lnTo>
                      <a:pt x="1438" y="2835"/>
                    </a:lnTo>
                    <a:lnTo>
                      <a:pt x="1436" y="2838"/>
                    </a:lnTo>
                    <a:lnTo>
                      <a:pt x="1434" y="2840"/>
                    </a:lnTo>
                    <a:lnTo>
                      <a:pt x="1431" y="2840"/>
                    </a:lnTo>
                    <a:lnTo>
                      <a:pt x="1429" y="2840"/>
                    </a:lnTo>
                    <a:lnTo>
                      <a:pt x="1426" y="2838"/>
                    </a:lnTo>
                    <a:lnTo>
                      <a:pt x="1424" y="2838"/>
                    </a:lnTo>
                    <a:lnTo>
                      <a:pt x="1422" y="2838"/>
                    </a:lnTo>
                    <a:lnTo>
                      <a:pt x="1419" y="2840"/>
                    </a:lnTo>
                    <a:lnTo>
                      <a:pt x="1417" y="2840"/>
                    </a:lnTo>
                    <a:lnTo>
                      <a:pt x="1412" y="2840"/>
                    </a:lnTo>
                    <a:lnTo>
                      <a:pt x="1410" y="2840"/>
                    </a:lnTo>
                    <a:lnTo>
                      <a:pt x="1408" y="2840"/>
                    </a:lnTo>
                    <a:lnTo>
                      <a:pt x="1405" y="2842"/>
                    </a:lnTo>
                    <a:lnTo>
                      <a:pt x="1403" y="2842"/>
                    </a:lnTo>
                    <a:lnTo>
                      <a:pt x="1403" y="2842"/>
                    </a:lnTo>
                    <a:lnTo>
                      <a:pt x="1400" y="2845"/>
                    </a:lnTo>
                    <a:lnTo>
                      <a:pt x="1398" y="2845"/>
                    </a:lnTo>
                    <a:lnTo>
                      <a:pt x="1398" y="2847"/>
                    </a:lnTo>
                    <a:lnTo>
                      <a:pt x="1400" y="2849"/>
                    </a:lnTo>
                    <a:lnTo>
                      <a:pt x="1400" y="2852"/>
                    </a:lnTo>
                    <a:lnTo>
                      <a:pt x="1398" y="2852"/>
                    </a:lnTo>
                    <a:lnTo>
                      <a:pt x="1398" y="2854"/>
                    </a:lnTo>
                    <a:lnTo>
                      <a:pt x="1398" y="2856"/>
                    </a:lnTo>
                    <a:lnTo>
                      <a:pt x="1398" y="2856"/>
                    </a:lnTo>
                    <a:lnTo>
                      <a:pt x="1396" y="2861"/>
                    </a:lnTo>
                    <a:lnTo>
                      <a:pt x="1396" y="2864"/>
                    </a:lnTo>
                    <a:lnTo>
                      <a:pt x="1396" y="2866"/>
                    </a:lnTo>
                    <a:lnTo>
                      <a:pt x="1374" y="2856"/>
                    </a:lnTo>
                    <a:lnTo>
                      <a:pt x="1355" y="2847"/>
                    </a:lnTo>
                    <a:lnTo>
                      <a:pt x="1344" y="2840"/>
                    </a:lnTo>
                    <a:lnTo>
                      <a:pt x="1337" y="2833"/>
                    </a:lnTo>
                    <a:lnTo>
                      <a:pt x="1303" y="2816"/>
                    </a:lnTo>
                    <a:lnTo>
                      <a:pt x="1277" y="2804"/>
                    </a:lnTo>
                    <a:lnTo>
                      <a:pt x="1273" y="2800"/>
                    </a:lnTo>
                    <a:lnTo>
                      <a:pt x="1254" y="2795"/>
                    </a:lnTo>
                    <a:lnTo>
                      <a:pt x="1247" y="2797"/>
                    </a:lnTo>
                    <a:lnTo>
                      <a:pt x="1230" y="2800"/>
                    </a:lnTo>
                    <a:lnTo>
                      <a:pt x="1223" y="2797"/>
                    </a:lnTo>
                    <a:lnTo>
                      <a:pt x="1209" y="2785"/>
                    </a:lnTo>
                    <a:lnTo>
                      <a:pt x="1190" y="2778"/>
                    </a:lnTo>
                    <a:lnTo>
                      <a:pt x="1183" y="2785"/>
                    </a:lnTo>
                    <a:lnTo>
                      <a:pt x="1162" y="2785"/>
                    </a:lnTo>
                    <a:lnTo>
                      <a:pt x="1150" y="2781"/>
                    </a:lnTo>
                    <a:lnTo>
                      <a:pt x="1143" y="2767"/>
                    </a:lnTo>
                    <a:lnTo>
                      <a:pt x="1133" y="2762"/>
                    </a:lnTo>
                    <a:lnTo>
                      <a:pt x="1119" y="2755"/>
                    </a:lnTo>
                    <a:lnTo>
                      <a:pt x="1100" y="2757"/>
                    </a:lnTo>
                    <a:lnTo>
                      <a:pt x="1095" y="2759"/>
                    </a:lnTo>
                    <a:lnTo>
                      <a:pt x="1083" y="2757"/>
                    </a:lnTo>
                    <a:lnTo>
                      <a:pt x="1086" y="2750"/>
                    </a:lnTo>
                    <a:lnTo>
                      <a:pt x="1093" y="2743"/>
                    </a:lnTo>
                    <a:lnTo>
                      <a:pt x="1105" y="2736"/>
                    </a:lnTo>
                    <a:lnTo>
                      <a:pt x="1105" y="2731"/>
                    </a:lnTo>
                    <a:lnTo>
                      <a:pt x="1102" y="2731"/>
                    </a:lnTo>
                    <a:lnTo>
                      <a:pt x="1088" y="2731"/>
                    </a:lnTo>
                    <a:lnTo>
                      <a:pt x="1088" y="2726"/>
                    </a:lnTo>
                    <a:lnTo>
                      <a:pt x="1093" y="2719"/>
                    </a:lnTo>
                    <a:lnTo>
                      <a:pt x="1114" y="2724"/>
                    </a:lnTo>
                    <a:lnTo>
                      <a:pt x="1114" y="2733"/>
                    </a:lnTo>
                    <a:lnTo>
                      <a:pt x="1133" y="2729"/>
                    </a:lnTo>
                    <a:lnTo>
                      <a:pt x="1138" y="2722"/>
                    </a:lnTo>
                    <a:lnTo>
                      <a:pt x="1145" y="2710"/>
                    </a:lnTo>
                    <a:lnTo>
                      <a:pt x="1145" y="2688"/>
                    </a:lnTo>
                    <a:lnTo>
                      <a:pt x="1143" y="2677"/>
                    </a:lnTo>
                    <a:lnTo>
                      <a:pt x="1145" y="2674"/>
                    </a:lnTo>
                    <a:lnTo>
                      <a:pt x="1157" y="2662"/>
                    </a:lnTo>
                    <a:lnTo>
                      <a:pt x="1157" y="2634"/>
                    </a:lnTo>
                    <a:lnTo>
                      <a:pt x="1171" y="2615"/>
                    </a:lnTo>
                    <a:lnTo>
                      <a:pt x="1183" y="2617"/>
                    </a:lnTo>
                    <a:lnTo>
                      <a:pt x="1190" y="2620"/>
                    </a:lnTo>
                    <a:lnTo>
                      <a:pt x="1202" y="2622"/>
                    </a:lnTo>
                    <a:lnTo>
                      <a:pt x="1199" y="2613"/>
                    </a:lnTo>
                    <a:lnTo>
                      <a:pt x="1192" y="2606"/>
                    </a:lnTo>
                    <a:lnTo>
                      <a:pt x="1166" y="2596"/>
                    </a:lnTo>
                    <a:lnTo>
                      <a:pt x="1157" y="2591"/>
                    </a:lnTo>
                    <a:lnTo>
                      <a:pt x="1150" y="2591"/>
                    </a:lnTo>
                    <a:lnTo>
                      <a:pt x="1143" y="2596"/>
                    </a:lnTo>
                    <a:lnTo>
                      <a:pt x="1124" y="2577"/>
                    </a:lnTo>
                    <a:lnTo>
                      <a:pt x="1124" y="2570"/>
                    </a:lnTo>
                    <a:lnTo>
                      <a:pt x="1133" y="2573"/>
                    </a:lnTo>
                    <a:lnTo>
                      <a:pt x="1154" y="2554"/>
                    </a:lnTo>
                    <a:lnTo>
                      <a:pt x="1176" y="2558"/>
                    </a:lnTo>
                    <a:lnTo>
                      <a:pt x="1183" y="2558"/>
                    </a:lnTo>
                    <a:lnTo>
                      <a:pt x="1183" y="2549"/>
                    </a:lnTo>
                    <a:lnTo>
                      <a:pt x="1164" y="2546"/>
                    </a:lnTo>
                    <a:lnTo>
                      <a:pt x="1169" y="2535"/>
                    </a:lnTo>
                    <a:lnTo>
                      <a:pt x="1185" y="2525"/>
                    </a:lnTo>
                    <a:lnTo>
                      <a:pt x="1209" y="2502"/>
                    </a:lnTo>
                    <a:lnTo>
                      <a:pt x="1218" y="2502"/>
                    </a:lnTo>
                    <a:lnTo>
                      <a:pt x="1223" y="2497"/>
                    </a:lnTo>
                    <a:lnTo>
                      <a:pt x="1223" y="2487"/>
                    </a:lnTo>
                    <a:lnTo>
                      <a:pt x="1221" y="2478"/>
                    </a:lnTo>
                    <a:lnTo>
                      <a:pt x="1216" y="2473"/>
                    </a:lnTo>
                    <a:lnTo>
                      <a:pt x="1199" y="2475"/>
                    </a:lnTo>
                    <a:lnTo>
                      <a:pt x="1190" y="2480"/>
                    </a:lnTo>
                    <a:lnTo>
                      <a:pt x="1190" y="2490"/>
                    </a:lnTo>
                    <a:lnTo>
                      <a:pt x="1169" y="2502"/>
                    </a:lnTo>
                    <a:lnTo>
                      <a:pt x="1164" y="2506"/>
                    </a:lnTo>
                    <a:lnTo>
                      <a:pt x="1152" y="2506"/>
                    </a:lnTo>
                    <a:lnTo>
                      <a:pt x="1145" y="2509"/>
                    </a:lnTo>
                    <a:lnTo>
                      <a:pt x="1162" y="2419"/>
                    </a:lnTo>
                    <a:lnTo>
                      <a:pt x="1228" y="2390"/>
                    </a:lnTo>
                    <a:lnTo>
                      <a:pt x="1225" y="2348"/>
                    </a:lnTo>
                    <a:lnTo>
                      <a:pt x="1190" y="2220"/>
                    </a:lnTo>
                    <a:lnTo>
                      <a:pt x="1043" y="2201"/>
                    </a:lnTo>
                    <a:lnTo>
                      <a:pt x="982" y="2175"/>
                    </a:lnTo>
                    <a:lnTo>
                      <a:pt x="866" y="2222"/>
                    </a:lnTo>
                    <a:lnTo>
                      <a:pt x="807" y="2139"/>
                    </a:lnTo>
                    <a:lnTo>
                      <a:pt x="745" y="2149"/>
                    </a:lnTo>
                    <a:lnTo>
                      <a:pt x="679" y="2045"/>
                    </a:lnTo>
                    <a:lnTo>
                      <a:pt x="561" y="2095"/>
                    </a:lnTo>
                    <a:lnTo>
                      <a:pt x="547" y="2083"/>
                    </a:lnTo>
                    <a:lnTo>
                      <a:pt x="539" y="2042"/>
                    </a:lnTo>
                    <a:lnTo>
                      <a:pt x="506" y="2024"/>
                    </a:lnTo>
                    <a:lnTo>
                      <a:pt x="506" y="2000"/>
                    </a:lnTo>
                    <a:lnTo>
                      <a:pt x="528" y="1986"/>
                    </a:lnTo>
                    <a:lnTo>
                      <a:pt x="542" y="2000"/>
                    </a:lnTo>
                    <a:lnTo>
                      <a:pt x="573" y="1986"/>
                    </a:lnTo>
                    <a:lnTo>
                      <a:pt x="592" y="1953"/>
                    </a:lnTo>
                    <a:lnTo>
                      <a:pt x="592" y="1945"/>
                    </a:lnTo>
                    <a:lnTo>
                      <a:pt x="568" y="1943"/>
                    </a:lnTo>
                    <a:lnTo>
                      <a:pt x="563" y="1931"/>
                    </a:lnTo>
                    <a:lnTo>
                      <a:pt x="539" y="1917"/>
                    </a:lnTo>
                    <a:lnTo>
                      <a:pt x="523" y="1929"/>
                    </a:lnTo>
                    <a:lnTo>
                      <a:pt x="511" y="1924"/>
                    </a:lnTo>
                    <a:lnTo>
                      <a:pt x="518" y="1901"/>
                    </a:lnTo>
                    <a:lnTo>
                      <a:pt x="509" y="1896"/>
                    </a:lnTo>
                    <a:lnTo>
                      <a:pt x="497" y="1896"/>
                    </a:lnTo>
                    <a:lnTo>
                      <a:pt x="476" y="1886"/>
                    </a:lnTo>
                    <a:lnTo>
                      <a:pt x="466" y="1851"/>
                    </a:lnTo>
                    <a:lnTo>
                      <a:pt x="442" y="1837"/>
                    </a:lnTo>
                    <a:lnTo>
                      <a:pt x="445" y="1801"/>
                    </a:lnTo>
                    <a:lnTo>
                      <a:pt x="424" y="1751"/>
                    </a:lnTo>
                    <a:lnTo>
                      <a:pt x="381" y="1730"/>
                    </a:lnTo>
                    <a:lnTo>
                      <a:pt x="357" y="1740"/>
                    </a:lnTo>
                    <a:lnTo>
                      <a:pt x="341" y="1754"/>
                    </a:lnTo>
                    <a:lnTo>
                      <a:pt x="329" y="1759"/>
                    </a:lnTo>
                    <a:lnTo>
                      <a:pt x="322" y="1730"/>
                    </a:lnTo>
                    <a:lnTo>
                      <a:pt x="303" y="1728"/>
                    </a:lnTo>
                    <a:lnTo>
                      <a:pt x="282" y="1740"/>
                    </a:lnTo>
                    <a:lnTo>
                      <a:pt x="270" y="1721"/>
                    </a:lnTo>
                    <a:lnTo>
                      <a:pt x="263" y="1725"/>
                    </a:lnTo>
                    <a:lnTo>
                      <a:pt x="249" y="1721"/>
                    </a:lnTo>
                    <a:lnTo>
                      <a:pt x="253" y="1706"/>
                    </a:lnTo>
                    <a:lnTo>
                      <a:pt x="241" y="1676"/>
                    </a:lnTo>
                    <a:lnTo>
                      <a:pt x="208" y="1645"/>
                    </a:lnTo>
                    <a:lnTo>
                      <a:pt x="211" y="1600"/>
                    </a:lnTo>
                    <a:lnTo>
                      <a:pt x="180" y="1583"/>
                    </a:lnTo>
                    <a:lnTo>
                      <a:pt x="185" y="1550"/>
                    </a:lnTo>
                    <a:lnTo>
                      <a:pt x="199" y="1543"/>
                    </a:lnTo>
                    <a:lnTo>
                      <a:pt x="189" y="1529"/>
                    </a:lnTo>
                    <a:lnTo>
                      <a:pt x="170" y="1501"/>
                    </a:lnTo>
                    <a:lnTo>
                      <a:pt x="173" y="1489"/>
                    </a:lnTo>
                    <a:lnTo>
                      <a:pt x="156" y="1451"/>
                    </a:lnTo>
                    <a:lnTo>
                      <a:pt x="173" y="1425"/>
                    </a:lnTo>
                    <a:lnTo>
                      <a:pt x="187" y="1389"/>
                    </a:lnTo>
                    <a:lnTo>
                      <a:pt x="192" y="1380"/>
                    </a:lnTo>
                    <a:lnTo>
                      <a:pt x="180" y="1370"/>
                    </a:lnTo>
                    <a:lnTo>
                      <a:pt x="178" y="1363"/>
                    </a:lnTo>
                    <a:lnTo>
                      <a:pt x="173" y="1352"/>
                    </a:lnTo>
                    <a:lnTo>
                      <a:pt x="173" y="1347"/>
                    </a:lnTo>
                    <a:lnTo>
                      <a:pt x="178" y="1344"/>
                    </a:lnTo>
                    <a:lnTo>
                      <a:pt x="187" y="1349"/>
                    </a:lnTo>
                    <a:lnTo>
                      <a:pt x="196" y="1352"/>
                    </a:lnTo>
                    <a:lnTo>
                      <a:pt x="196" y="1340"/>
                    </a:lnTo>
                    <a:lnTo>
                      <a:pt x="199" y="1333"/>
                    </a:lnTo>
                    <a:lnTo>
                      <a:pt x="206" y="1333"/>
                    </a:lnTo>
                    <a:lnTo>
                      <a:pt x="211" y="1340"/>
                    </a:lnTo>
                    <a:lnTo>
                      <a:pt x="213" y="1340"/>
                    </a:lnTo>
                    <a:lnTo>
                      <a:pt x="220" y="1333"/>
                    </a:lnTo>
                    <a:lnTo>
                      <a:pt x="223" y="1328"/>
                    </a:lnTo>
                    <a:lnTo>
                      <a:pt x="220" y="1323"/>
                    </a:lnTo>
                    <a:lnTo>
                      <a:pt x="220" y="1314"/>
                    </a:lnTo>
                    <a:lnTo>
                      <a:pt x="230" y="1309"/>
                    </a:lnTo>
                    <a:lnTo>
                      <a:pt x="251" y="1309"/>
                    </a:lnTo>
                    <a:lnTo>
                      <a:pt x="267" y="1311"/>
                    </a:lnTo>
                    <a:lnTo>
                      <a:pt x="275" y="1316"/>
                    </a:lnTo>
                    <a:lnTo>
                      <a:pt x="282" y="1316"/>
                    </a:lnTo>
                    <a:lnTo>
                      <a:pt x="286" y="1311"/>
                    </a:lnTo>
                    <a:lnTo>
                      <a:pt x="286" y="1307"/>
                    </a:lnTo>
                    <a:lnTo>
                      <a:pt x="284" y="1299"/>
                    </a:lnTo>
                    <a:lnTo>
                      <a:pt x="282" y="1299"/>
                    </a:lnTo>
                    <a:lnTo>
                      <a:pt x="272" y="1297"/>
                    </a:lnTo>
                    <a:lnTo>
                      <a:pt x="267" y="1288"/>
                    </a:lnTo>
                    <a:lnTo>
                      <a:pt x="258" y="1283"/>
                    </a:lnTo>
                    <a:lnTo>
                      <a:pt x="244" y="1283"/>
                    </a:lnTo>
                    <a:lnTo>
                      <a:pt x="237" y="1292"/>
                    </a:lnTo>
                    <a:lnTo>
                      <a:pt x="223" y="1297"/>
                    </a:lnTo>
                    <a:lnTo>
                      <a:pt x="204" y="1285"/>
                    </a:lnTo>
                    <a:lnTo>
                      <a:pt x="189" y="1278"/>
                    </a:lnTo>
                    <a:lnTo>
                      <a:pt x="185" y="1269"/>
                    </a:lnTo>
                    <a:lnTo>
                      <a:pt x="182" y="1266"/>
                    </a:lnTo>
                    <a:lnTo>
                      <a:pt x="185" y="1264"/>
                    </a:lnTo>
                    <a:lnTo>
                      <a:pt x="189" y="1266"/>
                    </a:lnTo>
                    <a:lnTo>
                      <a:pt x="192" y="1264"/>
                    </a:lnTo>
                    <a:lnTo>
                      <a:pt x="189" y="1255"/>
                    </a:lnTo>
                    <a:lnTo>
                      <a:pt x="192" y="1247"/>
                    </a:lnTo>
                    <a:lnTo>
                      <a:pt x="192" y="1243"/>
                    </a:lnTo>
                    <a:lnTo>
                      <a:pt x="187" y="1238"/>
                    </a:lnTo>
                    <a:lnTo>
                      <a:pt x="180" y="1243"/>
                    </a:lnTo>
                    <a:lnTo>
                      <a:pt x="173" y="1252"/>
                    </a:lnTo>
                    <a:lnTo>
                      <a:pt x="168" y="1257"/>
                    </a:lnTo>
                    <a:lnTo>
                      <a:pt x="166" y="1266"/>
                    </a:lnTo>
                    <a:lnTo>
                      <a:pt x="147" y="1262"/>
                    </a:lnTo>
                    <a:lnTo>
                      <a:pt x="168" y="1224"/>
                    </a:lnTo>
                    <a:lnTo>
                      <a:pt x="187" y="1200"/>
                    </a:lnTo>
                    <a:lnTo>
                      <a:pt x="272" y="1027"/>
                    </a:lnTo>
                    <a:lnTo>
                      <a:pt x="279" y="973"/>
                    </a:lnTo>
                    <a:lnTo>
                      <a:pt x="182" y="902"/>
                    </a:lnTo>
                    <a:lnTo>
                      <a:pt x="201" y="859"/>
                    </a:lnTo>
                    <a:lnTo>
                      <a:pt x="196" y="848"/>
                    </a:lnTo>
                    <a:lnTo>
                      <a:pt x="144" y="791"/>
                    </a:lnTo>
                    <a:lnTo>
                      <a:pt x="128" y="706"/>
                    </a:lnTo>
                    <a:lnTo>
                      <a:pt x="140" y="687"/>
                    </a:lnTo>
                    <a:lnTo>
                      <a:pt x="69" y="573"/>
                    </a:lnTo>
                    <a:lnTo>
                      <a:pt x="90" y="493"/>
                    </a:lnTo>
                    <a:lnTo>
                      <a:pt x="55" y="455"/>
                    </a:lnTo>
                    <a:lnTo>
                      <a:pt x="26" y="448"/>
                    </a:lnTo>
                    <a:lnTo>
                      <a:pt x="10" y="417"/>
                    </a:lnTo>
                    <a:lnTo>
                      <a:pt x="14" y="379"/>
                    </a:lnTo>
                    <a:lnTo>
                      <a:pt x="0" y="379"/>
                    </a:lnTo>
                    <a:lnTo>
                      <a:pt x="17" y="358"/>
                    </a:lnTo>
                    <a:lnTo>
                      <a:pt x="21" y="360"/>
                    </a:lnTo>
                    <a:lnTo>
                      <a:pt x="26" y="348"/>
                    </a:lnTo>
                    <a:lnTo>
                      <a:pt x="26" y="336"/>
                    </a:lnTo>
                    <a:lnTo>
                      <a:pt x="24" y="332"/>
                    </a:lnTo>
                    <a:lnTo>
                      <a:pt x="24" y="329"/>
                    </a:lnTo>
                    <a:lnTo>
                      <a:pt x="26" y="327"/>
                    </a:lnTo>
                    <a:lnTo>
                      <a:pt x="33" y="325"/>
                    </a:lnTo>
                    <a:lnTo>
                      <a:pt x="38" y="317"/>
                    </a:lnTo>
                    <a:lnTo>
                      <a:pt x="43" y="310"/>
                    </a:lnTo>
                    <a:lnTo>
                      <a:pt x="47" y="310"/>
                    </a:lnTo>
                    <a:lnTo>
                      <a:pt x="50" y="303"/>
                    </a:lnTo>
                    <a:lnTo>
                      <a:pt x="50" y="294"/>
                    </a:lnTo>
                    <a:lnTo>
                      <a:pt x="47" y="287"/>
                    </a:lnTo>
                    <a:lnTo>
                      <a:pt x="45" y="284"/>
                    </a:lnTo>
                    <a:lnTo>
                      <a:pt x="45" y="282"/>
                    </a:lnTo>
                    <a:lnTo>
                      <a:pt x="52" y="284"/>
                    </a:lnTo>
                    <a:lnTo>
                      <a:pt x="64" y="291"/>
                    </a:lnTo>
                    <a:lnTo>
                      <a:pt x="76" y="291"/>
                    </a:lnTo>
                    <a:lnTo>
                      <a:pt x="78" y="287"/>
                    </a:lnTo>
                    <a:lnTo>
                      <a:pt x="76" y="280"/>
                    </a:lnTo>
                    <a:lnTo>
                      <a:pt x="76" y="275"/>
                    </a:lnTo>
                    <a:lnTo>
                      <a:pt x="71" y="273"/>
                    </a:lnTo>
                    <a:lnTo>
                      <a:pt x="69" y="265"/>
                    </a:lnTo>
                    <a:lnTo>
                      <a:pt x="102" y="270"/>
                    </a:lnTo>
                    <a:lnTo>
                      <a:pt x="102" y="256"/>
                    </a:lnTo>
                    <a:lnTo>
                      <a:pt x="109" y="247"/>
                    </a:lnTo>
                    <a:lnTo>
                      <a:pt x="102" y="239"/>
                    </a:lnTo>
                    <a:lnTo>
                      <a:pt x="114" y="242"/>
                    </a:lnTo>
                    <a:lnTo>
                      <a:pt x="128" y="247"/>
                    </a:lnTo>
                    <a:lnTo>
                      <a:pt x="154" y="249"/>
                    </a:lnTo>
                    <a:lnTo>
                      <a:pt x="159" y="261"/>
                    </a:lnTo>
                    <a:lnTo>
                      <a:pt x="149" y="270"/>
                    </a:lnTo>
                    <a:lnTo>
                      <a:pt x="126" y="268"/>
                    </a:lnTo>
                    <a:lnTo>
                      <a:pt x="121" y="277"/>
                    </a:lnTo>
                    <a:lnTo>
                      <a:pt x="175" y="277"/>
                    </a:lnTo>
                    <a:lnTo>
                      <a:pt x="178" y="294"/>
                    </a:lnTo>
                    <a:lnTo>
                      <a:pt x="178" y="301"/>
                    </a:lnTo>
                    <a:lnTo>
                      <a:pt x="187" y="301"/>
                    </a:lnTo>
                    <a:lnTo>
                      <a:pt x="187" y="289"/>
                    </a:lnTo>
                    <a:lnTo>
                      <a:pt x="189" y="287"/>
                    </a:lnTo>
                    <a:lnTo>
                      <a:pt x="194" y="284"/>
                    </a:lnTo>
                    <a:lnTo>
                      <a:pt x="194" y="275"/>
                    </a:lnTo>
                    <a:lnTo>
                      <a:pt x="206" y="275"/>
                    </a:lnTo>
                    <a:lnTo>
                      <a:pt x="213" y="284"/>
                    </a:lnTo>
                    <a:lnTo>
                      <a:pt x="234" y="282"/>
                    </a:lnTo>
                    <a:lnTo>
                      <a:pt x="239" y="275"/>
                    </a:lnTo>
                    <a:lnTo>
                      <a:pt x="267" y="275"/>
                    </a:lnTo>
                    <a:lnTo>
                      <a:pt x="284" y="277"/>
                    </a:lnTo>
                    <a:lnTo>
                      <a:pt x="357" y="306"/>
                    </a:lnTo>
                    <a:lnTo>
                      <a:pt x="393" y="327"/>
                    </a:lnTo>
                    <a:lnTo>
                      <a:pt x="409" y="329"/>
                    </a:lnTo>
                    <a:lnTo>
                      <a:pt x="480" y="344"/>
                    </a:lnTo>
                    <a:lnTo>
                      <a:pt x="499" y="355"/>
                    </a:lnTo>
                    <a:lnTo>
                      <a:pt x="504" y="348"/>
                    </a:lnTo>
                    <a:lnTo>
                      <a:pt x="516" y="351"/>
                    </a:lnTo>
                    <a:lnTo>
                      <a:pt x="554" y="417"/>
                    </a:lnTo>
                    <a:lnTo>
                      <a:pt x="558" y="436"/>
                    </a:lnTo>
                    <a:lnTo>
                      <a:pt x="551" y="459"/>
                    </a:lnTo>
                    <a:lnTo>
                      <a:pt x="530" y="519"/>
                    </a:lnTo>
                    <a:lnTo>
                      <a:pt x="492" y="554"/>
                    </a:lnTo>
                    <a:lnTo>
                      <a:pt x="457" y="564"/>
                    </a:lnTo>
                    <a:lnTo>
                      <a:pt x="440" y="564"/>
                    </a:lnTo>
                    <a:lnTo>
                      <a:pt x="395" y="561"/>
                    </a:lnTo>
                    <a:lnTo>
                      <a:pt x="346" y="566"/>
                    </a:lnTo>
                    <a:lnTo>
                      <a:pt x="315" y="556"/>
                    </a:lnTo>
                    <a:lnTo>
                      <a:pt x="296" y="568"/>
                    </a:lnTo>
                    <a:lnTo>
                      <a:pt x="263" y="556"/>
                    </a:lnTo>
                    <a:lnTo>
                      <a:pt x="232" y="552"/>
                    </a:lnTo>
                    <a:lnTo>
                      <a:pt x="225" y="540"/>
                    </a:lnTo>
                    <a:lnTo>
                      <a:pt x="220" y="523"/>
                    </a:lnTo>
                    <a:lnTo>
                      <a:pt x="199" y="519"/>
                    </a:lnTo>
                    <a:lnTo>
                      <a:pt x="182" y="523"/>
                    </a:lnTo>
                    <a:lnTo>
                      <a:pt x="170" y="533"/>
                    </a:lnTo>
                    <a:lnTo>
                      <a:pt x="185" y="535"/>
                    </a:lnTo>
                    <a:lnTo>
                      <a:pt x="201" y="533"/>
                    </a:lnTo>
                    <a:lnTo>
                      <a:pt x="211" y="552"/>
                    </a:lnTo>
                    <a:lnTo>
                      <a:pt x="253" y="575"/>
                    </a:lnTo>
                    <a:lnTo>
                      <a:pt x="251" y="585"/>
                    </a:lnTo>
                    <a:lnTo>
                      <a:pt x="265" y="590"/>
                    </a:lnTo>
                    <a:lnTo>
                      <a:pt x="277" y="601"/>
                    </a:lnTo>
                    <a:lnTo>
                      <a:pt x="291" y="601"/>
                    </a:lnTo>
                    <a:lnTo>
                      <a:pt x="317" y="606"/>
                    </a:lnTo>
                    <a:lnTo>
                      <a:pt x="334" y="627"/>
                    </a:lnTo>
                    <a:lnTo>
                      <a:pt x="341" y="661"/>
                    </a:lnTo>
                    <a:lnTo>
                      <a:pt x="331" y="680"/>
                    </a:lnTo>
                    <a:lnTo>
                      <a:pt x="338" y="691"/>
                    </a:lnTo>
                    <a:lnTo>
                      <a:pt x="364" y="720"/>
                    </a:lnTo>
                    <a:lnTo>
                      <a:pt x="379" y="741"/>
                    </a:lnTo>
                    <a:lnTo>
                      <a:pt x="376" y="748"/>
                    </a:lnTo>
                    <a:lnTo>
                      <a:pt x="383" y="767"/>
                    </a:lnTo>
                    <a:lnTo>
                      <a:pt x="398" y="777"/>
                    </a:lnTo>
                    <a:lnTo>
                      <a:pt x="416" y="772"/>
                    </a:lnTo>
                    <a:lnTo>
                      <a:pt x="433" y="777"/>
                    </a:lnTo>
                    <a:lnTo>
                      <a:pt x="454" y="788"/>
                    </a:lnTo>
                    <a:lnTo>
                      <a:pt x="452" y="793"/>
                    </a:lnTo>
                    <a:lnTo>
                      <a:pt x="464" y="805"/>
                    </a:lnTo>
                    <a:lnTo>
                      <a:pt x="521" y="805"/>
                    </a:lnTo>
                    <a:lnTo>
                      <a:pt x="542" y="772"/>
                    </a:lnTo>
                    <a:lnTo>
                      <a:pt x="544" y="760"/>
                    </a:lnTo>
                    <a:lnTo>
                      <a:pt x="513" y="743"/>
                    </a:lnTo>
                    <a:lnTo>
                      <a:pt x="511" y="743"/>
                    </a:lnTo>
                    <a:lnTo>
                      <a:pt x="492" y="751"/>
                    </a:lnTo>
                    <a:lnTo>
                      <a:pt x="454" y="727"/>
                    </a:lnTo>
                    <a:lnTo>
                      <a:pt x="435" y="703"/>
                    </a:lnTo>
                    <a:lnTo>
                      <a:pt x="447" y="691"/>
                    </a:lnTo>
                    <a:lnTo>
                      <a:pt x="454" y="682"/>
                    </a:lnTo>
                    <a:lnTo>
                      <a:pt x="442" y="670"/>
                    </a:lnTo>
                    <a:lnTo>
                      <a:pt x="457" y="661"/>
                    </a:lnTo>
                    <a:lnTo>
                      <a:pt x="487" y="670"/>
                    </a:lnTo>
                    <a:lnTo>
                      <a:pt x="499" y="684"/>
                    </a:lnTo>
                    <a:lnTo>
                      <a:pt x="521" y="684"/>
                    </a:lnTo>
                    <a:lnTo>
                      <a:pt x="518" y="698"/>
                    </a:lnTo>
                    <a:lnTo>
                      <a:pt x="525" y="694"/>
                    </a:lnTo>
                    <a:lnTo>
                      <a:pt x="539" y="682"/>
                    </a:lnTo>
                    <a:lnTo>
                      <a:pt x="599" y="687"/>
                    </a:lnTo>
                    <a:lnTo>
                      <a:pt x="594" y="675"/>
                    </a:lnTo>
                    <a:lnTo>
                      <a:pt x="606" y="670"/>
                    </a:lnTo>
                    <a:lnTo>
                      <a:pt x="632" y="677"/>
                    </a:lnTo>
                    <a:lnTo>
                      <a:pt x="636" y="668"/>
                    </a:lnTo>
                    <a:lnTo>
                      <a:pt x="603" y="635"/>
                    </a:lnTo>
                    <a:lnTo>
                      <a:pt x="561" y="609"/>
                    </a:lnTo>
                    <a:lnTo>
                      <a:pt x="556" y="594"/>
                    </a:lnTo>
                    <a:lnTo>
                      <a:pt x="563" y="575"/>
                    </a:lnTo>
                    <a:lnTo>
                      <a:pt x="575" y="554"/>
                    </a:lnTo>
                    <a:lnTo>
                      <a:pt x="582" y="533"/>
                    </a:lnTo>
                    <a:lnTo>
                      <a:pt x="601" y="519"/>
                    </a:lnTo>
                    <a:lnTo>
                      <a:pt x="613" y="495"/>
                    </a:lnTo>
                    <a:lnTo>
                      <a:pt x="613" y="448"/>
                    </a:lnTo>
                    <a:lnTo>
                      <a:pt x="665" y="436"/>
                    </a:lnTo>
                    <a:lnTo>
                      <a:pt x="696" y="455"/>
                    </a:lnTo>
                    <a:lnTo>
                      <a:pt x="707" y="452"/>
                    </a:lnTo>
                    <a:lnTo>
                      <a:pt x="698" y="419"/>
                    </a:lnTo>
                    <a:lnTo>
                      <a:pt x="700" y="393"/>
                    </a:lnTo>
                    <a:lnTo>
                      <a:pt x="686" y="365"/>
                    </a:lnTo>
                    <a:lnTo>
                      <a:pt x="660" y="351"/>
                    </a:lnTo>
                    <a:lnTo>
                      <a:pt x="646" y="358"/>
                    </a:lnTo>
                    <a:lnTo>
                      <a:pt x="641" y="348"/>
                    </a:lnTo>
                    <a:lnTo>
                      <a:pt x="632" y="306"/>
                    </a:lnTo>
                    <a:lnTo>
                      <a:pt x="608" y="237"/>
                    </a:lnTo>
                    <a:lnTo>
                      <a:pt x="592" y="232"/>
                    </a:lnTo>
                    <a:lnTo>
                      <a:pt x="556" y="225"/>
                    </a:lnTo>
                    <a:lnTo>
                      <a:pt x="556" y="218"/>
                    </a:lnTo>
                    <a:lnTo>
                      <a:pt x="575" y="213"/>
                    </a:lnTo>
                    <a:lnTo>
                      <a:pt x="599" y="218"/>
                    </a:lnTo>
                    <a:lnTo>
                      <a:pt x="620" y="197"/>
                    </a:lnTo>
                    <a:lnTo>
                      <a:pt x="665" y="187"/>
                    </a:lnTo>
                    <a:lnTo>
                      <a:pt x="665" y="202"/>
                    </a:lnTo>
                    <a:lnTo>
                      <a:pt x="696" y="213"/>
                    </a:lnTo>
                    <a:lnTo>
                      <a:pt x="719" y="239"/>
                    </a:lnTo>
                    <a:lnTo>
                      <a:pt x="674" y="273"/>
                    </a:lnTo>
                    <a:lnTo>
                      <a:pt x="674" y="303"/>
                    </a:lnTo>
                    <a:lnTo>
                      <a:pt x="679" y="320"/>
                    </a:lnTo>
                    <a:lnTo>
                      <a:pt x="717" y="332"/>
                    </a:lnTo>
                    <a:lnTo>
                      <a:pt x="733" y="346"/>
                    </a:lnTo>
                    <a:lnTo>
                      <a:pt x="748" y="346"/>
                    </a:lnTo>
                    <a:lnTo>
                      <a:pt x="774" y="334"/>
                    </a:lnTo>
                    <a:lnTo>
                      <a:pt x="802" y="301"/>
                    </a:lnTo>
                    <a:lnTo>
                      <a:pt x="785" y="249"/>
                    </a:lnTo>
                    <a:lnTo>
                      <a:pt x="776" y="239"/>
                    </a:lnTo>
                    <a:lnTo>
                      <a:pt x="781" y="228"/>
                    </a:lnTo>
                    <a:lnTo>
                      <a:pt x="800" y="209"/>
                    </a:lnTo>
                    <a:lnTo>
                      <a:pt x="821" y="142"/>
                    </a:lnTo>
                    <a:lnTo>
                      <a:pt x="837" y="107"/>
                    </a:lnTo>
                    <a:lnTo>
                      <a:pt x="871" y="57"/>
                    </a:lnTo>
                    <a:lnTo>
                      <a:pt x="880" y="0"/>
                    </a:lnTo>
                    <a:lnTo>
                      <a:pt x="2098" y="0"/>
                    </a:lnTo>
                    <a:close/>
                    <a:moveTo>
                      <a:pt x="431" y="947"/>
                    </a:moveTo>
                    <a:lnTo>
                      <a:pt x="438" y="954"/>
                    </a:lnTo>
                    <a:lnTo>
                      <a:pt x="454" y="954"/>
                    </a:lnTo>
                    <a:lnTo>
                      <a:pt x="469" y="956"/>
                    </a:lnTo>
                    <a:lnTo>
                      <a:pt x="480" y="963"/>
                    </a:lnTo>
                    <a:lnTo>
                      <a:pt x="490" y="980"/>
                    </a:lnTo>
                    <a:lnTo>
                      <a:pt x="490" y="990"/>
                    </a:lnTo>
                    <a:lnTo>
                      <a:pt x="485" y="997"/>
                    </a:lnTo>
                    <a:lnTo>
                      <a:pt x="485" y="1004"/>
                    </a:lnTo>
                    <a:lnTo>
                      <a:pt x="487" y="1013"/>
                    </a:lnTo>
                    <a:lnTo>
                      <a:pt x="487" y="1023"/>
                    </a:lnTo>
                    <a:lnTo>
                      <a:pt x="487" y="1030"/>
                    </a:lnTo>
                    <a:lnTo>
                      <a:pt x="480" y="1027"/>
                    </a:lnTo>
                    <a:lnTo>
                      <a:pt x="469" y="1008"/>
                    </a:lnTo>
                    <a:lnTo>
                      <a:pt x="457" y="999"/>
                    </a:lnTo>
                    <a:lnTo>
                      <a:pt x="454" y="987"/>
                    </a:lnTo>
                    <a:lnTo>
                      <a:pt x="442" y="975"/>
                    </a:lnTo>
                    <a:lnTo>
                      <a:pt x="435" y="968"/>
                    </a:lnTo>
                    <a:lnTo>
                      <a:pt x="428" y="968"/>
                    </a:lnTo>
                    <a:lnTo>
                      <a:pt x="428" y="975"/>
                    </a:lnTo>
                    <a:lnTo>
                      <a:pt x="433" y="990"/>
                    </a:lnTo>
                    <a:lnTo>
                      <a:pt x="445" y="1001"/>
                    </a:lnTo>
                    <a:lnTo>
                      <a:pt x="452" y="1011"/>
                    </a:lnTo>
                    <a:lnTo>
                      <a:pt x="454" y="1016"/>
                    </a:lnTo>
                    <a:lnTo>
                      <a:pt x="450" y="1016"/>
                    </a:lnTo>
                    <a:lnTo>
                      <a:pt x="435" y="1013"/>
                    </a:lnTo>
                    <a:lnTo>
                      <a:pt x="428" y="1016"/>
                    </a:lnTo>
                    <a:lnTo>
                      <a:pt x="428" y="1020"/>
                    </a:lnTo>
                    <a:lnTo>
                      <a:pt x="435" y="1023"/>
                    </a:lnTo>
                    <a:lnTo>
                      <a:pt x="450" y="1030"/>
                    </a:lnTo>
                    <a:lnTo>
                      <a:pt x="457" y="1034"/>
                    </a:lnTo>
                    <a:lnTo>
                      <a:pt x="457" y="1042"/>
                    </a:lnTo>
                    <a:lnTo>
                      <a:pt x="452" y="1051"/>
                    </a:lnTo>
                    <a:lnTo>
                      <a:pt x="454" y="1058"/>
                    </a:lnTo>
                    <a:lnTo>
                      <a:pt x="466" y="1068"/>
                    </a:lnTo>
                    <a:lnTo>
                      <a:pt x="476" y="1070"/>
                    </a:lnTo>
                    <a:lnTo>
                      <a:pt x="495" y="1070"/>
                    </a:lnTo>
                    <a:lnTo>
                      <a:pt x="513" y="1079"/>
                    </a:lnTo>
                    <a:lnTo>
                      <a:pt x="528" y="1096"/>
                    </a:lnTo>
                    <a:lnTo>
                      <a:pt x="530" y="1105"/>
                    </a:lnTo>
                    <a:lnTo>
                      <a:pt x="528" y="1115"/>
                    </a:lnTo>
                    <a:lnTo>
                      <a:pt x="528" y="1122"/>
                    </a:lnTo>
                    <a:lnTo>
                      <a:pt x="537" y="1124"/>
                    </a:lnTo>
                    <a:lnTo>
                      <a:pt x="544" y="1120"/>
                    </a:lnTo>
                    <a:lnTo>
                      <a:pt x="551" y="1122"/>
                    </a:lnTo>
                    <a:lnTo>
                      <a:pt x="551" y="1110"/>
                    </a:lnTo>
                    <a:lnTo>
                      <a:pt x="554" y="1103"/>
                    </a:lnTo>
                    <a:lnTo>
                      <a:pt x="563" y="1091"/>
                    </a:lnTo>
                    <a:lnTo>
                      <a:pt x="568" y="1082"/>
                    </a:lnTo>
                    <a:lnTo>
                      <a:pt x="565" y="1065"/>
                    </a:lnTo>
                    <a:lnTo>
                      <a:pt x="561" y="1056"/>
                    </a:lnTo>
                    <a:lnTo>
                      <a:pt x="532" y="1037"/>
                    </a:lnTo>
                    <a:lnTo>
                      <a:pt x="511" y="1016"/>
                    </a:lnTo>
                    <a:lnTo>
                      <a:pt x="504" y="1006"/>
                    </a:lnTo>
                    <a:lnTo>
                      <a:pt x="502" y="994"/>
                    </a:lnTo>
                    <a:lnTo>
                      <a:pt x="502" y="982"/>
                    </a:lnTo>
                    <a:lnTo>
                      <a:pt x="499" y="968"/>
                    </a:lnTo>
                    <a:lnTo>
                      <a:pt x="497" y="954"/>
                    </a:lnTo>
                    <a:lnTo>
                      <a:pt x="483" y="947"/>
                    </a:lnTo>
                    <a:lnTo>
                      <a:pt x="471" y="945"/>
                    </a:lnTo>
                    <a:lnTo>
                      <a:pt x="452" y="937"/>
                    </a:lnTo>
                    <a:lnTo>
                      <a:pt x="438" y="930"/>
                    </a:lnTo>
                    <a:lnTo>
                      <a:pt x="419" y="930"/>
                    </a:lnTo>
                    <a:lnTo>
                      <a:pt x="416" y="935"/>
                    </a:lnTo>
                    <a:lnTo>
                      <a:pt x="421" y="940"/>
                    </a:lnTo>
                    <a:lnTo>
                      <a:pt x="431" y="947"/>
                    </a:lnTo>
                    <a:close/>
                    <a:moveTo>
                      <a:pt x="286" y="1103"/>
                    </a:moveTo>
                    <a:lnTo>
                      <a:pt x="272" y="1098"/>
                    </a:lnTo>
                    <a:lnTo>
                      <a:pt x="270" y="1101"/>
                    </a:lnTo>
                    <a:lnTo>
                      <a:pt x="270" y="1105"/>
                    </a:lnTo>
                    <a:lnTo>
                      <a:pt x="270" y="1117"/>
                    </a:lnTo>
                    <a:lnTo>
                      <a:pt x="275" y="1127"/>
                    </a:lnTo>
                    <a:lnTo>
                      <a:pt x="267" y="1134"/>
                    </a:lnTo>
                    <a:lnTo>
                      <a:pt x="258" y="1143"/>
                    </a:lnTo>
                    <a:lnTo>
                      <a:pt x="253" y="1160"/>
                    </a:lnTo>
                    <a:lnTo>
                      <a:pt x="246" y="1165"/>
                    </a:lnTo>
                    <a:lnTo>
                      <a:pt x="244" y="1162"/>
                    </a:lnTo>
                    <a:lnTo>
                      <a:pt x="239" y="1160"/>
                    </a:lnTo>
                    <a:lnTo>
                      <a:pt x="237" y="1165"/>
                    </a:lnTo>
                    <a:lnTo>
                      <a:pt x="241" y="1174"/>
                    </a:lnTo>
                    <a:lnTo>
                      <a:pt x="260" y="1181"/>
                    </a:lnTo>
                    <a:lnTo>
                      <a:pt x="272" y="1193"/>
                    </a:lnTo>
                    <a:lnTo>
                      <a:pt x="286" y="1207"/>
                    </a:lnTo>
                    <a:lnTo>
                      <a:pt x="303" y="1236"/>
                    </a:lnTo>
                    <a:lnTo>
                      <a:pt x="324" y="1264"/>
                    </a:lnTo>
                    <a:lnTo>
                      <a:pt x="327" y="1273"/>
                    </a:lnTo>
                    <a:lnTo>
                      <a:pt x="334" y="1278"/>
                    </a:lnTo>
                    <a:lnTo>
                      <a:pt x="331" y="1283"/>
                    </a:lnTo>
                    <a:lnTo>
                      <a:pt x="331" y="1288"/>
                    </a:lnTo>
                    <a:lnTo>
                      <a:pt x="338" y="1288"/>
                    </a:lnTo>
                    <a:lnTo>
                      <a:pt x="343" y="1285"/>
                    </a:lnTo>
                    <a:lnTo>
                      <a:pt x="355" y="1278"/>
                    </a:lnTo>
                    <a:lnTo>
                      <a:pt x="355" y="1269"/>
                    </a:lnTo>
                    <a:lnTo>
                      <a:pt x="353" y="1252"/>
                    </a:lnTo>
                    <a:lnTo>
                      <a:pt x="362" y="1243"/>
                    </a:lnTo>
                    <a:lnTo>
                      <a:pt x="372" y="1240"/>
                    </a:lnTo>
                    <a:lnTo>
                      <a:pt x="379" y="1243"/>
                    </a:lnTo>
                    <a:lnTo>
                      <a:pt x="381" y="1252"/>
                    </a:lnTo>
                    <a:lnTo>
                      <a:pt x="386" y="1255"/>
                    </a:lnTo>
                    <a:lnTo>
                      <a:pt x="395" y="1255"/>
                    </a:lnTo>
                    <a:lnTo>
                      <a:pt x="402" y="1243"/>
                    </a:lnTo>
                    <a:lnTo>
                      <a:pt x="407" y="1233"/>
                    </a:lnTo>
                    <a:lnTo>
                      <a:pt x="412" y="1214"/>
                    </a:lnTo>
                    <a:lnTo>
                      <a:pt x="414" y="1193"/>
                    </a:lnTo>
                    <a:lnTo>
                      <a:pt x="407" y="1186"/>
                    </a:lnTo>
                    <a:lnTo>
                      <a:pt x="388" y="1165"/>
                    </a:lnTo>
                    <a:lnTo>
                      <a:pt x="376" y="1143"/>
                    </a:lnTo>
                    <a:lnTo>
                      <a:pt x="362" y="1136"/>
                    </a:lnTo>
                    <a:lnTo>
                      <a:pt x="348" y="1139"/>
                    </a:lnTo>
                    <a:lnTo>
                      <a:pt x="341" y="1131"/>
                    </a:lnTo>
                    <a:lnTo>
                      <a:pt x="331" y="1129"/>
                    </a:lnTo>
                    <a:lnTo>
                      <a:pt x="319" y="1122"/>
                    </a:lnTo>
                    <a:lnTo>
                      <a:pt x="305" y="1113"/>
                    </a:lnTo>
                    <a:lnTo>
                      <a:pt x="286" y="1103"/>
                    </a:lnTo>
                    <a:close/>
                  </a:path>
                </a:pathLst>
              </a:custGeom>
              <a:solidFill>
                <a:srgbClr val="ECF0B8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4" name="Freeform 280"/>
              <p:cNvSpPr>
                <a:spLocks/>
              </p:cNvSpPr>
              <p:nvPr/>
            </p:nvSpPr>
            <p:spPr bwMode="auto">
              <a:xfrm>
                <a:off x="5073" y="1616"/>
                <a:ext cx="461" cy="679"/>
              </a:xfrm>
              <a:custGeom>
                <a:avLst/>
                <a:gdLst/>
                <a:ahLst/>
                <a:cxnLst>
                  <a:cxn ang="0">
                    <a:pos x="461" y="575"/>
                  </a:cxn>
                  <a:cxn ang="0">
                    <a:pos x="383" y="605"/>
                  </a:cxn>
                  <a:cxn ang="0">
                    <a:pos x="350" y="655"/>
                  </a:cxn>
                  <a:cxn ang="0">
                    <a:pos x="317" y="667"/>
                  </a:cxn>
                  <a:cxn ang="0">
                    <a:pos x="291" y="679"/>
                  </a:cxn>
                  <a:cxn ang="0">
                    <a:pos x="255" y="662"/>
                  </a:cxn>
                  <a:cxn ang="0">
                    <a:pos x="283" y="658"/>
                  </a:cxn>
                  <a:cxn ang="0">
                    <a:pos x="291" y="636"/>
                  </a:cxn>
                  <a:cxn ang="0">
                    <a:pos x="253" y="624"/>
                  </a:cxn>
                  <a:cxn ang="0">
                    <a:pos x="194" y="589"/>
                  </a:cxn>
                  <a:cxn ang="0">
                    <a:pos x="151" y="587"/>
                  </a:cxn>
                  <a:cxn ang="0">
                    <a:pos x="113" y="596"/>
                  </a:cxn>
                  <a:cxn ang="0">
                    <a:pos x="101" y="563"/>
                  </a:cxn>
                  <a:cxn ang="0">
                    <a:pos x="59" y="553"/>
                  </a:cxn>
                  <a:cxn ang="0">
                    <a:pos x="35" y="542"/>
                  </a:cxn>
                  <a:cxn ang="0">
                    <a:pos x="30" y="494"/>
                  </a:cxn>
                  <a:cxn ang="0">
                    <a:pos x="40" y="464"/>
                  </a:cxn>
                  <a:cxn ang="0">
                    <a:pos x="19" y="449"/>
                  </a:cxn>
                  <a:cxn ang="0">
                    <a:pos x="7" y="414"/>
                  </a:cxn>
                  <a:cxn ang="0">
                    <a:pos x="7" y="378"/>
                  </a:cxn>
                  <a:cxn ang="0">
                    <a:pos x="9" y="343"/>
                  </a:cxn>
                  <a:cxn ang="0">
                    <a:pos x="4" y="322"/>
                  </a:cxn>
                  <a:cxn ang="0">
                    <a:pos x="19" y="305"/>
                  </a:cxn>
                  <a:cxn ang="0">
                    <a:pos x="63" y="329"/>
                  </a:cxn>
                  <a:cxn ang="0">
                    <a:pos x="97" y="345"/>
                  </a:cxn>
                  <a:cxn ang="0">
                    <a:pos x="115" y="303"/>
                  </a:cxn>
                  <a:cxn ang="0">
                    <a:pos x="87" y="277"/>
                  </a:cxn>
                  <a:cxn ang="0">
                    <a:pos x="85" y="243"/>
                  </a:cxn>
                  <a:cxn ang="0">
                    <a:pos x="106" y="201"/>
                  </a:cxn>
                  <a:cxn ang="0">
                    <a:pos x="104" y="172"/>
                  </a:cxn>
                  <a:cxn ang="0">
                    <a:pos x="118" y="161"/>
                  </a:cxn>
                  <a:cxn ang="0">
                    <a:pos x="144" y="123"/>
                  </a:cxn>
                  <a:cxn ang="0">
                    <a:pos x="151" y="94"/>
                  </a:cxn>
                  <a:cxn ang="0">
                    <a:pos x="168" y="68"/>
                  </a:cxn>
                  <a:cxn ang="0">
                    <a:pos x="191" y="73"/>
                  </a:cxn>
                  <a:cxn ang="0">
                    <a:pos x="203" y="78"/>
                  </a:cxn>
                  <a:cxn ang="0">
                    <a:pos x="224" y="61"/>
                  </a:cxn>
                  <a:cxn ang="0">
                    <a:pos x="224" y="28"/>
                  </a:cxn>
                  <a:cxn ang="0">
                    <a:pos x="253" y="7"/>
                  </a:cxn>
                  <a:cxn ang="0">
                    <a:pos x="279" y="30"/>
                  </a:cxn>
                  <a:cxn ang="0">
                    <a:pos x="300" y="14"/>
                  </a:cxn>
                  <a:cxn ang="0">
                    <a:pos x="347" y="0"/>
                  </a:cxn>
                  <a:cxn ang="0">
                    <a:pos x="369" y="14"/>
                  </a:cxn>
                  <a:cxn ang="0">
                    <a:pos x="411" y="38"/>
                  </a:cxn>
                  <a:cxn ang="0">
                    <a:pos x="442" y="61"/>
                  </a:cxn>
                  <a:cxn ang="0">
                    <a:pos x="432" y="33"/>
                  </a:cxn>
                  <a:cxn ang="0">
                    <a:pos x="444" y="2"/>
                  </a:cxn>
                </a:cxnLst>
                <a:rect l="0" t="0" r="r" b="b"/>
                <a:pathLst>
                  <a:path w="461" h="679">
                    <a:moveTo>
                      <a:pt x="461" y="7"/>
                    </a:moveTo>
                    <a:lnTo>
                      <a:pt x="461" y="575"/>
                    </a:lnTo>
                    <a:lnTo>
                      <a:pt x="392" y="594"/>
                    </a:lnTo>
                    <a:lnTo>
                      <a:pt x="383" y="605"/>
                    </a:lnTo>
                    <a:lnTo>
                      <a:pt x="359" y="634"/>
                    </a:lnTo>
                    <a:lnTo>
                      <a:pt x="350" y="655"/>
                    </a:lnTo>
                    <a:lnTo>
                      <a:pt x="324" y="658"/>
                    </a:lnTo>
                    <a:lnTo>
                      <a:pt x="317" y="667"/>
                    </a:lnTo>
                    <a:lnTo>
                      <a:pt x="321" y="679"/>
                    </a:lnTo>
                    <a:lnTo>
                      <a:pt x="291" y="679"/>
                    </a:lnTo>
                    <a:lnTo>
                      <a:pt x="260" y="672"/>
                    </a:lnTo>
                    <a:lnTo>
                      <a:pt x="255" y="662"/>
                    </a:lnTo>
                    <a:lnTo>
                      <a:pt x="267" y="655"/>
                    </a:lnTo>
                    <a:lnTo>
                      <a:pt x="283" y="658"/>
                    </a:lnTo>
                    <a:lnTo>
                      <a:pt x="288" y="650"/>
                    </a:lnTo>
                    <a:lnTo>
                      <a:pt x="291" y="636"/>
                    </a:lnTo>
                    <a:lnTo>
                      <a:pt x="276" y="634"/>
                    </a:lnTo>
                    <a:lnTo>
                      <a:pt x="253" y="624"/>
                    </a:lnTo>
                    <a:lnTo>
                      <a:pt x="229" y="603"/>
                    </a:lnTo>
                    <a:lnTo>
                      <a:pt x="194" y="589"/>
                    </a:lnTo>
                    <a:lnTo>
                      <a:pt x="175" y="579"/>
                    </a:lnTo>
                    <a:lnTo>
                      <a:pt x="151" y="587"/>
                    </a:lnTo>
                    <a:lnTo>
                      <a:pt x="130" y="598"/>
                    </a:lnTo>
                    <a:lnTo>
                      <a:pt x="113" y="596"/>
                    </a:lnTo>
                    <a:lnTo>
                      <a:pt x="99" y="587"/>
                    </a:lnTo>
                    <a:lnTo>
                      <a:pt x="101" y="563"/>
                    </a:lnTo>
                    <a:lnTo>
                      <a:pt x="82" y="551"/>
                    </a:lnTo>
                    <a:lnTo>
                      <a:pt x="59" y="553"/>
                    </a:lnTo>
                    <a:lnTo>
                      <a:pt x="42" y="553"/>
                    </a:lnTo>
                    <a:lnTo>
                      <a:pt x="35" y="542"/>
                    </a:lnTo>
                    <a:lnTo>
                      <a:pt x="30" y="513"/>
                    </a:lnTo>
                    <a:lnTo>
                      <a:pt x="30" y="494"/>
                    </a:lnTo>
                    <a:lnTo>
                      <a:pt x="40" y="473"/>
                    </a:lnTo>
                    <a:lnTo>
                      <a:pt x="40" y="464"/>
                    </a:lnTo>
                    <a:lnTo>
                      <a:pt x="35" y="449"/>
                    </a:lnTo>
                    <a:lnTo>
                      <a:pt x="19" y="449"/>
                    </a:lnTo>
                    <a:lnTo>
                      <a:pt x="11" y="440"/>
                    </a:lnTo>
                    <a:lnTo>
                      <a:pt x="7" y="414"/>
                    </a:lnTo>
                    <a:lnTo>
                      <a:pt x="0" y="385"/>
                    </a:lnTo>
                    <a:lnTo>
                      <a:pt x="7" y="378"/>
                    </a:lnTo>
                    <a:lnTo>
                      <a:pt x="16" y="371"/>
                    </a:lnTo>
                    <a:lnTo>
                      <a:pt x="9" y="343"/>
                    </a:lnTo>
                    <a:lnTo>
                      <a:pt x="4" y="333"/>
                    </a:lnTo>
                    <a:lnTo>
                      <a:pt x="4" y="322"/>
                    </a:lnTo>
                    <a:lnTo>
                      <a:pt x="11" y="310"/>
                    </a:lnTo>
                    <a:lnTo>
                      <a:pt x="19" y="305"/>
                    </a:lnTo>
                    <a:lnTo>
                      <a:pt x="47" y="322"/>
                    </a:lnTo>
                    <a:lnTo>
                      <a:pt x="63" y="329"/>
                    </a:lnTo>
                    <a:lnTo>
                      <a:pt x="82" y="350"/>
                    </a:lnTo>
                    <a:lnTo>
                      <a:pt x="97" y="345"/>
                    </a:lnTo>
                    <a:lnTo>
                      <a:pt x="115" y="322"/>
                    </a:lnTo>
                    <a:lnTo>
                      <a:pt x="115" y="303"/>
                    </a:lnTo>
                    <a:lnTo>
                      <a:pt x="104" y="303"/>
                    </a:lnTo>
                    <a:lnTo>
                      <a:pt x="87" y="277"/>
                    </a:lnTo>
                    <a:lnTo>
                      <a:pt x="82" y="260"/>
                    </a:lnTo>
                    <a:lnTo>
                      <a:pt x="85" y="243"/>
                    </a:lnTo>
                    <a:lnTo>
                      <a:pt x="97" y="217"/>
                    </a:lnTo>
                    <a:lnTo>
                      <a:pt x="106" y="201"/>
                    </a:lnTo>
                    <a:lnTo>
                      <a:pt x="104" y="184"/>
                    </a:lnTo>
                    <a:lnTo>
                      <a:pt x="104" y="172"/>
                    </a:lnTo>
                    <a:lnTo>
                      <a:pt x="115" y="163"/>
                    </a:lnTo>
                    <a:lnTo>
                      <a:pt x="118" y="161"/>
                    </a:lnTo>
                    <a:lnTo>
                      <a:pt x="142" y="144"/>
                    </a:lnTo>
                    <a:lnTo>
                      <a:pt x="144" y="123"/>
                    </a:lnTo>
                    <a:lnTo>
                      <a:pt x="151" y="111"/>
                    </a:lnTo>
                    <a:lnTo>
                      <a:pt x="151" y="94"/>
                    </a:lnTo>
                    <a:lnTo>
                      <a:pt x="153" y="83"/>
                    </a:lnTo>
                    <a:lnTo>
                      <a:pt x="168" y="68"/>
                    </a:lnTo>
                    <a:lnTo>
                      <a:pt x="184" y="66"/>
                    </a:lnTo>
                    <a:lnTo>
                      <a:pt x="191" y="73"/>
                    </a:lnTo>
                    <a:lnTo>
                      <a:pt x="191" y="78"/>
                    </a:lnTo>
                    <a:lnTo>
                      <a:pt x="203" y="78"/>
                    </a:lnTo>
                    <a:lnTo>
                      <a:pt x="212" y="73"/>
                    </a:lnTo>
                    <a:lnTo>
                      <a:pt x="224" y="61"/>
                    </a:lnTo>
                    <a:lnTo>
                      <a:pt x="222" y="47"/>
                    </a:lnTo>
                    <a:lnTo>
                      <a:pt x="224" y="28"/>
                    </a:lnTo>
                    <a:lnTo>
                      <a:pt x="241" y="21"/>
                    </a:lnTo>
                    <a:lnTo>
                      <a:pt x="253" y="7"/>
                    </a:lnTo>
                    <a:lnTo>
                      <a:pt x="260" y="12"/>
                    </a:lnTo>
                    <a:lnTo>
                      <a:pt x="279" y="30"/>
                    </a:lnTo>
                    <a:lnTo>
                      <a:pt x="291" y="30"/>
                    </a:lnTo>
                    <a:lnTo>
                      <a:pt x="300" y="14"/>
                    </a:lnTo>
                    <a:lnTo>
                      <a:pt x="324" y="0"/>
                    </a:lnTo>
                    <a:lnTo>
                      <a:pt x="347" y="0"/>
                    </a:lnTo>
                    <a:lnTo>
                      <a:pt x="359" y="14"/>
                    </a:lnTo>
                    <a:lnTo>
                      <a:pt x="369" y="14"/>
                    </a:lnTo>
                    <a:lnTo>
                      <a:pt x="395" y="33"/>
                    </a:lnTo>
                    <a:lnTo>
                      <a:pt x="411" y="38"/>
                    </a:lnTo>
                    <a:lnTo>
                      <a:pt x="430" y="61"/>
                    </a:lnTo>
                    <a:lnTo>
                      <a:pt x="442" y="61"/>
                    </a:lnTo>
                    <a:lnTo>
                      <a:pt x="442" y="45"/>
                    </a:lnTo>
                    <a:lnTo>
                      <a:pt x="432" y="33"/>
                    </a:lnTo>
                    <a:lnTo>
                      <a:pt x="432" y="16"/>
                    </a:lnTo>
                    <a:lnTo>
                      <a:pt x="444" y="2"/>
                    </a:lnTo>
                    <a:lnTo>
                      <a:pt x="461" y="7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5" name="Freeform 281"/>
              <p:cNvSpPr>
                <a:spLocks/>
              </p:cNvSpPr>
              <p:nvPr/>
            </p:nvSpPr>
            <p:spPr bwMode="auto">
              <a:xfrm>
                <a:off x="1494" y="1353"/>
                <a:ext cx="558" cy="906"/>
              </a:xfrm>
              <a:custGeom>
                <a:avLst/>
                <a:gdLst/>
                <a:ahLst/>
                <a:cxnLst>
                  <a:cxn ang="0">
                    <a:pos x="390" y="26"/>
                  </a:cxn>
                  <a:cxn ang="0">
                    <a:pos x="414" y="59"/>
                  </a:cxn>
                  <a:cxn ang="0">
                    <a:pos x="352" y="92"/>
                  </a:cxn>
                  <a:cxn ang="0">
                    <a:pos x="319" y="130"/>
                  </a:cxn>
                  <a:cxn ang="0">
                    <a:pos x="400" y="133"/>
                  </a:cxn>
                  <a:cxn ang="0">
                    <a:pos x="464" y="163"/>
                  </a:cxn>
                  <a:cxn ang="0">
                    <a:pos x="426" y="222"/>
                  </a:cxn>
                  <a:cxn ang="0">
                    <a:pos x="383" y="284"/>
                  </a:cxn>
                  <a:cxn ang="0">
                    <a:pos x="333" y="305"/>
                  </a:cxn>
                  <a:cxn ang="0">
                    <a:pos x="395" y="327"/>
                  </a:cxn>
                  <a:cxn ang="0">
                    <a:pos x="414" y="393"/>
                  </a:cxn>
                  <a:cxn ang="0">
                    <a:pos x="419" y="464"/>
                  </a:cxn>
                  <a:cxn ang="0">
                    <a:pos x="461" y="518"/>
                  </a:cxn>
                  <a:cxn ang="0">
                    <a:pos x="471" y="582"/>
                  </a:cxn>
                  <a:cxn ang="0">
                    <a:pos x="480" y="627"/>
                  </a:cxn>
                  <a:cxn ang="0">
                    <a:pos x="464" y="689"/>
                  </a:cxn>
                  <a:cxn ang="0">
                    <a:pos x="520" y="684"/>
                  </a:cxn>
                  <a:cxn ang="0">
                    <a:pos x="549" y="757"/>
                  </a:cxn>
                  <a:cxn ang="0">
                    <a:pos x="504" y="809"/>
                  </a:cxn>
                  <a:cxn ang="0">
                    <a:pos x="449" y="831"/>
                  </a:cxn>
                  <a:cxn ang="0">
                    <a:pos x="504" y="854"/>
                  </a:cxn>
                  <a:cxn ang="0">
                    <a:pos x="475" y="887"/>
                  </a:cxn>
                  <a:cxn ang="0">
                    <a:pos x="430" y="902"/>
                  </a:cxn>
                  <a:cxn ang="0">
                    <a:pos x="369" y="890"/>
                  </a:cxn>
                  <a:cxn ang="0">
                    <a:pos x="310" y="878"/>
                  </a:cxn>
                  <a:cxn ang="0">
                    <a:pos x="246" y="880"/>
                  </a:cxn>
                  <a:cxn ang="0">
                    <a:pos x="184" y="857"/>
                  </a:cxn>
                  <a:cxn ang="0">
                    <a:pos x="137" y="897"/>
                  </a:cxn>
                  <a:cxn ang="0">
                    <a:pos x="78" y="868"/>
                  </a:cxn>
                  <a:cxn ang="0">
                    <a:pos x="19" y="880"/>
                  </a:cxn>
                  <a:cxn ang="0">
                    <a:pos x="31" y="864"/>
                  </a:cxn>
                  <a:cxn ang="0">
                    <a:pos x="83" y="831"/>
                  </a:cxn>
                  <a:cxn ang="0">
                    <a:pos x="118" y="805"/>
                  </a:cxn>
                  <a:cxn ang="0">
                    <a:pos x="180" y="793"/>
                  </a:cxn>
                  <a:cxn ang="0">
                    <a:pos x="229" y="783"/>
                  </a:cxn>
                  <a:cxn ang="0">
                    <a:pos x="196" y="781"/>
                  </a:cxn>
                  <a:cxn ang="0">
                    <a:pos x="144" y="750"/>
                  </a:cxn>
                  <a:cxn ang="0">
                    <a:pos x="118" y="722"/>
                  </a:cxn>
                  <a:cxn ang="0">
                    <a:pos x="95" y="700"/>
                  </a:cxn>
                  <a:cxn ang="0">
                    <a:pos x="128" y="682"/>
                  </a:cxn>
                  <a:cxn ang="0">
                    <a:pos x="182" y="648"/>
                  </a:cxn>
                  <a:cxn ang="0">
                    <a:pos x="165" y="608"/>
                  </a:cxn>
                  <a:cxn ang="0">
                    <a:pos x="173" y="594"/>
                  </a:cxn>
                  <a:cxn ang="0">
                    <a:pos x="184" y="547"/>
                  </a:cxn>
                  <a:cxn ang="0">
                    <a:pos x="201" y="573"/>
                  </a:cxn>
                  <a:cxn ang="0">
                    <a:pos x="255" y="580"/>
                  </a:cxn>
                  <a:cxn ang="0">
                    <a:pos x="288" y="542"/>
                  </a:cxn>
                  <a:cxn ang="0">
                    <a:pos x="284" y="490"/>
                  </a:cxn>
                  <a:cxn ang="0">
                    <a:pos x="303" y="414"/>
                  </a:cxn>
                  <a:cxn ang="0">
                    <a:pos x="312" y="412"/>
                  </a:cxn>
                  <a:cxn ang="0">
                    <a:pos x="248" y="414"/>
                  </a:cxn>
                  <a:cxn ang="0">
                    <a:pos x="201" y="395"/>
                  </a:cxn>
                  <a:cxn ang="0">
                    <a:pos x="225" y="343"/>
                  </a:cxn>
                  <a:cxn ang="0">
                    <a:pos x="248" y="275"/>
                  </a:cxn>
                  <a:cxn ang="0">
                    <a:pos x="218" y="263"/>
                  </a:cxn>
                  <a:cxn ang="0">
                    <a:pos x="182" y="324"/>
                  </a:cxn>
                  <a:cxn ang="0">
                    <a:pos x="192" y="277"/>
                  </a:cxn>
                  <a:cxn ang="0">
                    <a:pos x="232" y="204"/>
                  </a:cxn>
                  <a:cxn ang="0">
                    <a:pos x="194" y="180"/>
                  </a:cxn>
                  <a:cxn ang="0">
                    <a:pos x="239" y="135"/>
                  </a:cxn>
                  <a:cxn ang="0">
                    <a:pos x="244" y="92"/>
                  </a:cxn>
                  <a:cxn ang="0">
                    <a:pos x="274" y="64"/>
                  </a:cxn>
                  <a:cxn ang="0">
                    <a:pos x="288" y="43"/>
                  </a:cxn>
                </a:cxnLst>
                <a:rect l="0" t="0" r="r" b="b"/>
                <a:pathLst>
                  <a:path w="558" h="906">
                    <a:moveTo>
                      <a:pt x="333" y="7"/>
                    </a:moveTo>
                    <a:lnTo>
                      <a:pt x="336" y="17"/>
                    </a:lnTo>
                    <a:lnTo>
                      <a:pt x="345" y="14"/>
                    </a:lnTo>
                    <a:lnTo>
                      <a:pt x="348" y="21"/>
                    </a:lnTo>
                    <a:lnTo>
                      <a:pt x="362" y="24"/>
                    </a:lnTo>
                    <a:lnTo>
                      <a:pt x="371" y="24"/>
                    </a:lnTo>
                    <a:lnTo>
                      <a:pt x="378" y="26"/>
                    </a:lnTo>
                    <a:lnTo>
                      <a:pt x="385" y="26"/>
                    </a:lnTo>
                    <a:lnTo>
                      <a:pt x="390" y="26"/>
                    </a:lnTo>
                    <a:lnTo>
                      <a:pt x="400" y="26"/>
                    </a:lnTo>
                    <a:lnTo>
                      <a:pt x="409" y="28"/>
                    </a:lnTo>
                    <a:lnTo>
                      <a:pt x="419" y="28"/>
                    </a:lnTo>
                    <a:lnTo>
                      <a:pt x="426" y="26"/>
                    </a:lnTo>
                    <a:lnTo>
                      <a:pt x="426" y="36"/>
                    </a:lnTo>
                    <a:lnTo>
                      <a:pt x="421" y="43"/>
                    </a:lnTo>
                    <a:lnTo>
                      <a:pt x="423" y="50"/>
                    </a:lnTo>
                    <a:lnTo>
                      <a:pt x="419" y="52"/>
                    </a:lnTo>
                    <a:lnTo>
                      <a:pt x="414" y="59"/>
                    </a:lnTo>
                    <a:lnTo>
                      <a:pt x="404" y="62"/>
                    </a:lnTo>
                    <a:lnTo>
                      <a:pt x="395" y="64"/>
                    </a:lnTo>
                    <a:lnTo>
                      <a:pt x="388" y="71"/>
                    </a:lnTo>
                    <a:lnTo>
                      <a:pt x="383" y="73"/>
                    </a:lnTo>
                    <a:lnTo>
                      <a:pt x="376" y="78"/>
                    </a:lnTo>
                    <a:lnTo>
                      <a:pt x="369" y="81"/>
                    </a:lnTo>
                    <a:lnTo>
                      <a:pt x="364" y="85"/>
                    </a:lnTo>
                    <a:lnTo>
                      <a:pt x="357" y="88"/>
                    </a:lnTo>
                    <a:lnTo>
                      <a:pt x="352" y="92"/>
                    </a:lnTo>
                    <a:lnTo>
                      <a:pt x="345" y="97"/>
                    </a:lnTo>
                    <a:lnTo>
                      <a:pt x="355" y="99"/>
                    </a:lnTo>
                    <a:lnTo>
                      <a:pt x="359" y="107"/>
                    </a:lnTo>
                    <a:lnTo>
                      <a:pt x="348" y="114"/>
                    </a:lnTo>
                    <a:lnTo>
                      <a:pt x="336" y="123"/>
                    </a:lnTo>
                    <a:lnTo>
                      <a:pt x="329" y="128"/>
                    </a:lnTo>
                    <a:lnTo>
                      <a:pt x="317" y="128"/>
                    </a:lnTo>
                    <a:lnTo>
                      <a:pt x="312" y="130"/>
                    </a:lnTo>
                    <a:lnTo>
                      <a:pt x="319" y="130"/>
                    </a:lnTo>
                    <a:lnTo>
                      <a:pt x="329" y="133"/>
                    </a:lnTo>
                    <a:lnTo>
                      <a:pt x="336" y="128"/>
                    </a:lnTo>
                    <a:lnTo>
                      <a:pt x="345" y="125"/>
                    </a:lnTo>
                    <a:lnTo>
                      <a:pt x="355" y="125"/>
                    </a:lnTo>
                    <a:lnTo>
                      <a:pt x="359" y="123"/>
                    </a:lnTo>
                    <a:lnTo>
                      <a:pt x="371" y="125"/>
                    </a:lnTo>
                    <a:lnTo>
                      <a:pt x="378" y="121"/>
                    </a:lnTo>
                    <a:lnTo>
                      <a:pt x="385" y="123"/>
                    </a:lnTo>
                    <a:lnTo>
                      <a:pt x="400" y="133"/>
                    </a:lnTo>
                    <a:lnTo>
                      <a:pt x="409" y="130"/>
                    </a:lnTo>
                    <a:lnTo>
                      <a:pt x="419" y="137"/>
                    </a:lnTo>
                    <a:lnTo>
                      <a:pt x="426" y="140"/>
                    </a:lnTo>
                    <a:lnTo>
                      <a:pt x="433" y="142"/>
                    </a:lnTo>
                    <a:lnTo>
                      <a:pt x="442" y="142"/>
                    </a:lnTo>
                    <a:lnTo>
                      <a:pt x="452" y="142"/>
                    </a:lnTo>
                    <a:lnTo>
                      <a:pt x="459" y="147"/>
                    </a:lnTo>
                    <a:lnTo>
                      <a:pt x="461" y="154"/>
                    </a:lnTo>
                    <a:lnTo>
                      <a:pt x="464" y="163"/>
                    </a:lnTo>
                    <a:lnTo>
                      <a:pt x="464" y="170"/>
                    </a:lnTo>
                    <a:lnTo>
                      <a:pt x="459" y="175"/>
                    </a:lnTo>
                    <a:lnTo>
                      <a:pt x="454" y="180"/>
                    </a:lnTo>
                    <a:lnTo>
                      <a:pt x="447" y="187"/>
                    </a:lnTo>
                    <a:lnTo>
                      <a:pt x="440" y="194"/>
                    </a:lnTo>
                    <a:lnTo>
                      <a:pt x="437" y="201"/>
                    </a:lnTo>
                    <a:lnTo>
                      <a:pt x="435" y="208"/>
                    </a:lnTo>
                    <a:lnTo>
                      <a:pt x="428" y="215"/>
                    </a:lnTo>
                    <a:lnTo>
                      <a:pt x="426" y="222"/>
                    </a:lnTo>
                    <a:lnTo>
                      <a:pt x="416" y="232"/>
                    </a:lnTo>
                    <a:lnTo>
                      <a:pt x="404" y="237"/>
                    </a:lnTo>
                    <a:lnTo>
                      <a:pt x="397" y="249"/>
                    </a:lnTo>
                    <a:lnTo>
                      <a:pt x="395" y="256"/>
                    </a:lnTo>
                    <a:lnTo>
                      <a:pt x="383" y="260"/>
                    </a:lnTo>
                    <a:lnTo>
                      <a:pt x="374" y="265"/>
                    </a:lnTo>
                    <a:lnTo>
                      <a:pt x="371" y="272"/>
                    </a:lnTo>
                    <a:lnTo>
                      <a:pt x="378" y="277"/>
                    </a:lnTo>
                    <a:lnTo>
                      <a:pt x="383" y="284"/>
                    </a:lnTo>
                    <a:lnTo>
                      <a:pt x="367" y="291"/>
                    </a:lnTo>
                    <a:lnTo>
                      <a:pt x="362" y="284"/>
                    </a:lnTo>
                    <a:lnTo>
                      <a:pt x="352" y="289"/>
                    </a:lnTo>
                    <a:lnTo>
                      <a:pt x="345" y="291"/>
                    </a:lnTo>
                    <a:lnTo>
                      <a:pt x="338" y="296"/>
                    </a:lnTo>
                    <a:lnTo>
                      <a:pt x="331" y="298"/>
                    </a:lnTo>
                    <a:lnTo>
                      <a:pt x="322" y="296"/>
                    </a:lnTo>
                    <a:lnTo>
                      <a:pt x="314" y="296"/>
                    </a:lnTo>
                    <a:lnTo>
                      <a:pt x="333" y="305"/>
                    </a:lnTo>
                    <a:lnTo>
                      <a:pt x="341" y="308"/>
                    </a:lnTo>
                    <a:lnTo>
                      <a:pt x="348" y="310"/>
                    </a:lnTo>
                    <a:lnTo>
                      <a:pt x="355" y="310"/>
                    </a:lnTo>
                    <a:lnTo>
                      <a:pt x="362" y="303"/>
                    </a:lnTo>
                    <a:lnTo>
                      <a:pt x="371" y="305"/>
                    </a:lnTo>
                    <a:lnTo>
                      <a:pt x="376" y="312"/>
                    </a:lnTo>
                    <a:lnTo>
                      <a:pt x="383" y="317"/>
                    </a:lnTo>
                    <a:lnTo>
                      <a:pt x="388" y="324"/>
                    </a:lnTo>
                    <a:lnTo>
                      <a:pt x="395" y="327"/>
                    </a:lnTo>
                    <a:lnTo>
                      <a:pt x="402" y="334"/>
                    </a:lnTo>
                    <a:lnTo>
                      <a:pt x="402" y="341"/>
                    </a:lnTo>
                    <a:lnTo>
                      <a:pt x="402" y="343"/>
                    </a:lnTo>
                    <a:lnTo>
                      <a:pt x="404" y="353"/>
                    </a:lnTo>
                    <a:lnTo>
                      <a:pt x="411" y="367"/>
                    </a:lnTo>
                    <a:lnTo>
                      <a:pt x="416" y="369"/>
                    </a:lnTo>
                    <a:lnTo>
                      <a:pt x="419" y="376"/>
                    </a:lnTo>
                    <a:lnTo>
                      <a:pt x="419" y="386"/>
                    </a:lnTo>
                    <a:lnTo>
                      <a:pt x="414" y="393"/>
                    </a:lnTo>
                    <a:lnTo>
                      <a:pt x="416" y="398"/>
                    </a:lnTo>
                    <a:lnTo>
                      <a:pt x="416" y="407"/>
                    </a:lnTo>
                    <a:lnTo>
                      <a:pt x="414" y="417"/>
                    </a:lnTo>
                    <a:lnTo>
                      <a:pt x="416" y="424"/>
                    </a:lnTo>
                    <a:lnTo>
                      <a:pt x="419" y="433"/>
                    </a:lnTo>
                    <a:lnTo>
                      <a:pt x="419" y="440"/>
                    </a:lnTo>
                    <a:lnTo>
                      <a:pt x="419" y="447"/>
                    </a:lnTo>
                    <a:lnTo>
                      <a:pt x="419" y="452"/>
                    </a:lnTo>
                    <a:lnTo>
                      <a:pt x="419" y="464"/>
                    </a:lnTo>
                    <a:lnTo>
                      <a:pt x="421" y="469"/>
                    </a:lnTo>
                    <a:lnTo>
                      <a:pt x="423" y="478"/>
                    </a:lnTo>
                    <a:lnTo>
                      <a:pt x="428" y="483"/>
                    </a:lnTo>
                    <a:lnTo>
                      <a:pt x="437" y="488"/>
                    </a:lnTo>
                    <a:lnTo>
                      <a:pt x="445" y="492"/>
                    </a:lnTo>
                    <a:lnTo>
                      <a:pt x="449" y="499"/>
                    </a:lnTo>
                    <a:lnTo>
                      <a:pt x="454" y="504"/>
                    </a:lnTo>
                    <a:lnTo>
                      <a:pt x="459" y="511"/>
                    </a:lnTo>
                    <a:lnTo>
                      <a:pt x="461" y="518"/>
                    </a:lnTo>
                    <a:lnTo>
                      <a:pt x="461" y="525"/>
                    </a:lnTo>
                    <a:lnTo>
                      <a:pt x="464" y="532"/>
                    </a:lnTo>
                    <a:lnTo>
                      <a:pt x="468" y="542"/>
                    </a:lnTo>
                    <a:lnTo>
                      <a:pt x="473" y="544"/>
                    </a:lnTo>
                    <a:lnTo>
                      <a:pt x="466" y="551"/>
                    </a:lnTo>
                    <a:lnTo>
                      <a:pt x="464" y="559"/>
                    </a:lnTo>
                    <a:lnTo>
                      <a:pt x="466" y="570"/>
                    </a:lnTo>
                    <a:lnTo>
                      <a:pt x="468" y="577"/>
                    </a:lnTo>
                    <a:lnTo>
                      <a:pt x="471" y="582"/>
                    </a:lnTo>
                    <a:lnTo>
                      <a:pt x="473" y="592"/>
                    </a:lnTo>
                    <a:lnTo>
                      <a:pt x="478" y="596"/>
                    </a:lnTo>
                    <a:lnTo>
                      <a:pt x="478" y="603"/>
                    </a:lnTo>
                    <a:lnTo>
                      <a:pt x="471" y="603"/>
                    </a:lnTo>
                    <a:lnTo>
                      <a:pt x="464" y="601"/>
                    </a:lnTo>
                    <a:lnTo>
                      <a:pt x="464" y="603"/>
                    </a:lnTo>
                    <a:lnTo>
                      <a:pt x="468" y="613"/>
                    </a:lnTo>
                    <a:lnTo>
                      <a:pt x="475" y="618"/>
                    </a:lnTo>
                    <a:lnTo>
                      <a:pt x="480" y="627"/>
                    </a:lnTo>
                    <a:lnTo>
                      <a:pt x="482" y="641"/>
                    </a:lnTo>
                    <a:lnTo>
                      <a:pt x="480" y="651"/>
                    </a:lnTo>
                    <a:lnTo>
                      <a:pt x="478" y="660"/>
                    </a:lnTo>
                    <a:lnTo>
                      <a:pt x="471" y="665"/>
                    </a:lnTo>
                    <a:lnTo>
                      <a:pt x="464" y="667"/>
                    </a:lnTo>
                    <a:lnTo>
                      <a:pt x="456" y="674"/>
                    </a:lnTo>
                    <a:lnTo>
                      <a:pt x="454" y="677"/>
                    </a:lnTo>
                    <a:lnTo>
                      <a:pt x="461" y="682"/>
                    </a:lnTo>
                    <a:lnTo>
                      <a:pt x="464" y="689"/>
                    </a:lnTo>
                    <a:lnTo>
                      <a:pt x="468" y="691"/>
                    </a:lnTo>
                    <a:lnTo>
                      <a:pt x="473" y="693"/>
                    </a:lnTo>
                    <a:lnTo>
                      <a:pt x="475" y="689"/>
                    </a:lnTo>
                    <a:lnTo>
                      <a:pt x="482" y="679"/>
                    </a:lnTo>
                    <a:lnTo>
                      <a:pt x="487" y="677"/>
                    </a:lnTo>
                    <a:lnTo>
                      <a:pt x="497" y="679"/>
                    </a:lnTo>
                    <a:lnTo>
                      <a:pt x="504" y="679"/>
                    </a:lnTo>
                    <a:lnTo>
                      <a:pt x="511" y="684"/>
                    </a:lnTo>
                    <a:lnTo>
                      <a:pt x="520" y="684"/>
                    </a:lnTo>
                    <a:lnTo>
                      <a:pt x="525" y="689"/>
                    </a:lnTo>
                    <a:lnTo>
                      <a:pt x="532" y="691"/>
                    </a:lnTo>
                    <a:lnTo>
                      <a:pt x="542" y="698"/>
                    </a:lnTo>
                    <a:lnTo>
                      <a:pt x="546" y="705"/>
                    </a:lnTo>
                    <a:lnTo>
                      <a:pt x="556" y="717"/>
                    </a:lnTo>
                    <a:lnTo>
                      <a:pt x="558" y="729"/>
                    </a:lnTo>
                    <a:lnTo>
                      <a:pt x="556" y="738"/>
                    </a:lnTo>
                    <a:lnTo>
                      <a:pt x="551" y="750"/>
                    </a:lnTo>
                    <a:lnTo>
                      <a:pt x="549" y="757"/>
                    </a:lnTo>
                    <a:lnTo>
                      <a:pt x="542" y="764"/>
                    </a:lnTo>
                    <a:lnTo>
                      <a:pt x="539" y="774"/>
                    </a:lnTo>
                    <a:lnTo>
                      <a:pt x="534" y="783"/>
                    </a:lnTo>
                    <a:lnTo>
                      <a:pt x="527" y="786"/>
                    </a:lnTo>
                    <a:lnTo>
                      <a:pt x="523" y="790"/>
                    </a:lnTo>
                    <a:lnTo>
                      <a:pt x="513" y="795"/>
                    </a:lnTo>
                    <a:lnTo>
                      <a:pt x="508" y="800"/>
                    </a:lnTo>
                    <a:lnTo>
                      <a:pt x="511" y="805"/>
                    </a:lnTo>
                    <a:lnTo>
                      <a:pt x="504" y="809"/>
                    </a:lnTo>
                    <a:lnTo>
                      <a:pt x="492" y="812"/>
                    </a:lnTo>
                    <a:lnTo>
                      <a:pt x="490" y="807"/>
                    </a:lnTo>
                    <a:lnTo>
                      <a:pt x="485" y="809"/>
                    </a:lnTo>
                    <a:lnTo>
                      <a:pt x="487" y="812"/>
                    </a:lnTo>
                    <a:lnTo>
                      <a:pt x="482" y="824"/>
                    </a:lnTo>
                    <a:lnTo>
                      <a:pt x="478" y="831"/>
                    </a:lnTo>
                    <a:lnTo>
                      <a:pt x="471" y="833"/>
                    </a:lnTo>
                    <a:lnTo>
                      <a:pt x="461" y="828"/>
                    </a:lnTo>
                    <a:lnTo>
                      <a:pt x="449" y="831"/>
                    </a:lnTo>
                    <a:lnTo>
                      <a:pt x="464" y="838"/>
                    </a:lnTo>
                    <a:lnTo>
                      <a:pt x="466" y="840"/>
                    </a:lnTo>
                    <a:lnTo>
                      <a:pt x="475" y="845"/>
                    </a:lnTo>
                    <a:lnTo>
                      <a:pt x="475" y="850"/>
                    </a:lnTo>
                    <a:lnTo>
                      <a:pt x="475" y="854"/>
                    </a:lnTo>
                    <a:lnTo>
                      <a:pt x="480" y="854"/>
                    </a:lnTo>
                    <a:lnTo>
                      <a:pt x="487" y="854"/>
                    </a:lnTo>
                    <a:lnTo>
                      <a:pt x="494" y="854"/>
                    </a:lnTo>
                    <a:lnTo>
                      <a:pt x="504" y="854"/>
                    </a:lnTo>
                    <a:lnTo>
                      <a:pt x="511" y="857"/>
                    </a:lnTo>
                    <a:lnTo>
                      <a:pt x="506" y="861"/>
                    </a:lnTo>
                    <a:lnTo>
                      <a:pt x="504" y="864"/>
                    </a:lnTo>
                    <a:lnTo>
                      <a:pt x="504" y="871"/>
                    </a:lnTo>
                    <a:lnTo>
                      <a:pt x="504" y="876"/>
                    </a:lnTo>
                    <a:lnTo>
                      <a:pt x="499" y="883"/>
                    </a:lnTo>
                    <a:lnTo>
                      <a:pt x="490" y="883"/>
                    </a:lnTo>
                    <a:lnTo>
                      <a:pt x="482" y="885"/>
                    </a:lnTo>
                    <a:lnTo>
                      <a:pt x="475" y="887"/>
                    </a:lnTo>
                    <a:lnTo>
                      <a:pt x="473" y="887"/>
                    </a:lnTo>
                    <a:lnTo>
                      <a:pt x="471" y="892"/>
                    </a:lnTo>
                    <a:lnTo>
                      <a:pt x="468" y="899"/>
                    </a:lnTo>
                    <a:lnTo>
                      <a:pt x="464" y="899"/>
                    </a:lnTo>
                    <a:lnTo>
                      <a:pt x="459" y="897"/>
                    </a:lnTo>
                    <a:lnTo>
                      <a:pt x="454" y="897"/>
                    </a:lnTo>
                    <a:lnTo>
                      <a:pt x="445" y="902"/>
                    </a:lnTo>
                    <a:lnTo>
                      <a:pt x="437" y="902"/>
                    </a:lnTo>
                    <a:lnTo>
                      <a:pt x="430" y="902"/>
                    </a:lnTo>
                    <a:lnTo>
                      <a:pt x="423" y="904"/>
                    </a:lnTo>
                    <a:lnTo>
                      <a:pt x="416" y="906"/>
                    </a:lnTo>
                    <a:lnTo>
                      <a:pt x="409" y="904"/>
                    </a:lnTo>
                    <a:lnTo>
                      <a:pt x="404" y="899"/>
                    </a:lnTo>
                    <a:lnTo>
                      <a:pt x="397" y="897"/>
                    </a:lnTo>
                    <a:lnTo>
                      <a:pt x="390" y="892"/>
                    </a:lnTo>
                    <a:lnTo>
                      <a:pt x="381" y="892"/>
                    </a:lnTo>
                    <a:lnTo>
                      <a:pt x="374" y="890"/>
                    </a:lnTo>
                    <a:lnTo>
                      <a:pt x="369" y="890"/>
                    </a:lnTo>
                    <a:lnTo>
                      <a:pt x="359" y="887"/>
                    </a:lnTo>
                    <a:lnTo>
                      <a:pt x="352" y="887"/>
                    </a:lnTo>
                    <a:lnTo>
                      <a:pt x="348" y="892"/>
                    </a:lnTo>
                    <a:lnTo>
                      <a:pt x="345" y="890"/>
                    </a:lnTo>
                    <a:lnTo>
                      <a:pt x="338" y="885"/>
                    </a:lnTo>
                    <a:lnTo>
                      <a:pt x="329" y="883"/>
                    </a:lnTo>
                    <a:lnTo>
                      <a:pt x="322" y="880"/>
                    </a:lnTo>
                    <a:lnTo>
                      <a:pt x="314" y="873"/>
                    </a:lnTo>
                    <a:lnTo>
                      <a:pt x="310" y="878"/>
                    </a:lnTo>
                    <a:lnTo>
                      <a:pt x="298" y="878"/>
                    </a:lnTo>
                    <a:lnTo>
                      <a:pt x="296" y="883"/>
                    </a:lnTo>
                    <a:lnTo>
                      <a:pt x="286" y="878"/>
                    </a:lnTo>
                    <a:lnTo>
                      <a:pt x="274" y="876"/>
                    </a:lnTo>
                    <a:lnTo>
                      <a:pt x="270" y="878"/>
                    </a:lnTo>
                    <a:lnTo>
                      <a:pt x="270" y="885"/>
                    </a:lnTo>
                    <a:lnTo>
                      <a:pt x="262" y="887"/>
                    </a:lnTo>
                    <a:lnTo>
                      <a:pt x="255" y="885"/>
                    </a:lnTo>
                    <a:lnTo>
                      <a:pt x="246" y="880"/>
                    </a:lnTo>
                    <a:lnTo>
                      <a:pt x="239" y="876"/>
                    </a:lnTo>
                    <a:lnTo>
                      <a:pt x="232" y="880"/>
                    </a:lnTo>
                    <a:lnTo>
                      <a:pt x="227" y="873"/>
                    </a:lnTo>
                    <a:lnTo>
                      <a:pt x="220" y="866"/>
                    </a:lnTo>
                    <a:lnTo>
                      <a:pt x="215" y="861"/>
                    </a:lnTo>
                    <a:lnTo>
                      <a:pt x="210" y="859"/>
                    </a:lnTo>
                    <a:lnTo>
                      <a:pt x="201" y="859"/>
                    </a:lnTo>
                    <a:lnTo>
                      <a:pt x="192" y="859"/>
                    </a:lnTo>
                    <a:lnTo>
                      <a:pt x="184" y="857"/>
                    </a:lnTo>
                    <a:lnTo>
                      <a:pt x="177" y="861"/>
                    </a:lnTo>
                    <a:lnTo>
                      <a:pt x="168" y="861"/>
                    </a:lnTo>
                    <a:lnTo>
                      <a:pt x="163" y="868"/>
                    </a:lnTo>
                    <a:lnTo>
                      <a:pt x="158" y="876"/>
                    </a:lnTo>
                    <a:lnTo>
                      <a:pt x="158" y="880"/>
                    </a:lnTo>
                    <a:lnTo>
                      <a:pt x="154" y="887"/>
                    </a:lnTo>
                    <a:lnTo>
                      <a:pt x="147" y="890"/>
                    </a:lnTo>
                    <a:lnTo>
                      <a:pt x="142" y="897"/>
                    </a:lnTo>
                    <a:lnTo>
                      <a:pt x="137" y="897"/>
                    </a:lnTo>
                    <a:lnTo>
                      <a:pt x="130" y="895"/>
                    </a:lnTo>
                    <a:lnTo>
                      <a:pt x="128" y="885"/>
                    </a:lnTo>
                    <a:lnTo>
                      <a:pt x="123" y="883"/>
                    </a:lnTo>
                    <a:lnTo>
                      <a:pt x="113" y="878"/>
                    </a:lnTo>
                    <a:lnTo>
                      <a:pt x="106" y="876"/>
                    </a:lnTo>
                    <a:lnTo>
                      <a:pt x="102" y="871"/>
                    </a:lnTo>
                    <a:lnTo>
                      <a:pt x="92" y="868"/>
                    </a:lnTo>
                    <a:lnTo>
                      <a:pt x="85" y="871"/>
                    </a:lnTo>
                    <a:lnTo>
                      <a:pt x="78" y="868"/>
                    </a:lnTo>
                    <a:lnTo>
                      <a:pt x="71" y="868"/>
                    </a:lnTo>
                    <a:lnTo>
                      <a:pt x="64" y="876"/>
                    </a:lnTo>
                    <a:lnTo>
                      <a:pt x="57" y="876"/>
                    </a:lnTo>
                    <a:lnTo>
                      <a:pt x="47" y="880"/>
                    </a:lnTo>
                    <a:lnTo>
                      <a:pt x="42" y="887"/>
                    </a:lnTo>
                    <a:lnTo>
                      <a:pt x="35" y="892"/>
                    </a:lnTo>
                    <a:lnTo>
                      <a:pt x="28" y="897"/>
                    </a:lnTo>
                    <a:lnTo>
                      <a:pt x="28" y="885"/>
                    </a:lnTo>
                    <a:lnTo>
                      <a:pt x="19" y="880"/>
                    </a:lnTo>
                    <a:lnTo>
                      <a:pt x="16" y="873"/>
                    </a:lnTo>
                    <a:lnTo>
                      <a:pt x="9" y="880"/>
                    </a:lnTo>
                    <a:lnTo>
                      <a:pt x="0" y="878"/>
                    </a:lnTo>
                    <a:lnTo>
                      <a:pt x="2" y="871"/>
                    </a:lnTo>
                    <a:lnTo>
                      <a:pt x="5" y="866"/>
                    </a:lnTo>
                    <a:lnTo>
                      <a:pt x="9" y="866"/>
                    </a:lnTo>
                    <a:lnTo>
                      <a:pt x="16" y="861"/>
                    </a:lnTo>
                    <a:lnTo>
                      <a:pt x="21" y="866"/>
                    </a:lnTo>
                    <a:lnTo>
                      <a:pt x="31" y="864"/>
                    </a:lnTo>
                    <a:lnTo>
                      <a:pt x="38" y="861"/>
                    </a:lnTo>
                    <a:lnTo>
                      <a:pt x="45" y="854"/>
                    </a:lnTo>
                    <a:lnTo>
                      <a:pt x="50" y="850"/>
                    </a:lnTo>
                    <a:lnTo>
                      <a:pt x="57" y="847"/>
                    </a:lnTo>
                    <a:lnTo>
                      <a:pt x="59" y="838"/>
                    </a:lnTo>
                    <a:lnTo>
                      <a:pt x="69" y="838"/>
                    </a:lnTo>
                    <a:lnTo>
                      <a:pt x="76" y="838"/>
                    </a:lnTo>
                    <a:lnTo>
                      <a:pt x="78" y="838"/>
                    </a:lnTo>
                    <a:lnTo>
                      <a:pt x="83" y="831"/>
                    </a:lnTo>
                    <a:lnTo>
                      <a:pt x="87" y="828"/>
                    </a:lnTo>
                    <a:lnTo>
                      <a:pt x="92" y="824"/>
                    </a:lnTo>
                    <a:lnTo>
                      <a:pt x="97" y="821"/>
                    </a:lnTo>
                    <a:lnTo>
                      <a:pt x="99" y="819"/>
                    </a:lnTo>
                    <a:lnTo>
                      <a:pt x="99" y="809"/>
                    </a:lnTo>
                    <a:lnTo>
                      <a:pt x="104" y="805"/>
                    </a:lnTo>
                    <a:lnTo>
                      <a:pt x="106" y="797"/>
                    </a:lnTo>
                    <a:lnTo>
                      <a:pt x="111" y="800"/>
                    </a:lnTo>
                    <a:lnTo>
                      <a:pt x="118" y="805"/>
                    </a:lnTo>
                    <a:lnTo>
                      <a:pt x="125" y="802"/>
                    </a:lnTo>
                    <a:lnTo>
                      <a:pt x="130" y="793"/>
                    </a:lnTo>
                    <a:lnTo>
                      <a:pt x="135" y="786"/>
                    </a:lnTo>
                    <a:lnTo>
                      <a:pt x="142" y="786"/>
                    </a:lnTo>
                    <a:lnTo>
                      <a:pt x="151" y="788"/>
                    </a:lnTo>
                    <a:lnTo>
                      <a:pt x="156" y="788"/>
                    </a:lnTo>
                    <a:lnTo>
                      <a:pt x="163" y="788"/>
                    </a:lnTo>
                    <a:lnTo>
                      <a:pt x="173" y="788"/>
                    </a:lnTo>
                    <a:lnTo>
                      <a:pt x="180" y="793"/>
                    </a:lnTo>
                    <a:lnTo>
                      <a:pt x="187" y="800"/>
                    </a:lnTo>
                    <a:lnTo>
                      <a:pt x="194" y="802"/>
                    </a:lnTo>
                    <a:lnTo>
                      <a:pt x="203" y="805"/>
                    </a:lnTo>
                    <a:lnTo>
                      <a:pt x="208" y="805"/>
                    </a:lnTo>
                    <a:lnTo>
                      <a:pt x="210" y="805"/>
                    </a:lnTo>
                    <a:lnTo>
                      <a:pt x="213" y="800"/>
                    </a:lnTo>
                    <a:lnTo>
                      <a:pt x="218" y="790"/>
                    </a:lnTo>
                    <a:lnTo>
                      <a:pt x="222" y="786"/>
                    </a:lnTo>
                    <a:lnTo>
                      <a:pt x="229" y="783"/>
                    </a:lnTo>
                    <a:lnTo>
                      <a:pt x="239" y="781"/>
                    </a:lnTo>
                    <a:lnTo>
                      <a:pt x="246" y="771"/>
                    </a:lnTo>
                    <a:lnTo>
                      <a:pt x="239" y="771"/>
                    </a:lnTo>
                    <a:lnTo>
                      <a:pt x="229" y="774"/>
                    </a:lnTo>
                    <a:lnTo>
                      <a:pt x="225" y="771"/>
                    </a:lnTo>
                    <a:lnTo>
                      <a:pt x="215" y="776"/>
                    </a:lnTo>
                    <a:lnTo>
                      <a:pt x="210" y="783"/>
                    </a:lnTo>
                    <a:lnTo>
                      <a:pt x="203" y="781"/>
                    </a:lnTo>
                    <a:lnTo>
                      <a:pt x="196" y="781"/>
                    </a:lnTo>
                    <a:lnTo>
                      <a:pt x="187" y="779"/>
                    </a:lnTo>
                    <a:lnTo>
                      <a:pt x="182" y="774"/>
                    </a:lnTo>
                    <a:lnTo>
                      <a:pt x="177" y="769"/>
                    </a:lnTo>
                    <a:lnTo>
                      <a:pt x="173" y="762"/>
                    </a:lnTo>
                    <a:lnTo>
                      <a:pt x="168" y="750"/>
                    </a:lnTo>
                    <a:lnTo>
                      <a:pt x="163" y="748"/>
                    </a:lnTo>
                    <a:lnTo>
                      <a:pt x="161" y="753"/>
                    </a:lnTo>
                    <a:lnTo>
                      <a:pt x="151" y="750"/>
                    </a:lnTo>
                    <a:lnTo>
                      <a:pt x="144" y="750"/>
                    </a:lnTo>
                    <a:lnTo>
                      <a:pt x="137" y="745"/>
                    </a:lnTo>
                    <a:lnTo>
                      <a:pt x="144" y="741"/>
                    </a:lnTo>
                    <a:lnTo>
                      <a:pt x="149" y="741"/>
                    </a:lnTo>
                    <a:lnTo>
                      <a:pt x="151" y="738"/>
                    </a:lnTo>
                    <a:lnTo>
                      <a:pt x="147" y="734"/>
                    </a:lnTo>
                    <a:lnTo>
                      <a:pt x="142" y="734"/>
                    </a:lnTo>
                    <a:lnTo>
                      <a:pt x="137" y="724"/>
                    </a:lnTo>
                    <a:lnTo>
                      <a:pt x="125" y="722"/>
                    </a:lnTo>
                    <a:lnTo>
                      <a:pt x="118" y="722"/>
                    </a:lnTo>
                    <a:lnTo>
                      <a:pt x="116" y="729"/>
                    </a:lnTo>
                    <a:lnTo>
                      <a:pt x="104" y="727"/>
                    </a:lnTo>
                    <a:lnTo>
                      <a:pt x="95" y="727"/>
                    </a:lnTo>
                    <a:lnTo>
                      <a:pt x="90" y="717"/>
                    </a:lnTo>
                    <a:lnTo>
                      <a:pt x="85" y="710"/>
                    </a:lnTo>
                    <a:lnTo>
                      <a:pt x="87" y="708"/>
                    </a:lnTo>
                    <a:lnTo>
                      <a:pt x="92" y="708"/>
                    </a:lnTo>
                    <a:lnTo>
                      <a:pt x="95" y="703"/>
                    </a:lnTo>
                    <a:lnTo>
                      <a:pt x="95" y="700"/>
                    </a:lnTo>
                    <a:lnTo>
                      <a:pt x="90" y="696"/>
                    </a:lnTo>
                    <a:lnTo>
                      <a:pt x="80" y="691"/>
                    </a:lnTo>
                    <a:lnTo>
                      <a:pt x="85" y="689"/>
                    </a:lnTo>
                    <a:lnTo>
                      <a:pt x="92" y="689"/>
                    </a:lnTo>
                    <a:lnTo>
                      <a:pt x="102" y="686"/>
                    </a:lnTo>
                    <a:lnTo>
                      <a:pt x="104" y="684"/>
                    </a:lnTo>
                    <a:lnTo>
                      <a:pt x="111" y="689"/>
                    </a:lnTo>
                    <a:lnTo>
                      <a:pt x="123" y="686"/>
                    </a:lnTo>
                    <a:lnTo>
                      <a:pt x="128" y="682"/>
                    </a:lnTo>
                    <a:lnTo>
                      <a:pt x="132" y="679"/>
                    </a:lnTo>
                    <a:lnTo>
                      <a:pt x="142" y="682"/>
                    </a:lnTo>
                    <a:lnTo>
                      <a:pt x="149" y="679"/>
                    </a:lnTo>
                    <a:lnTo>
                      <a:pt x="156" y="677"/>
                    </a:lnTo>
                    <a:lnTo>
                      <a:pt x="165" y="674"/>
                    </a:lnTo>
                    <a:lnTo>
                      <a:pt x="173" y="667"/>
                    </a:lnTo>
                    <a:lnTo>
                      <a:pt x="177" y="660"/>
                    </a:lnTo>
                    <a:lnTo>
                      <a:pt x="182" y="656"/>
                    </a:lnTo>
                    <a:lnTo>
                      <a:pt x="182" y="648"/>
                    </a:lnTo>
                    <a:lnTo>
                      <a:pt x="182" y="639"/>
                    </a:lnTo>
                    <a:lnTo>
                      <a:pt x="187" y="634"/>
                    </a:lnTo>
                    <a:lnTo>
                      <a:pt x="189" y="629"/>
                    </a:lnTo>
                    <a:lnTo>
                      <a:pt x="189" y="625"/>
                    </a:lnTo>
                    <a:lnTo>
                      <a:pt x="187" y="618"/>
                    </a:lnTo>
                    <a:lnTo>
                      <a:pt x="189" y="608"/>
                    </a:lnTo>
                    <a:lnTo>
                      <a:pt x="182" y="606"/>
                    </a:lnTo>
                    <a:lnTo>
                      <a:pt x="173" y="603"/>
                    </a:lnTo>
                    <a:lnTo>
                      <a:pt x="165" y="608"/>
                    </a:lnTo>
                    <a:lnTo>
                      <a:pt x="161" y="613"/>
                    </a:lnTo>
                    <a:lnTo>
                      <a:pt x="158" y="608"/>
                    </a:lnTo>
                    <a:lnTo>
                      <a:pt x="154" y="611"/>
                    </a:lnTo>
                    <a:lnTo>
                      <a:pt x="149" y="608"/>
                    </a:lnTo>
                    <a:lnTo>
                      <a:pt x="147" y="608"/>
                    </a:lnTo>
                    <a:lnTo>
                      <a:pt x="154" y="601"/>
                    </a:lnTo>
                    <a:lnTo>
                      <a:pt x="158" y="599"/>
                    </a:lnTo>
                    <a:lnTo>
                      <a:pt x="165" y="599"/>
                    </a:lnTo>
                    <a:lnTo>
                      <a:pt x="173" y="594"/>
                    </a:lnTo>
                    <a:lnTo>
                      <a:pt x="180" y="589"/>
                    </a:lnTo>
                    <a:lnTo>
                      <a:pt x="184" y="582"/>
                    </a:lnTo>
                    <a:lnTo>
                      <a:pt x="177" y="575"/>
                    </a:lnTo>
                    <a:lnTo>
                      <a:pt x="175" y="568"/>
                    </a:lnTo>
                    <a:lnTo>
                      <a:pt x="173" y="561"/>
                    </a:lnTo>
                    <a:lnTo>
                      <a:pt x="173" y="554"/>
                    </a:lnTo>
                    <a:lnTo>
                      <a:pt x="177" y="549"/>
                    </a:lnTo>
                    <a:lnTo>
                      <a:pt x="177" y="547"/>
                    </a:lnTo>
                    <a:lnTo>
                      <a:pt x="184" y="547"/>
                    </a:lnTo>
                    <a:lnTo>
                      <a:pt x="187" y="549"/>
                    </a:lnTo>
                    <a:lnTo>
                      <a:pt x="192" y="549"/>
                    </a:lnTo>
                    <a:lnTo>
                      <a:pt x="196" y="551"/>
                    </a:lnTo>
                    <a:lnTo>
                      <a:pt x="196" y="556"/>
                    </a:lnTo>
                    <a:lnTo>
                      <a:pt x="199" y="563"/>
                    </a:lnTo>
                    <a:lnTo>
                      <a:pt x="201" y="566"/>
                    </a:lnTo>
                    <a:lnTo>
                      <a:pt x="203" y="566"/>
                    </a:lnTo>
                    <a:lnTo>
                      <a:pt x="208" y="568"/>
                    </a:lnTo>
                    <a:lnTo>
                      <a:pt x="201" y="573"/>
                    </a:lnTo>
                    <a:lnTo>
                      <a:pt x="210" y="575"/>
                    </a:lnTo>
                    <a:lnTo>
                      <a:pt x="218" y="573"/>
                    </a:lnTo>
                    <a:lnTo>
                      <a:pt x="220" y="568"/>
                    </a:lnTo>
                    <a:lnTo>
                      <a:pt x="225" y="570"/>
                    </a:lnTo>
                    <a:lnTo>
                      <a:pt x="229" y="575"/>
                    </a:lnTo>
                    <a:lnTo>
                      <a:pt x="239" y="575"/>
                    </a:lnTo>
                    <a:lnTo>
                      <a:pt x="246" y="575"/>
                    </a:lnTo>
                    <a:lnTo>
                      <a:pt x="255" y="575"/>
                    </a:lnTo>
                    <a:lnTo>
                      <a:pt x="255" y="580"/>
                    </a:lnTo>
                    <a:lnTo>
                      <a:pt x="262" y="585"/>
                    </a:lnTo>
                    <a:lnTo>
                      <a:pt x="265" y="592"/>
                    </a:lnTo>
                    <a:lnTo>
                      <a:pt x="267" y="589"/>
                    </a:lnTo>
                    <a:lnTo>
                      <a:pt x="265" y="589"/>
                    </a:lnTo>
                    <a:lnTo>
                      <a:pt x="262" y="575"/>
                    </a:lnTo>
                    <a:lnTo>
                      <a:pt x="270" y="573"/>
                    </a:lnTo>
                    <a:lnTo>
                      <a:pt x="277" y="573"/>
                    </a:lnTo>
                    <a:lnTo>
                      <a:pt x="274" y="559"/>
                    </a:lnTo>
                    <a:lnTo>
                      <a:pt x="288" y="542"/>
                    </a:lnTo>
                    <a:lnTo>
                      <a:pt x="281" y="537"/>
                    </a:lnTo>
                    <a:lnTo>
                      <a:pt x="288" y="521"/>
                    </a:lnTo>
                    <a:lnTo>
                      <a:pt x="298" y="518"/>
                    </a:lnTo>
                    <a:lnTo>
                      <a:pt x="305" y="504"/>
                    </a:lnTo>
                    <a:lnTo>
                      <a:pt x="305" y="495"/>
                    </a:lnTo>
                    <a:lnTo>
                      <a:pt x="296" y="497"/>
                    </a:lnTo>
                    <a:lnTo>
                      <a:pt x="281" y="506"/>
                    </a:lnTo>
                    <a:lnTo>
                      <a:pt x="281" y="502"/>
                    </a:lnTo>
                    <a:lnTo>
                      <a:pt x="284" y="490"/>
                    </a:lnTo>
                    <a:lnTo>
                      <a:pt x="277" y="485"/>
                    </a:lnTo>
                    <a:lnTo>
                      <a:pt x="277" y="473"/>
                    </a:lnTo>
                    <a:lnTo>
                      <a:pt x="267" y="450"/>
                    </a:lnTo>
                    <a:lnTo>
                      <a:pt x="284" y="431"/>
                    </a:lnTo>
                    <a:lnTo>
                      <a:pt x="288" y="424"/>
                    </a:lnTo>
                    <a:lnTo>
                      <a:pt x="296" y="414"/>
                    </a:lnTo>
                    <a:lnTo>
                      <a:pt x="298" y="414"/>
                    </a:lnTo>
                    <a:lnTo>
                      <a:pt x="300" y="417"/>
                    </a:lnTo>
                    <a:lnTo>
                      <a:pt x="303" y="414"/>
                    </a:lnTo>
                    <a:lnTo>
                      <a:pt x="300" y="412"/>
                    </a:lnTo>
                    <a:lnTo>
                      <a:pt x="303" y="412"/>
                    </a:lnTo>
                    <a:lnTo>
                      <a:pt x="310" y="412"/>
                    </a:lnTo>
                    <a:lnTo>
                      <a:pt x="312" y="414"/>
                    </a:lnTo>
                    <a:lnTo>
                      <a:pt x="314" y="417"/>
                    </a:lnTo>
                    <a:lnTo>
                      <a:pt x="317" y="417"/>
                    </a:lnTo>
                    <a:lnTo>
                      <a:pt x="317" y="414"/>
                    </a:lnTo>
                    <a:lnTo>
                      <a:pt x="319" y="412"/>
                    </a:lnTo>
                    <a:lnTo>
                      <a:pt x="312" y="412"/>
                    </a:lnTo>
                    <a:lnTo>
                      <a:pt x="298" y="407"/>
                    </a:lnTo>
                    <a:lnTo>
                      <a:pt x="296" y="405"/>
                    </a:lnTo>
                    <a:lnTo>
                      <a:pt x="291" y="407"/>
                    </a:lnTo>
                    <a:lnTo>
                      <a:pt x="286" y="405"/>
                    </a:lnTo>
                    <a:lnTo>
                      <a:pt x="281" y="412"/>
                    </a:lnTo>
                    <a:lnTo>
                      <a:pt x="274" y="409"/>
                    </a:lnTo>
                    <a:lnTo>
                      <a:pt x="267" y="412"/>
                    </a:lnTo>
                    <a:lnTo>
                      <a:pt x="258" y="417"/>
                    </a:lnTo>
                    <a:lnTo>
                      <a:pt x="248" y="414"/>
                    </a:lnTo>
                    <a:lnTo>
                      <a:pt x="244" y="409"/>
                    </a:lnTo>
                    <a:lnTo>
                      <a:pt x="236" y="400"/>
                    </a:lnTo>
                    <a:lnTo>
                      <a:pt x="232" y="400"/>
                    </a:lnTo>
                    <a:lnTo>
                      <a:pt x="232" y="417"/>
                    </a:lnTo>
                    <a:lnTo>
                      <a:pt x="227" y="419"/>
                    </a:lnTo>
                    <a:lnTo>
                      <a:pt x="218" y="409"/>
                    </a:lnTo>
                    <a:lnTo>
                      <a:pt x="215" y="400"/>
                    </a:lnTo>
                    <a:lnTo>
                      <a:pt x="210" y="393"/>
                    </a:lnTo>
                    <a:lnTo>
                      <a:pt x="201" y="395"/>
                    </a:lnTo>
                    <a:lnTo>
                      <a:pt x="199" y="407"/>
                    </a:lnTo>
                    <a:lnTo>
                      <a:pt x="194" y="407"/>
                    </a:lnTo>
                    <a:lnTo>
                      <a:pt x="194" y="395"/>
                    </a:lnTo>
                    <a:lnTo>
                      <a:pt x="189" y="388"/>
                    </a:lnTo>
                    <a:lnTo>
                      <a:pt x="192" y="374"/>
                    </a:lnTo>
                    <a:lnTo>
                      <a:pt x="201" y="376"/>
                    </a:lnTo>
                    <a:lnTo>
                      <a:pt x="210" y="360"/>
                    </a:lnTo>
                    <a:lnTo>
                      <a:pt x="222" y="348"/>
                    </a:lnTo>
                    <a:lnTo>
                      <a:pt x="225" y="343"/>
                    </a:lnTo>
                    <a:lnTo>
                      <a:pt x="229" y="336"/>
                    </a:lnTo>
                    <a:lnTo>
                      <a:pt x="234" y="336"/>
                    </a:lnTo>
                    <a:lnTo>
                      <a:pt x="239" y="331"/>
                    </a:lnTo>
                    <a:lnTo>
                      <a:pt x="239" y="320"/>
                    </a:lnTo>
                    <a:lnTo>
                      <a:pt x="234" y="308"/>
                    </a:lnTo>
                    <a:lnTo>
                      <a:pt x="229" y="303"/>
                    </a:lnTo>
                    <a:lnTo>
                      <a:pt x="234" y="293"/>
                    </a:lnTo>
                    <a:lnTo>
                      <a:pt x="239" y="282"/>
                    </a:lnTo>
                    <a:lnTo>
                      <a:pt x="248" y="275"/>
                    </a:lnTo>
                    <a:lnTo>
                      <a:pt x="241" y="267"/>
                    </a:lnTo>
                    <a:lnTo>
                      <a:pt x="239" y="275"/>
                    </a:lnTo>
                    <a:lnTo>
                      <a:pt x="234" y="282"/>
                    </a:lnTo>
                    <a:lnTo>
                      <a:pt x="227" y="279"/>
                    </a:lnTo>
                    <a:lnTo>
                      <a:pt x="227" y="286"/>
                    </a:lnTo>
                    <a:lnTo>
                      <a:pt x="218" y="291"/>
                    </a:lnTo>
                    <a:lnTo>
                      <a:pt x="213" y="279"/>
                    </a:lnTo>
                    <a:lnTo>
                      <a:pt x="213" y="272"/>
                    </a:lnTo>
                    <a:lnTo>
                      <a:pt x="218" y="263"/>
                    </a:lnTo>
                    <a:lnTo>
                      <a:pt x="220" y="258"/>
                    </a:lnTo>
                    <a:lnTo>
                      <a:pt x="208" y="263"/>
                    </a:lnTo>
                    <a:lnTo>
                      <a:pt x="206" y="275"/>
                    </a:lnTo>
                    <a:lnTo>
                      <a:pt x="208" y="286"/>
                    </a:lnTo>
                    <a:lnTo>
                      <a:pt x="199" y="293"/>
                    </a:lnTo>
                    <a:lnTo>
                      <a:pt x="194" y="301"/>
                    </a:lnTo>
                    <a:lnTo>
                      <a:pt x="189" y="310"/>
                    </a:lnTo>
                    <a:lnTo>
                      <a:pt x="184" y="317"/>
                    </a:lnTo>
                    <a:lnTo>
                      <a:pt x="182" y="324"/>
                    </a:lnTo>
                    <a:lnTo>
                      <a:pt x="180" y="329"/>
                    </a:lnTo>
                    <a:lnTo>
                      <a:pt x="173" y="329"/>
                    </a:lnTo>
                    <a:lnTo>
                      <a:pt x="165" y="329"/>
                    </a:lnTo>
                    <a:lnTo>
                      <a:pt x="170" y="317"/>
                    </a:lnTo>
                    <a:lnTo>
                      <a:pt x="177" y="312"/>
                    </a:lnTo>
                    <a:lnTo>
                      <a:pt x="180" y="303"/>
                    </a:lnTo>
                    <a:lnTo>
                      <a:pt x="187" y="293"/>
                    </a:lnTo>
                    <a:lnTo>
                      <a:pt x="192" y="284"/>
                    </a:lnTo>
                    <a:lnTo>
                      <a:pt x="192" y="277"/>
                    </a:lnTo>
                    <a:lnTo>
                      <a:pt x="196" y="270"/>
                    </a:lnTo>
                    <a:lnTo>
                      <a:pt x="194" y="263"/>
                    </a:lnTo>
                    <a:lnTo>
                      <a:pt x="201" y="258"/>
                    </a:lnTo>
                    <a:lnTo>
                      <a:pt x="206" y="246"/>
                    </a:lnTo>
                    <a:lnTo>
                      <a:pt x="213" y="237"/>
                    </a:lnTo>
                    <a:lnTo>
                      <a:pt x="208" y="234"/>
                    </a:lnTo>
                    <a:lnTo>
                      <a:pt x="220" y="218"/>
                    </a:lnTo>
                    <a:lnTo>
                      <a:pt x="227" y="215"/>
                    </a:lnTo>
                    <a:lnTo>
                      <a:pt x="232" y="204"/>
                    </a:lnTo>
                    <a:lnTo>
                      <a:pt x="246" y="196"/>
                    </a:lnTo>
                    <a:lnTo>
                      <a:pt x="253" y="185"/>
                    </a:lnTo>
                    <a:lnTo>
                      <a:pt x="239" y="189"/>
                    </a:lnTo>
                    <a:lnTo>
                      <a:pt x="225" y="199"/>
                    </a:lnTo>
                    <a:lnTo>
                      <a:pt x="213" y="208"/>
                    </a:lnTo>
                    <a:lnTo>
                      <a:pt x="206" y="201"/>
                    </a:lnTo>
                    <a:lnTo>
                      <a:pt x="201" y="194"/>
                    </a:lnTo>
                    <a:lnTo>
                      <a:pt x="201" y="185"/>
                    </a:lnTo>
                    <a:lnTo>
                      <a:pt x="194" y="180"/>
                    </a:lnTo>
                    <a:lnTo>
                      <a:pt x="189" y="173"/>
                    </a:lnTo>
                    <a:lnTo>
                      <a:pt x="196" y="170"/>
                    </a:lnTo>
                    <a:lnTo>
                      <a:pt x="206" y="173"/>
                    </a:lnTo>
                    <a:lnTo>
                      <a:pt x="213" y="173"/>
                    </a:lnTo>
                    <a:lnTo>
                      <a:pt x="225" y="166"/>
                    </a:lnTo>
                    <a:lnTo>
                      <a:pt x="220" y="159"/>
                    </a:lnTo>
                    <a:lnTo>
                      <a:pt x="232" y="152"/>
                    </a:lnTo>
                    <a:lnTo>
                      <a:pt x="239" y="144"/>
                    </a:lnTo>
                    <a:lnTo>
                      <a:pt x="239" y="135"/>
                    </a:lnTo>
                    <a:lnTo>
                      <a:pt x="248" y="135"/>
                    </a:lnTo>
                    <a:lnTo>
                      <a:pt x="251" y="128"/>
                    </a:lnTo>
                    <a:lnTo>
                      <a:pt x="255" y="116"/>
                    </a:lnTo>
                    <a:lnTo>
                      <a:pt x="248" y="121"/>
                    </a:lnTo>
                    <a:lnTo>
                      <a:pt x="244" y="116"/>
                    </a:lnTo>
                    <a:lnTo>
                      <a:pt x="232" y="116"/>
                    </a:lnTo>
                    <a:lnTo>
                      <a:pt x="236" y="107"/>
                    </a:lnTo>
                    <a:lnTo>
                      <a:pt x="236" y="102"/>
                    </a:lnTo>
                    <a:lnTo>
                      <a:pt x="244" y="92"/>
                    </a:lnTo>
                    <a:lnTo>
                      <a:pt x="246" y="83"/>
                    </a:lnTo>
                    <a:lnTo>
                      <a:pt x="251" y="71"/>
                    </a:lnTo>
                    <a:lnTo>
                      <a:pt x="253" y="64"/>
                    </a:lnTo>
                    <a:lnTo>
                      <a:pt x="260" y="66"/>
                    </a:lnTo>
                    <a:lnTo>
                      <a:pt x="265" y="62"/>
                    </a:lnTo>
                    <a:lnTo>
                      <a:pt x="267" y="64"/>
                    </a:lnTo>
                    <a:lnTo>
                      <a:pt x="265" y="69"/>
                    </a:lnTo>
                    <a:lnTo>
                      <a:pt x="270" y="69"/>
                    </a:lnTo>
                    <a:lnTo>
                      <a:pt x="274" y="64"/>
                    </a:lnTo>
                    <a:lnTo>
                      <a:pt x="279" y="64"/>
                    </a:lnTo>
                    <a:lnTo>
                      <a:pt x="281" y="69"/>
                    </a:lnTo>
                    <a:lnTo>
                      <a:pt x="288" y="66"/>
                    </a:lnTo>
                    <a:lnTo>
                      <a:pt x="279" y="57"/>
                    </a:lnTo>
                    <a:lnTo>
                      <a:pt x="277" y="50"/>
                    </a:lnTo>
                    <a:lnTo>
                      <a:pt x="279" y="47"/>
                    </a:lnTo>
                    <a:lnTo>
                      <a:pt x="284" y="52"/>
                    </a:lnTo>
                    <a:lnTo>
                      <a:pt x="288" y="50"/>
                    </a:lnTo>
                    <a:lnTo>
                      <a:pt x="288" y="43"/>
                    </a:lnTo>
                    <a:lnTo>
                      <a:pt x="291" y="33"/>
                    </a:lnTo>
                    <a:lnTo>
                      <a:pt x="303" y="36"/>
                    </a:lnTo>
                    <a:lnTo>
                      <a:pt x="303" y="21"/>
                    </a:lnTo>
                    <a:lnTo>
                      <a:pt x="310" y="14"/>
                    </a:lnTo>
                    <a:lnTo>
                      <a:pt x="314" y="10"/>
                    </a:lnTo>
                    <a:lnTo>
                      <a:pt x="322" y="0"/>
                    </a:lnTo>
                    <a:lnTo>
                      <a:pt x="333" y="7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6" name="Freeform 282"/>
              <p:cNvSpPr>
                <a:spLocks/>
              </p:cNvSpPr>
              <p:nvPr/>
            </p:nvSpPr>
            <p:spPr bwMode="auto">
              <a:xfrm>
                <a:off x="2953" y="2955"/>
                <a:ext cx="294" cy="301"/>
              </a:xfrm>
              <a:custGeom>
                <a:avLst/>
                <a:gdLst/>
                <a:ahLst/>
                <a:cxnLst>
                  <a:cxn ang="0">
                    <a:pos x="258" y="33"/>
                  </a:cxn>
                  <a:cxn ang="0">
                    <a:pos x="270" y="36"/>
                  </a:cxn>
                  <a:cxn ang="0">
                    <a:pos x="256" y="97"/>
                  </a:cxn>
                  <a:cxn ang="0">
                    <a:pos x="294" y="125"/>
                  </a:cxn>
                  <a:cxn ang="0">
                    <a:pos x="286" y="133"/>
                  </a:cxn>
                  <a:cxn ang="0">
                    <a:pos x="270" y="137"/>
                  </a:cxn>
                  <a:cxn ang="0">
                    <a:pos x="289" y="161"/>
                  </a:cxn>
                  <a:cxn ang="0">
                    <a:pos x="270" y="170"/>
                  </a:cxn>
                  <a:cxn ang="0">
                    <a:pos x="268" y="180"/>
                  </a:cxn>
                  <a:cxn ang="0">
                    <a:pos x="258" y="187"/>
                  </a:cxn>
                  <a:cxn ang="0">
                    <a:pos x="258" y="196"/>
                  </a:cxn>
                  <a:cxn ang="0">
                    <a:pos x="263" y="213"/>
                  </a:cxn>
                  <a:cxn ang="0">
                    <a:pos x="249" y="215"/>
                  </a:cxn>
                  <a:cxn ang="0">
                    <a:pos x="242" y="225"/>
                  </a:cxn>
                  <a:cxn ang="0">
                    <a:pos x="242" y="244"/>
                  </a:cxn>
                  <a:cxn ang="0">
                    <a:pos x="223" y="251"/>
                  </a:cxn>
                  <a:cxn ang="0">
                    <a:pos x="225" y="260"/>
                  </a:cxn>
                  <a:cxn ang="0">
                    <a:pos x="230" y="279"/>
                  </a:cxn>
                  <a:cxn ang="0">
                    <a:pos x="216" y="301"/>
                  </a:cxn>
                  <a:cxn ang="0">
                    <a:pos x="201" y="279"/>
                  </a:cxn>
                  <a:cxn ang="0">
                    <a:pos x="147" y="234"/>
                  </a:cxn>
                  <a:cxn ang="0">
                    <a:pos x="109" y="187"/>
                  </a:cxn>
                  <a:cxn ang="0">
                    <a:pos x="31" y="111"/>
                  </a:cxn>
                  <a:cxn ang="0">
                    <a:pos x="19" y="66"/>
                  </a:cxn>
                  <a:cxn ang="0">
                    <a:pos x="0" y="45"/>
                  </a:cxn>
                  <a:cxn ang="0">
                    <a:pos x="5" y="5"/>
                  </a:cxn>
                  <a:cxn ang="0">
                    <a:pos x="17" y="5"/>
                  </a:cxn>
                  <a:cxn ang="0">
                    <a:pos x="33" y="26"/>
                  </a:cxn>
                  <a:cxn ang="0">
                    <a:pos x="55" y="5"/>
                  </a:cxn>
                  <a:cxn ang="0">
                    <a:pos x="93" y="0"/>
                  </a:cxn>
                  <a:cxn ang="0">
                    <a:pos x="206" y="17"/>
                  </a:cxn>
                  <a:cxn ang="0">
                    <a:pos x="225" y="33"/>
                  </a:cxn>
                  <a:cxn ang="0">
                    <a:pos x="244" y="38"/>
                  </a:cxn>
                  <a:cxn ang="0">
                    <a:pos x="258" y="33"/>
                  </a:cxn>
                </a:cxnLst>
                <a:rect l="0" t="0" r="r" b="b"/>
                <a:pathLst>
                  <a:path w="294" h="301">
                    <a:moveTo>
                      <a:pt x="258" y="33"/>
                    </a:moveTo>
                    <a:lnTo>
                      <a:pt x="270" y="36"/>
                    </a:lnTo>
                    <a:lnTo>
                      <a:pt x="256" y="97"/>
                    </a:lnTo>
                    <a:lnTo>
                      <a:pt x="294" y="125"/>
                    </a:lnTo>
                    <a:lnTo>
                      <a:pt x="286" y="133"/>
                    </a:lnTo>
                    <a:lnTo>
                      <a:pt x="270" y="137"/>
                    </a:lnTo>
                    <a:lnTo>
                      <a:pt x="289" y="161"/>
                    </a:lnTo>
                    <a:lnTo>
                      <a:pt x="270" y="170"/>
                    </a:lnTo>
                    <a:lnTo>
                      <a:pt x="268" y="180"/>
                    </a:lnTo>
                    <a:lnTo>
                      <a:pt x="258" y="187"/>
                    </a:lnTo>
                    <a:lnTo>
                      <a:pt x="258" y="196"/>
                    </a:lnTo>
                    <a:lnTo>
                      <a:pt x="263" y="213"/>
                    </a:lnTo>
                    <a:lnTo>
                      <a:pt x="249" y="215"/>
                    </a:lnTo>
                    <a:lnTo>
                      <a:pt x="242" y="225"/>
                    </a:lnTo>
                    <a:lnTo>
                      <a:pt x="242" y="244"/>
                    </a:lnTo>
                    <a:lnTo>
                      <a:pt x="223" y="251"/>
                    </a:lnTo>
                    <a:lnTo>
                      <a:pt x="225" y="260"/>
                    </a:lnTo>
                    <a:lnTo>
                      <a:pt x="230" y="279"/>
                    </a:lnTo>
                    <a:lnTo>
                      <a:pt x="216" y="301"/>
                    </a:lnTo>
                    <a:lnTo>
                      <a:pt x="201" y="279"/>
                    </a:lnTo>
                    <a:lnTo>
                      <a:pt x="147" y="234"/>
                    </a:lnTo>
                    <a:lnTo>
                      <a:pt x="109" y="187"/>
                    </a:lnTo>
                    <a:lnTo>
                      <a:pt x="31" y="111"/>
                    </a:lnTo>
                    <a:lnTo>
                      <a:pt x="19" y="66"/>
                    </a:lnTo>
                    <a:lnTo>
                      <a:pt x="0" y="45"/>
                    </a:lnTo>
                    <a:lnTo>
                      <a:pt x="5" y="5"/>
                    </a:lnTo>
                    <a:lnTo>
                      <a:pt x="17" y="5"/>
                    </a:lnTo>
                    <a:lnTo>
                      <a:pt x="33" y="26"/>
                    </a:lnTo>
                    <a:lnTo>
                      <a:pt x="55" y="5"/>
                    </a:lnTo>
                    <a:lnTo>
                      <a:pt x="93" y="0"/>
                    </a:lnTo>
                    <a:lnTo>
                      <a:pt x="206" y="17"/>
                    </a:lnTo>
                    <a:lnTo>
                      <a:pt x="225" y="33"/>
                    </a:lnTo>
                    <a:lnTo>
                      <a:pt x="244" y="38"/>
                    </a:lnTo>
                    <a:lnTo>
                      <a:pt x="258" y="33"/>
                    </a:lnTo>
                    <a:close/>
                  </a:path>
                </a:pathLst>
              </a:custGeom>
              <a:solidFill>
                <a:srgbClr val="EAD8AD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7" name="Freeform 283"/>
              <p:cNvSpPr>
                <a:spLocks/>
              </p:cNvSpPr>
              <p:nvPr/>
            </p:nvSpPr>
            <p:spPr bwMode="auto">
              <a:xfrm>
                <a:off x="3169" y="3135"/>
                <a:ext cx="139" cy="175"/>
              </a:xfrm>
              <a:custGeom>
                <a:avLst/>
                <a:gdLst/>
                <a:ahLst/>
                <a:cxnLst>
                  <a:cxn ang="0">
                    <a:pos x="125" y="104"/>
                  </a:cxn>
                  <a:cxn ang="0">
                    <a:pos x="99" y="111"/>
                  </a:cxn>
                  <a:cxn ang="0">
                    <a:pos x="97" y="99"/>
                  </a:cxn>
                  <a:cxn ang="0">
                    <a:pos x="87" y="97"/>
                  </a:cxn>
                  <a:cxn ang="0">
                    <a:pos x="61" y="147"/>
                  </a:cxn>
                  <a:cxn ang="0">
                    <a:pos x="70" y="151"/>
                  </a:cxn>
                  <a:cxn ang="0">
                    <a:pos x="63" y="175"/>
                  </a:cxn>
                  <a:cxn ang="0">
                    <a:pos x="56" y="175"/>
                  </a:cxn>
                  <a:cxn ang="0">
                    <a:pos x="54" y="173"/>
                  </a:cxn>
                  <a:cxn ang="0">
                    <a:pos x="52" y="165"/>
                  </a:cxn>
                  <a:cxn ang="0">
                    <a:pos x="52" y="158"/>
                  </a:cxn>
                  <a:cxn ang="0">
                    <a:pos x="44" y="149"/>
                  </a:cxn>
                  <a:cxn ang="0">
                    <a:pos x="33" y="144"/>
                  </a:cxn>
                  <a:cxn ang="0">
                    <a:pos x="26" y="135"/>
                  </a:cxn>
                  <a:cxn ang="0">
                    <a:pos x="18" y="135"/>
                  </a:cxn>
                  <a:cxn ang="0">
                    <a:pos x="16" y="128"/>
                  </a:cxn>
                  <a:cxn ang="0">
                    <a:pos x="11" y="123"/>
                  </a:cxn>
                  <a:cxn ang="0">
                    <a:pos x="0" y="121"/>
                  </a:cxn>
                  <a:cxn ang="0">
                    <a:pos x="14" y="99"/>
                  </a:cxn>
                  <a:cxn ang="0">
                    <a:pos x="9" y="80"/>
                  </a:cxn>
                  <a:cxn ang="0">
                    <a:pos x="7" y="71"/>
                  </a:cxn>
                  <a:cxn ang="0">
                    <a:pos x="26" y="64"/>
                  </a:cxn>
                  <a:cxn ang="0">
                    <a:pos x="26" y="45"/>
                  </a:cxn>
                  <a:cxn ang="0">
                    <a:pos x="33" y="35"/>
                  </a:cxn>
                  <a:cxn ang="0">
                    <a:pos x="47" y="33"/>
                  </a:cxn>
                  <a:cxn ang="0">
                    <a:pos x="42" y="16"/>
                  </a:cxn>
                  <a:cxn ang="0">
                    <a:pos x="42" y="7"/>
                  </a:cxn>
                  <a:cxn ang="0">
                    <a:pos x="52" y="0"/>
                  </a:cxn>
                  <a:cxn ang="0">
                    <a:pos x="85" y="31"/>
                  </a:cxn>
                  <a:cxn ang="0">
                    <a:pos x="139" y="61"/>
                  </a:cxn>
                  <a:cxn ang="0">
                    <a:pos x="125" y="90"/>
                  </a:cxn>
                  <a:cxn ang="0">
                    <a:pos x="125" y="104"/>
                  </a:cxn>
                </a:cxnLst>
                <a:rect l="0" t="0" r="r" b="b"/>
                <a:pathLst>
                  <a:path w="139" h="175">
                    <a:moveTo>
                      <a:pt x="125" y="104"/>
                    </a:moveTo>
                    <a:lnTo>
                      <a:pt x="99" y="111"/>
                    </a:lnTo>
                    <a:lnTo>
                      <a:pt x="97" y="99"/>
                    </a:lnTo>
                    <a:lnTo>
                      <a:pt x="87" y="97"/>
                    </a:lnTo>
                    <a:lnTo>
                      <a:pt x="61" y="147"/>
                    </a:lnTo>
                    <a:lnTo>
                      <a:pt x="70" y="151"/>
                    </a:lnTo>
                    <a:lnTo>
                      <a:pt x="63" y="175"/>
                    </a:lnTo>
                    <a:lnTo>
                      <a:pt x="56" y="175"/>
                    </a:lnTo>
                    <a:lnTo>
                      <a:pt x="54" y="173"/>
                    </a:lnTo>
                    <a:lnTo>
                      <a:pt x="52" y="165"/>
                    </a:lnTo>
                    <a:lnTo>
                      <a:pt x="52" y="158"/>
                    </a:lnTo>
                    <a:lnTo>
                      <a:pt x="44" y="149"/>
                    </a:lnTo>
                    <a:lnTo>
                      <a:pt x="33" y="144"/>
                    </a:lnTo>
                    <a:lnTo>
                      <a:pt x="26" y="135"/>
                    </a:lnTo>
                    <a:lnTo>
                      <a:pt x="18" y="135"/>
                    </a:lnTo>
                    <a:lnTo>
                      <a:pt x="16" y="128"/>
                    </a:lnTo>
                    <a:lnTo>
                      <a:pt x="11" y="123"/>
                    </a:lnTo>
                    <a:lnTo>
                      <a:pt x="0" y="121"/>
                    </a:lnTo>
                    <a:lnTo>
                      <a:pt x="14" y="99"/>
                    </a:lnTo>
                    <a:lnTo>
                      <a:pt x="9" y="80"/>
                    </a:lnTo>
                    <a:lnTo>
                      <a:pt x="7" y="71"/>
                    </a:lnTo>
                    <a:lnTo>
                      <a:pt x="26" y="64"/>
                    </a:lnTo>
                    <a:lnTo>
                      <a:pt x="26" y="45"/>
                    </a:lnTo>
                    <a:lnTo>
                      <a:pt x="33" y="35"/>
                    </a:lnTo>
                    <a:lnTo>
                      <a:pt x="47" y="33"/>
                    </a:lnTo>
                    <a:lnTo>
                      <a:pt x="42" y="16"/>
                    </a:lnTo>
                    <a:lnTo>
                      <a:pt x="42" y="7"/>
                    </a:lnTo>
                    <a:lnTo>
                      <a:pt x="52" y="0"/>
                    </a:lnTo>
                    <a:lnTo>
                      <a:pt x="85" y="31"/>
                    </a:lnTo>
                    <a:lnTo>
                      <a:pt x="139" y="61"/>
                    </a:lnTo>
                    <a:lnTo>
                      <a:pt x="125" y="90"/>
                    </a:lnTo>
                    <a:lnTo>
                      <a:pt x="125" y="104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8" name="Freeform 284"/>
              <p:cNvSpPr>
                <a:spLocks/>
              </p:cNvSpPr>
              <p:nvPr/>
            </p:nvSpPr>
            <p:spPr bwMode="auto">
              <a:xfrm>
                <a:off x="2502" y="2557"/>
                <a:ext cx="551" cy="275"/>
              </a:xfrm>
              <a:custGeom>
                <a:avLst/>
                <a:gdLst/>
                <a:ahLst/>
                <a:cxnLst>
                  <a:cxn ang="0">
                    <a:pos x="534" y="79"/>
                  </a:cxn>
                  <a:cxn ang="0">
                    <a:pos x="546" y="119"/>
                  </a:cxn>
                  <a:cxn ang="0">
                    <a:pos x="522" y="142"/>
                  </a:cxn>
                  <a:cxn ang="0">
                    <a:pos x="499" y="145"/>
                  </a:cxn>
                  <a:cxn ang="0">
                    <a:pos x="515" y="166"/>
                  </a:cxn>
                  <a:cxn ang="0">
                    <a:pos x="499" y="192"/>
                  </a:cxn>
                  <a:cxn ang="0">
                    <a:pos x="489" y="211"/>
                  </a:cxn>
                  <a:cxn ang="0">
                    <a:pos x="470" y="251"/>
                  </a:cxn>
                  <a:cxn ang="0">
                    <a:pos x="435" y="247"/>
                  </a:cxn>
                  <a:cxn ang="0">
                    <a:pos x="423" y="249"/>
                  </a:cxn>
                  <a:cxn ang="0">
                    <a:pos x="361" y="275"/>
                  </a:cxn>
                  <a:cxn ang="0">
                    <a:pos x="331" y="266"/>
                  </a:cxn>
                  <a:cxn ang="0">
                    <a:pos x="279" y="256"/>
                  </a:cxn>
                  <a:cxn ang="0">
                    <a:pos x="205" y="239"/>
                  </a:cxn>
                  <a:cxn ang="0">
                    <a:pos x="189" y="216"/>
                  </a:cxn>
                  <a:cxn ang="0">
                    <a:pos x="191" y="197"/>
                  </a:cxn>
                  <a:cxn ang="0">
                    <a:pos x="151" y="204"/>
                  </a:cxn>
                  <a:cxn ang="0">
                    <a:pos x="118" y="206"/>
                  </a:cxn>
                  <a:cxn ang="0">
                    <a:pos x="94" y="228"/>
                  </a:cxn>
                  <a:cxn ang="0">
                    <a:pos x="80" y="213"/>
                  </a:cxn>
                  <a:cxn ang="0">
                    <a:pos x="68" y="206"/>
                  </a:cxn>
                  <a:cxn ang="0">
                    <a:pos x="61" y="199"/>
                  </a:cxn>
                  <a:cxn ang="0">
                    <a:pos x="49" y="206"/>
                  </a:cxn>
                  <a:cxn ang="0">
                    <a:pos x="23" y="204"/>
                  </a:cxn>
                  <a:cxn ang="0">
                    <a:pos x="18" y="192"/>
                  </a:cxn>
                  <a:cxn ang="0">
                    <a:pos x="4" y="185"/>
                  </a:cxn>
                  <a:cxn ang="0">
                    <a:pos x="2" y="176"/>
                  </a:cxn>
                  <a:cxn ang="0">
                    <a:pos x="2" y="166"/>
                  </a:cxn>
                  <a:cxn ang="0">
                    <a:pos x="7" y="159"/>
                  </a:cxn>
                  <a:cxn ang="0">
                    <a:pos x="11" y="157"/>
                  </a:cxn>
                  <a:cxn ang="0">
                    <a:pos x="9" y="150"/>
                  </a:cxn>
                  <a:cxn ang="0">
                    <a:pos x="4" y="142"/>
                  </a:cxn>
                  <a:cxn ang="0">
                    <a:pos x="23" y="133"/>
                  </a:cxn>
                  <a:cxn ang="0">
                    <a:pos x="44" y="152"/>
                  </a:cxn>
                  <a:cxn ang="0">
                    <a:pos x="47" y="171"/>
                  </a:cxn>
                  <a:cxn ang="0">
                    <a:pos x="68" y="154"/>
                  </a:cxn>
                  <a:cxn ang="0">
                    <a:pos x="80" y="138"/>
                  </a:cxn>
                  <a:cxn ang="0">
                    <a:pos x="127" y="161"/>
                  </a:cxn>
                  <a:cxn ang="0">
                    <a:pos x="156" y="142"/>
                  </a:cxn>
                  <a:cxn ang="0">
                    <a:pos x="193" y="133"/>
                  </a:cxn>
                  <a:cxn ang="0">
                    <a:pos x="217" y="140"/>
                  </a:cxn>
                  <a:cxn ang="0">
                    <a:pos x="234" y="135"/>
                  </a:cxn>
                  <a:cxn ang="0">
                    <a:pos x="260" y="142"/>
                  </a:cxn>
                  <a:cxn ang="0">
                    <a:pos x="246" y="131"/>
                  </a:cxn>
                  <a:cxn ang="0">
                    <a:pos x="238" y="95"/>
                  </a:cxn>
                  <a:cxn ang="0">
                    <a:pos x="260" y="74"/>
                  </a:cxn>
                  <a:cxn ang="0">
                    <a:pos x="288" y="45"/>
                  </a:cxn>
                  <a:cxn ang="0">
                    <a:pos x="314" y="38"/>
                  </a:cxn>
                  <a:cxn ang="0">
                    <a:pos x="319" y="27"/>
                  </a:cxn>
                  <a:cxn ang="0">
                    <a:pos x="328" y="38"/>
                  </a:cxn>
                  <a:cxn ang="0">
                    <a:pos x="350" y="45"/>
                  </a:cxn>
                  <a:cxn ang="0">
                    <a:pos x="371" y="41"/>
                  </a:cxn>
                  <a:cxn ang="0">
                    <a:pos x="378" y="34"/>
                  </a:cxn>
                  <a:cxn ang="0">
                    <a:pos x="397" y="12"/>
                  </a:cxn>
                  <a:cxn ang="0">
                    <a:pos x="409" y="3"/>
                  </a:cxn>
                  <a:cxn ang="0">
                    <a:pos x="432" y="8"/>
                  </a:cxn>
                  <a:cxn ang="0">
                    <a:pos x="465" y="22"/>
                  </a:cxn>
                  <a:cxn ang="0">
                    <a:pos x="501" y="22"/>
                  </a:cxn>
                  <a:cxn ang="0">
                    <a:pos x="520" y="29"/>
                  </a:cxn>
                  <a:cxn ang="0">
                    <a:pos x="534" y="41"/>
                  </a:cxn>
                </a:cxnLst>
                <a:rect l="0" t="0" r="r" b="b"/>
                <a:pathLst>
                  <a:path w="551" h="275">
                    <a:moveTo>
                      <a:pt x="536" y="43"/>
                    </a:moveTo>
                    <a:lnTo>
                      <a:pt x="529" y="60"/>
                    </a:lnTo>
                    <a:lnTo>
                      <a:pt x="534" y="79"/>
                    </a:lnTo>
                    <a:lnTo>
                      <a:pt x="551" y="107"/>
                    </a:lnTo>
                    <a:lnTo>
                      <a:pt x="548" y="107"/>
                    </a:lnTo>
                    <a:lnTo>
                      <a:pt x="546" y="119"/>
                    </a:lnTo>
                    <a:lnTo>
                      <a:pt x="544" y="128"/>
                    </a:lnTo>
                    <a:lnTo>
                      <a:pt x="546" y="138"/>
                    </a:lnTo>
                    <a:lnTo>
                      <a:pt x="522" y="142"/>
                    </a:lnTo>
                    <a:lnTo>
                      <a:pt x="520" y="135"/>
                    </a:lnTo>
                    <a:lnTo>
                      <a:pt x="508" y="135"/>
                    </a:lnTo>
                    <a:lnTo>
                      <a:pt x="499" y="145"/>
                    </a:lnTo>
                    <a:lnTo>
                      <a:pt x="513" y="147"/>
                    </a:lnTo>
                    <a:lnTo>
                      <a:pt x="518" y="157"/>
                    </a:lnTo>
                    <a:lnTo>
                      <a:pt x="515" y="166"/>
                    </a:lnTo>
                    <a:lnTo>
                      <a:pt x="501" y="171"/>
                    </a:lnTo>
                    <a:lnTo>
                      <a:pt x="501" y="180"/>
                    </a:lnTo>
                    <a:lnTo>
                      <a:pt x="499" y="192"/>
                    </a:lnTo>
                    <a:lnTo>
                      <a:pt x="506" y="202"/>
                    </a:lnTo>
                    <a:lnTo>
                      <a:pt x="503" y="213"/>
                    </a:lnTo>
                    <a:lnTo>
                      <a:pt x="489" y="211"/>
                    </a:lnTo>
                    <a:lnTo>
                      <a:pt x="477" y="228"/>
                    </a:lnTo>
                    <a:lnTo>
                      <a:pt x="468" y="235"/>
                    </a:lnTo>
                    <a:lnTo>
                      <a:pt x="470" y="251"/>
                    </a:lnTo>
                    <a:lnTo>
                      <a:pt x="458" y="244"/>
                    </a:lnTo>
                    <a:lnTo>
                      <a:pt x="442" y="244"/>
                    </a:lnTo>
                    <a:lnTo>
                      <a:pt x="435" y="247"/>
                    </a:lnTo>
                    <a:lnTo>
                      <a:pt x="432" y="251"/>
                    </a:lnTo>
                    <a:lnTo>
                      <a:pt x="428" y="254"/>
                    </a:lnTo>
                    <a:lnTo>
                      <a:pt x="423" y="249"/>
                    </a:lnTo>
                    <a:lnTo>
                      <a:pt x="399" y="249"/>
                    </a:lnTo>
                    <a:lnTo>
                      <a:pt x="387" y="256"/>
                    </a:lnTo>
                    <a:lnTo>
                      <a:pt x="361" y="275"/>
                    </a:lnTo>
                    <a:lnTo>
                      <a:pt x="354" y="273"/>
                    </a:lnTo>
                    <a:lnTo>
                      <a:pt x="333" y="270"/>
                    </a:lnTo>
                    <a:lnTo>
                      <a:pt x="331" y="266"/>
                    </a:lnTo>
                    <a:lnTo>
                      <a:pt x="314" y="261"/>
                    </a:lnTo>
                    <a:lnTo>
                      <a:pt x="302" y="261"/>
                    </a:lnTo>
                    <a:lnTo>
                      <a:pt x="279" y="256"/>
                    </a:lnTo>
                    <a:lnTo>
                      <a:pt x="264" y="254"/>
                    </a:lnTo>
                    <a:lnTo>
                      <a:pt x="236" y="247"/>
                    </a:lnTo>
                    <a:lnTo>
                      <a:pt x="205" y="239"/>
                    </a:lnTo>
                    <a:lnTo>
                      <a:pt x="198" y="228"/>
                    </a:lnTo>
                    <a:lnTo>
                      <a:pt x="196" y="221"/>
                    </a:lnTo>
                    <a:lnTo>
                      <a:pt x="189" y="216"/>
                    </a:lnTo>
                    <a:lnTo>
                      <a:pt x="186" y="209"/>
                    </a:lnTo>
                    <a:lnTo>
                      <a:pt x="196" y="199"/>
                    </a:lnTo>
                    <a:lnTo>
                      <a:pt x="191" y="197"/>
                    </a:lnTo>
                    <a:lnTo>
                      <a:pt x="175" y="202"/>
                    </a:lnTo>
                    <a:lnTo>
                      <a:pt x="160" y="209"/>
                    </a:lnTo>
                    <a:lnTo>
                      <a:pt x="151" y="204"/>
                    </a:lnTo>
                    <a:lnTo>
                      <a:pt x="139" y="204"/>
                    </a:lnTo>
                    <a:lnTo>
                      <a:pt x="130" y="204"/>
                    </a:lnTo>
                    <a:lnTo>
                      <a:pt x="118" y="206"/>
                    </a:lnTo>
                    <a:lnTo>
                      <a:pt x="113" y="211"/>
                    </a:lnTo>
                    <a:lnTo>
                      <a:pt x="104" y="228"/>
                    </a:lnTo>
                    <a:lnTo>
                      <a:pt x="94" y="228"/>
                    </a:lnTo>
                    <a:lnTo>
                      <a:pt x="87" y="223"/>
                    </a:lnTo>
                    <a:lnTo>
                      <a:pt x="87" y="221"/>
                    </a:lnTo>
                    <a:lnTo>
                      <a:pt x="80" y="213"/>
                    </a:lnTo>
                    <a:lnTo>
                      <a:pt x="73" y="216"/>
                    </a:lnTo>
                    <a:lnTo>
                      <a:pt x="66" y="216"/>
                    </a:lnTo>
                    <a:lnTo>
                      <a:pt x="68" y="206"/>
                    </a:lnTo>
                    <a:lnTo>
                      <a:pt x="63" y="204"/>
                    </a:lnTo>
                    <a:lnTo>
                      <a:pt x="63" y="202"/>
                    </a:lnTo>
                    <a:lnTo>
                      <a:pt x="61" y="199"/>
                    </a:lnTo>
                    <a:lnTo>
                      <a:pt x="59" y="199"/>
                    </a:lnTo>
                    <a:lnTo>
                      <a:pt x="54" y="206"/>
                    </a:lnTo>
                    <a:lnTo>
                      <a:pt x="49" y="206"/>
                    </a:lnTo>
                    <a:lnTo>
                      <a:pt x="47" y="213"/>
                    </a:lnTo>
                    <a:lnTo>
                      <a:pt x="37" y="216"/>
                    </a:lnTo>
                    <a:lnTo>
                      <a:pt x="23" y="204"/>
                    </a:lnTo>
                    <a:lnTo>
                      <a:pt x="26" y="195"/>
                    </a:lnTo>
                    <a:lnTo>
                      <a:pt x="21" y="195"/>
                    </a:lnTo>
                    <a:lnTo>
                      <a:pt x="18" y="192"/>
                    </a:lnTo>
                    <a:lnTo>
                      <a:pt x="9" y="187"/>
                    </a:lnTo>
                    <a:lnTo>
                      <a:pt x="4" y="187"/>
                    </a:lnTo>
                    <a:lnTo>
                      <a:pt x="4" y="185"/>
                    </a:lnTo>
                    <a:lnTo>
                      <a:pt x="7" y="185"/>
                    </a:lnTo>
                    <a:lnTo>
                      <a:pt x="7" y="178"/>
                    </a:lnTo>
                    <a:lnTo>
                      <a:pt x="2" y="176"/>
                    </a:lnTo>
                    <a:lnTo>
                      <a:pt x="4" y="171"/>
                    </a:lnTo>
                    <a:lnTo>
                      <a:pt x="2" y="171"/>
                    </a:lnTo>
                    <a:lnTo>
                      <a:pt x="2" y="166"/>
                    </a:lnTo>
                    <a:lnTo>
                      <a:pt x="0" y="166"/>
                    </a:lnTo>
                    <a:lnTo>
                      <a:pt x="4" y="161"/>
                    </a:lnTo>
                    <a:lnTo>
                      <a:pt x="7" y="159"/>
                    </a:lnTo>
                    <a:lnTo>
                      <a:pt x="7" y="157"/>
                    </a:lnTo>
                    <a:lnTo>
                      <a:pt x="9" y="157"/>
                    </a:lnTo>
                    <a:lnTo>
                      <a:pt x="11" y="157"/>
                    </a:lnTo>
                    <a:lnTo>
                      <a:pt x="11" y="154"/>
                    </a:lnTo>
                    <a:lnTo>
                      <a:pt x="11" y="152"/>
                    </a:lnTo>
                    <a:lnTo>
                      <a:pt x="9" y="150"/>
                    </a:lnTo>
                    <a:lnTo>
                      <a:pt x="11" y="147"/>
                    </a:lnTo>
                    <a:lnTo>
                      <a:pt x="7" y="145"/>
                    </a:lnTo>
                    <a:lnTo>
                      <a:pt x="4" y="142"/>
                    </a:lnTo>
                    <a:lnTo>
                      <a:pt x="16" y="138"/>
                    </a:lnTo>
                    <a:lnTo>
                      <a:pt x="21" y="133"/>
                    </a:lnTo>
                    <a:lnTo>
                      <a:pt x="23" y="133"/>
                    </a:lnTo>
                    <a:lnTo>
                      <a:pt x="23" y="135"/>
                    </a:lnTo>
                    <a:lnTo>
                      <a:pt x="35" y="138"/>
                    </a:lnTo>
                    <a:lnTo>
                      <a:pt x="44" y="152"/>
                    </a:lnTo>
                    <a:lnTo>
                      <a:pt x="42" y="159"/>
                    </a:lnTo>
                    <a:lnTo>
                      <a:pt x="52" y="157"/>
                    </a:lnTo>
                    <a:lnTo>
                      <a:pt x="47" y="171"/>
                    </a:lnTo>
                    <a:lnTo>
                      <a:pt x="52" y="168"/>
                    </a:lnTo>
                    <a:lnTo>
                      <a:pt x="59" y="166"/>
                    </a:lnTo>
                    <a:lnTo>
                      <a:pt x="68" y="154"/>
                    </a:lnTo>
                    <a:lnTo>
                      <a:pt x="68" y="145"/>
                    </a:lnTo>
                    <a:lnTo>
                      <a:pt x="70" y="135"/>
                    </a:lnTo>
                    <a:lnTo>
                      <a:pt x="80" y="138"/>
                    </a:lnTo>
                    <a:lnTo>
                      <a:pt x="101" y="142"/>
                    </a:lnTo>
                    <a:lnTo>
                      <a:pt x="106" y="159"/>
                    </a:lnTo>
                    <a:lnTo>
                      <a:pt x="127" y="161"/>
                    </a:lnTo>
                    <a:lnTo>
                      <a:pt x="141" y="150"/>
                    </a:lnTo>
                    <a:lnTo>
                      <a:pt x="151" y="150"/>
                    </a:lnTo>
                    <a:lnTo>
                      <a:pt x="156" y="142"/>
                    </a:lnTo>
                    <a:lnTo>
                      <a:pt x="177" y="140"/>
                    </a:lnTo>
                    <a:lnTo>
                      <a:pt x="193" y="142"/>
                    </a:lnTo>
                    <a:lnTo>
                      <a:pt x="193" y="133"/>
                    </a:lnTo>
                    <a:lnTo>
                      <a:pt x="198" y="131"/>
                    </a:lnTo>
                    <a:lnTo>
                      <a:pt x="212" y="133"/>
                    </a:lnTo>
                    <a:lnTo>
                      <a:pt x="217" y="140"/>
                    </a:lnTo>
                    <a:lnTo>
                      <a:pt x="224" y="140"/>
                    </a:lnTo>
                    <a:lnTo>
                      <a:pt x="227" y="135"/>
                    </a:lnTo>
                    <a:lnTo>
                      <a:pt x="234" y="135"/>
                    </a:lnTo>
                    <a:lnTo>
                      <a:pt x="236" y="150"/>
                    </a:lnTo>
                    <a:lnTo>
                      <a:pt x="253" y="159"/>
                    </a:lnTo>
                    <a:lnTo>
                      <a:pt x="260" y="142"/>
                    </a:lnTo>
                    <a:lnTo>
                      <a:pt x="260" y="135"/>
                    </a:lnTo>
                    <a:lnTo>
                      <a:pt x="253" y="131"/>
                    </a:lnTo>
                    <a:lnTo>
                      <a:pt x="246" y="131"/>
                    </a:lnTo>
                    <a:lnTo>
                      <a:pt x="253" y="119"/>
                    </a:lnTo>
                    <a:lnTo>
                      <a:pt x="246" y="107"/>
                    </a:lnTo>
                    <a:lnTo>
                      <a:pt x="238" y="95"/>
                    </a:lnTo>
                    <a:lnTo>
                      <a:pt x="238" y="90"/>
                    </a:lnTo>
                    <a:lnTo>
                      <a:pt x="246" y="81"/>
                    </a:lnTo>
                    <a:lnTo>
                      <a:pt x="260" y="74"/>
                    </a:lnTo>
                    <a:lnTo>
                      <a:pt x="274" y="74"/>
                    </a:lnTo>
                    <a:lnTo>
                      <a:pt x="286" y="64"/>
                    </a:lnTo>
                    <a:lnTo>
                      <a:pt x="288" y="45"/>
                    </a:lnTo>
                    <a:lnTo>
                      <a:pt x="293" y="41"/>
                    </a:lnTo>
                    <a:lnTo>
                      <a:pt x="309" y="50"/>
                    </a:lnTo>
                    <a:lnTo>
                      <a:pt x="314" y="38"/>
                    </a:lnTo>
                    <a:lnTo>
                      <a:pt x="314" y="31"/>
                    </a:lnTo>
                    <a:lnTo>
                      <a:pt x="316" y="24"/>
                    </a:lnTo>
                    <a:lnTo>
                      <a:pt x="319" y="27"/>
                    </a:lnTo>
                    <a:lnTo>
                      <a:pt x="326" y="31"/>
                    </a:lnTo>
                    <a:lnTo>
                      <a:pt x="331" y="36"/>
                    </a:lnTo>
                    <a:lnTo>
                      <a:pt x="328" y="38"/>
                    </a:lnTo>
                    <a:lnTo>
                      <a:pt x="333" y="41"/>
                    </a:lnTo>
                    <a:lnTo>
                      <a:pt x="345" y="43"/>
                    </a:lnTo>
                    <a:lnTo>
                      <a:pt x="350" y="45"/>
                    </a:lnTo>
                    <a:lnTo>
                      <a:pt x="357" y="45"/>
                    </a:lnTo>
                    <a:lnTo>
                      <a:pt x="359" y="38"/>
                    </a:lnTo>
                    <a:lnTo>
                      <a:pt x="371" y="41"/>
                    </a:lnTo>
                    <a:lnTo>
                      <a:pt x="373" y="45"/>
                    </a:lnTo>
                    <a:lnTo>
                      <a:pt x="376" y="45"/>
                    </a:lnTo>
                    <a:lnTo>
                      <a:pt x="378" y="34"/>
                    </a:lnTo>
                    <a:lnTo>
                      <a:pt x="383" y="24"/>
                    </a:lnTo>
                    <a:lnTo>
                      <a:pt x="395" y="27"/>
                    </a:lnTo>
                    <a:lnTo>
                      <a:pt x="397" y="12"/>
                    </a:lnTo>
                    <a:lnTo>
                      <a:pt x="397" y="3"/>
                    </a:lnTo>
                    <a:lnTo>
                      <a:pt x="399" y="0"/>
                    </a:lnTo>
                    <a:lnTo>
                      <a:pt x="409" y="3"/>
                    </a:lnTo>
                    <a:lnTo>
                      <a:pt x="409" y="5"/>
                    </a:lnTo>
                    <a:lnTo>
                      <a:pt x="418" y="3"/>
                    </a:lnTo>
                    <a:lnTo>
                      <a:pt x="432" y="8"/>
                    </a:lnTo>
                    <a:lnTo>
                      <a:pt x="447" y="17"/>
                    </a:lnTo>
                    <a:lnTo>
                      <a:pt x="456" y="15"/>
                    </a:lnTo>
                    <a:lnTo>
                      <a:pt x="465" y="22"/>
                    </a:lnTo>
                    <a:lnTo>
                      <a:pt x="475" y="27"/>
                    </a:lnTo>
                    <a:lnTo>
                      <a:pt x="494" y="31"/>
                    </a:lnTo>
                    <a:lnTo>
                      <a:pt x="501" y="22"/>
                    </a:lnTo>
                    <a:lnTo>
                      <a:pt x="506" y="22"/>
                    </a:lnTo>
                    <a:lnTo>
                      <a:pt x="515" y="24"/>
                    </a:lnTo>
                    <a:lnTo>
                      <a:pt x="520" y="29"/>
                    </a:lnTo>
                    <a:lnTo>
                      <a:pt x="525" y="31"/>
                    </a:lnTo>
                    <a:lnTo>
                      <a:pt x="532" y="31"/>
                    </a:lnTo>
                    <a:lnTo>
                      <a:pt x="534" y="41"/>
                    </a:lnTo>
                    <a:lnTo>
                      <a:pt x="536" y="43"/>
                    </a:lnTo>
                    <a:close/>
                  </a:path>
                </a:pathLst>
              </a:custGeom>
              <a:solidFill>
                <a:srgbClr val="FFE7A7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09" name="Freeform 285"/>
              <p:cNvSpPr>
                <a:spLocks/>
              </p:cNvSpPr>
              <p:nvPr/>
            </p:nvSpPr>
            <p:spPr bwMode="auto">
              <a:xfrm>
                <a:off x="3294" y="3151"/>
                <a:ext cx="130" cy="157"/>
              </a:xfrm>
              <a:custGeom>
                <a:avLst/>
                <a:gdLst/>
                <a:ahLst/>
                <a:cxnLst>
                  <a:cxn ang="0">
                    <a:pos x="118" y="109"/>
                  </a:cxn>
                  <a:cxn ang="0">
                    <a:pos x="106" y="109"/>
                  </a:cxn>
                  <a:cxn ang="0">
                    <a:pos x="99" y="116"/>
                  </a:cxn>
                  <a:cxn ang="0">
                    <a:pos x="97" y="128"/>
                  </a:cxn>
                  <a:cxn ang="0">
                    <a:pos x="90" y="126"/>
                  </a:cxn>
                  <a:cxn ang="0">
                    <a:pos x="85" y="119"/>
                  </a:cxn>
                  <a:cxn ang="0">
                    <a:pos x="54" y="131"/>
                  </a:cxn>
                  <a:cxn ang="0">
                    <a:pos x="54" y="147"/>
                  </a:cxn>
                  <a:cxn ang="0">
                    <a:pos x="47" y="157"/>
                  </a:cxn>
                  <a:cxn ang="0">
                    <a:pos x="40" y="152"/>
                  </a:cxn>
                  <a:cxn ang="0">
                    <a:pos x="42" y="142"/>
                  </a:cxn>
                  <a:cxn ang="0">
                    <a:pos x="31" y="114"/>
                  </a:cxn>
                  <a:cxn ang="0">
                    <a:pos x="19" y="109"/>
                  </a:cxn>
                  <a:cxn ang="0">
                    <a:pos x="9" y="107"/>
                  </a:cxn>
                  <a:cxn ang="0">
                    <a:pos x="5" y="90"/>
                  </a:cxn>
                  <a:cxn ang="0">
                    <a:pos x="0" y="88"/>
                  </a:cxn>
                  <a:cxn ang="0">
                    <a:pos x="0" y="74"/>
                  </a:cxn>
                  <a:cxn ang="0">
                    <a:pos x="14" y="45"/>
                  </a:cxn>
                  <a:cxn ang="0">
                    <a:pos x="26" y="45"/>
                  </a:cxn>
                  <a:cxn ang="0">
                    <a:pos x="24" y="34"/>
                  </a:cxn>
                  <a:cxn ang="0">
                    <a:pos x="33" y="29"/>
                  </a:cxn>
                  <a:cxn ang="0">
                    <a:pos x="38" y="17"/>
                  </a:cxn>
                  <a:cxn ang="0">
                    <a:pos x="33" y="5"/>
                  </a:cxn>
                  <a:cxn ang="0">
                    <a:pos x="45" y="0"/>
                  </a:cxn>
                  <a:cxn ang="0">
                    <a:pos x="54" y="3"/>
                  </a:cxn>
                  <a:cxn ang="0">
                    <a:pos x="54" y="12"/>
                  </a:cxn>
                  <a:cxn ang="0">
                    <a:pos x="68" y="19"/>
                  </a:cxn>
                  <a:cxn ang="0">
                    <a:pos x="78" y="19"/>
                  </a:cxn>
                  <a:cxn ang="0">
                    <a:pos x="83" y="29"/>
                  </a:cxn>
                  <a:cxn ang="0">
                    <a:pos x="92" y="38"/>
                  </a:cxn>
                  <a:cxn ang="0">
                    <a:pos x="109" y="43"/>
                  </a:cxn>
                  <a:cxn ang="0">
                    <a:pos x="113" y="57"/>
                  </a:cxn>
                  <a:cxn ang="0">
                    <a:pos x="121" y="64"/>
                  </a:cxn>
                  <a:cxn ang="0">
                    <a:pos x="130" y="62"/>
                  </a:cxn>
                  <a:cxn ang="0">
                    <a:pos x="130" y="76"/>
                  </a:cxn>
                  <a:cxn ang="0">
                    <a:pos x="121" y="93"/>
                  </a:cxn>
                  <a:cxn ang="0">
                    <a:pos x="113" y="100"/>
                  </a:cxn>
                  <a:cxn ang="0">
                    <a:pos x="118" y="109"/>
                  </a:cxn>
                </a:cxnLst>
                <a:rect l="0" t="0" r="r" b="b"/>
                <a:pathLst>
                  <a:path w="130" h="157">
                    <a:moveTo>
                      <a:pt x="118" y="109"/>
                    </a:moveTo>
                    <a:lnTo>
                      <a:pt x="106" y="109"/>
                    </a:lnTo>
                    <a:lnTo>
                      <a:pt x="99" y="116"/>
                    </a:lnTo>
                    <a:lnTo>
                      <a:pt x="97" y="128"/>
                    </a:lnTo>
                    <a:lnTo>
                      <a:pt x="90" y="126"/>
                    </a:lnTo>
                    <a:lnTo>
                      <a:pt x="85" y="119"/>
                    </a:lnTo>
                    <a:lnTo>
                      <a:pt x="54" y="131"/>
                    </a:lnTo>
                    <a:lnTo>
                      <a:pt x="54" y="147"/>
                    </a:lnTo>
                    <a:lnTo>
                      <a:pt x="47" y="157"/>
                    </a:lnTo>
                    <a:lnTo>
                      <a:pt x="40" y="152"/>
                    </a:lnTo>
                    <a:lnTo>
                      <a:pt x="42" y="142"/>
                    </a:lnTo>
                    <a:lnTo>
                      <a:pt x="31" y="114"/>
                    </a:lnTo>
                    <a:lnTo>
                      <a:pt x="19" y="109"/>
                    </a:lnTo>
                    <a:lnTo>
                      <a:pt x="9" y="107"/>
                    </a:lnTo>
                    <a:lnTo>
                      <a:pt x="5" y="90"/>
                    </a:lnTo>
                    <a:lnTo>
                      <a:pt x="0" y="88"/>
                    </a:lnTo>
                    <a:lnTo>
                      <a:pt x="0" y="74"/>
                    </a:lnTo>
                    <a:lnTo>
                      <a:pt x="14" y="45"/>
                    </a:lnTo>
                    <a:lnTo>
                      <a:pt x="26" y="45"/>
                    </a:lnTo>
                    <a:lnTo>
                      <a:pt x="24" y="34"/>
                    </a:lnTo>
                    <a:lnTo>
                      <a:pt x="33" y="29"/>
                    </a:lnTo>
                    <a:lnTo>
                      <a:pt x="38" y="17"/>
                    </a:lnTo>
                    <a:lnTo>
                      <a:pt x="33" y="5"/>
                    </a:lnTo>
                    <a:lnTo>
                      <a:pt x="45" y="0"/>
                    </a:lnTo>
                    <a:lnTo>
                      <a:pt x="54" y="3"/>
                    </a:lnTo>
                    <a:lnTo>
                      <a:pt x="54" y="12"/>
                    </a:lnTo>
                    <a:lnTo>
                      <a:pt x="68" y="19"/>
                    </a:lnTo>
                    <a:lnTo>
                      <a:pt x="78" y="19"/>
                    </a:lnTo>
                    <a:lnTo>
                      <a:pt x="83" y="29"/>
                    </a:lnTo>
                    <a:lnTo>
                      <a:pt x="92" y="38"/>
                    </a:lnTo>
                    <a:lnTo>
                      <a:pt x="109" y="43"/>
                    </a:lnTo>
                    <a:lnTo>
                      <a:pt x="113" y="57"/>
                    </a:lnTo>
                    <a:lnTo>
                      <a:pt x="121" y="64"/>
                    </a:lnTo>
                    <a:lnTo>
                      <a:pt x="130" y="62"/>
                    </a:lnTo>
                    <a:lnTo>
                      <a:pt x="130" y="76"/>
                    </a:lnTo>
                    <a:lnTo>
                      <a:pt x="121" y="93"/>
                    </a:lnTo>
                    <a:lnTo>
                      <a:pt x="113" y="100"/>
                    </a:lnTo>
                    <a:lnTo>
                      <a:pt x="118" y="109"/>
                    </a:lnTo>
                    <a:close/>
                  </a:path>
                </a:pathLst>
              </a:custGeom>
              <a:solidFill>
                <a:srgbClr val="D4E5F6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0" name="Freeform 286"/>
              <p:cNvSpPr>
                <a:spLocks/>
              </p:cNvSpPr>
              <p:nvPr/>
            </p:nvSpPr>
            <p:spPr bwMode="auto">
              <a:xfrm>
                <a:off x="3183" y="2851"/>
                <a:ext cx="331" cy="412"/>
              </a:xfrm>
              <a:custGeom>
                <a:avLst/>
                <a:gdLst/>
                <a:ahLst/>
                <a:cxnLst>
                  <a:cxn ang="0">
                    <a:pos x="111" y="16"/>
                  </a:cxn>
                  <a:cxn ang="0">
                    <a:pos x="146" y="66"/>
                  </a:cxn>
                  <a:cxn ang="0">
                    <a:pos x="203" y="99"/>
                  </a:cxn>
                  <a:cxn ang="0">
                    <a:pos x="201" y="123"/>
                  </a:cxn>
                  <a:cxn ang="0">
                    <a:pos x="194" y="135"/>
                  </a:cxn>
                  <a:cxn ang="0">
                    <a:pos x="215" y="151"/>
                  </a:cxn>
                  <a:cxn ang="0">
                    <a:pos x="250" y="168"/>
                  </a:cxn>
                  <a:cxn ang="0">
                    <a:pos x="265" y="151"/>
                  </a:cxn>
                  <a:cxn ang="0">
                    <a:pos x="293" y="151"/>
                  </a:cxn>
                  <a:cxn ang="0">
                    <a:pos x="295" y="194"/>
                  </a:cxn>
                  <a:cxn ang="0">
                    <a:pos x="281" y="220"/>
                  </a:cxn>
                  <a:cxn ang="0">
                    <a:pos x="281" y="251"/>
                  </a:cxn>
                  <a:cxn ang="0">
                    <a:pos x="293" y="274"/>
                  </a:cxn>
                  <a:cxn ang="0">
                    <a:pos x="331" y="308"/>
                  </a:cxn>
                  <a:cxn ang="0">
                    <a:pos x="314" y="336"/>
                  </a:cxn>
                  <a:cxn ang="0">
                    <a:pos x="298" y="352"/>
                  </a:cxn>
                  <a:cxn ang="0">
                    <a:pos x="302" y="378"/>
                  </a:cxn>
                  <a:cxn ang="0">
                    <a:pos x="288" y="397"/>
                  </a:cxn>
                  <a:cxn ang="0">
                    <a:pos x="255" y="397"/>
                  </a:cxn>
                  <a:cxn ang="0">
                    <a:pos x="236" y="412"/>
                  </a:cxn>
                  <a:cxn ang="0">
                    <a:pos x="224" y="400"/>
                  </a:cxn>
                  <a:cxn ang="0">
                    <a:pos x="241" y="376"/>
                  </a:cxn>
                  <a:cxn ang="0">
                    <a:pos x="232" y="364"/>
                  </a:cxn>
                  <a:cxn ang="0">
                    <a:pos x="220" y="343"/>
                  </a:cxn>
                  <a:cxn ang="0">
                    <a:pos x="194" y="329"/>
                  </a:cxn>
                  <a:cxn ang="0">
                    <a:pos x="179" y="319"/>
                  </a:cxn>
                  <a:cxn ang="0">
                    <a:pos x="165" y="303"/>
                  </a:cxn>
                  <a:cxn ang="0">
                    <a:pos x="144" y="305"/>
                  </a:cxn>
                  <a:cxn ang="0">
                    <a:pos x="144" y="329"/>
                  </a:cxn>
                  <a:cxn ang="0">
                    <a:pos x="137" y="345"/>
                  </a:cxn>
                  <a:cxn ang="0">
                    <a:pos x="71" y="315"/>
                  </a:cxn>
                  <a:cxn ang="0">
                    <a:pos x="40" y="274"/>
                  </a:cxn>
                  <a:cxn ang="0">
                    <a:pos x="40" y="241"/>
                  </a:cxn>
                  <a:cxn ang="0">
                    <a:pos x="64" y="229"/>
                  </a:cxn>
                  <a:cxn ang="0">
                    <a:pos x="40" y="140"/>
                  </a:cxn>
                  <a:cxn ang="0">
                    <a:pos x="28" y="99"/>
                  </a:cxn>
                  <a:cxn ang="0">
                    <a:pos x="2" y="66"/>
                  </a:cxn>
                  <a:cxn ang="0">
                    <a:pos x="16" y="19"/>
                  </a:cxn>
                  <a:cxn ang="0">
                    <a:pos x="59" y="0"/>
                  </a:cxn>
                </a:cxnLst>
                <a:rect l="0" t="0" r="r" b="b"/>
                <a:pathLst>
                  <a:path w="331" h="412">
                    <a:moveTo>
                      <a:pt x="104" y="2"/>
                    </a:moveTo>
                    <a:lnTo>
                      <a:pt x="111" y="16"/>
                    </a:lnTo>
                    <a:lnTo>
                      <a:pt x="146" y="42"/>
                    </a:lnTo>
                    <a:lnTo>
                      <a:pt x="146" y="66"/>
                    </a:lnTo>
                    <a:lnTo>
                      <a:pt x="172" y="87"/>
                    </a:lnTo>
                    <a:lnTo>
                      <a:pt x="203" y="99"/>
                    </a:lnTo>
                    <a:lnTo>
                      <a:pt x="196" y="121"/>
                    </a:lnTo>
                    <a:lnTo>
                      <a:pt x="201" y="123"/>
                    </a:lnTo>
                    <a:lnTo>
                      <a:pt x="203" y="132"/>
                    </a:lnTo>
                    <a:lnTo>
                      <a:pt x="194" y="135"/>
                    </a:lnTo>
                    <a:lnTo>
                      <a:pt x="194" y="140"/>
                    </a:lnTo>
                    <a:lnTo>
                      <a:pt x="215" y="151"/>
                    </a:lnTo>
                    <a:lnTo>
                      <a:pt x="241" y="154"/>
                    </a:lnTo>
                    <a:lnTo>
                      <a:pt x="250" y="168"/>
                    </a:lnTo>
                    <a:lnTo>
                      <a:pt x="258" y="168"/>
                    </a:lnTo>
                    <a:lnTo>
                      <a:pt x="265" y="151"/>
                    </a:lnTo>
                    <a:lnTo>
                      <a:pt x="279" y="144"/>
                    </a:lnTo>
                    <a:lnTo>
                      <a:pt x="293" y="151"/>
                    </a:lnTo>
                    <a:lnTo>
                      <a:pt x="284" y="175"/>
                    </a:lnTo>
                    <a:lnTo>
                      <a:pt x="295" y="194"/>
                    </a:lnTo>
                    <a:lnTo>
                      <a:pt x="291" y="213"/>
                    </a:lnTo>
                    <a:lnTo>
                      <a:pt x="281" y="220"/>
                    </a:lnTo>
                    <a:lnTo>
                      <a:pt x="279" y="237"/>
                    </a:lnTo>
                    <a:lnTo>
                      <a:pt x="281" y="251"/>
                    </a:lnTo>
                    <a:lnTo>
                      <a:pt x="288" y="258"/>
                    </a:lnTo>
                    <a:lnTo>
                      <a:pt x="293" y="274"/>
                    </a:lnTo>
                    <a:lnTo>
                      <a:pt x="331" y="300"/>
                    </a:lnTo>
                    <a:lnTo>
                      <a:pt x="331" y="308"/>
                    </a:lnTo>
                    <a:lnTo>
                      <a:pt x="317" y="324"/>
                    </a:lnTo>
                    <a:lnTo>
                      <a:pt x="314" y="336"/>
                    </a:lnTo>
                    <a:lnTo>
                      <a:pt x="293" y="343"/>
                    </a:lnTo>
                    <a:lnTo>
                      <a:pt x="298" y="352"/>
                    </a:lnTo>
                    <a:lnTo>
                      <a:pt x="293" y="371"/>
                    </a:lnTo>
                    <a:lnTo>
                      <a:pt x="302" y="378"/>
                    </a:lnTo>
                    <a:lnTo>
                      <a:pt x="295" y="395"/>
                    </a:lnTo>
                    <a:lnTo>
                      <a:pt x="288" y="397"/>
                    </a:lnTo>
                    <a:lnTo>
                      <a:pt x="284" y="395"/>
                    </a:lnTo>
                    <a:lnTo>
                      <a:pt x="255" y="397"/>
                    </a:lnTo>
                    <a:lnTo>
                      <a:pt x="253" y="402"/>
                    </a:lnTo>
                    <a:lnTo>
                      <a:pt x="236" y="412"/>
                    </a:lnTo>
                    <a:lnTo>
                      <a:pt x="229" y="409"/>
                    </a:lnTo>
                    <a:lnTo>
                      <a:pt x="224" y="400"/>
                    </a:lnTo>
                    <a:lnTo>
                      <a:pt x="232" y="393"/>
                    </a:lnTo>
                    <a:lnTo>
                      <a:pt x="241" y="376"/>
                    </a:lnTo>
                    <a:lnTo>
                      <a:pt x="241" y="362"/>
                    </a:lnTo>
                    <a:lnTo>
                      <a:pt x="232" y="364"/>
                    </a:lnTo>
                    <a:lnTo>
                      <a:pt x="224" y="357"/>
                    </a:lnTo>
                    <a:lnTo>
                      <a:pt x="220" y="343"/>
                    </a:lnTo>
                    <a:lnTo>
                      <a:pt x="203" y="338"/>
                    </a:lnTo>
                    <a:lnTo>
                      <a:pt x="194" y="329"/>
                    </a:lnTo>
                    <a:lnTo>
                      <a:pt x="189" y="319"/>
                    </a:lnTo>
                    <a:lnTo>
                      <a:pt x="179" y="319"/>
                    </a:lnTo>
                    <a:lnTo>
                      <a:pt x="165" y="312"/>
                    </a:lnTo>
                    <a:lnTo>
                      <a:pt x="165" y="303"/>
                    </a:lnTo>
                    <a:lnTo>
                      <a:pt x="156" y="300"/>
                    </a:lnTo>
                    <a:lnTo>
                      <a:pt x="144" y="305"/>
                    </a:lnTo>
                    <a:lnTo>
                      <a:pt x="149" y="317"/>
                    </a:lnTo>
                    <a:lnTo>
                      <a:pt x="144" y="329"/>
                    </a:lnTo>
                    <a:lnTo>
                      <a:pt x="135" y="334"/>
                    </a:lnTo>
                    <a:lnTo>
                      <a:pt x="137" y="345"/>
                    </a:lnTo>
                    <a:lnTo>
                      <a:pt x="125" y="345"/>
                    </a:lnTo>
                    <a:lnTo>
                      <a:pt x="71" y="315"/>
                    </a:lnTo>
                    <a:lnTo>
                      <a:pt x="38" y="284"/>
                    </a:lnTo>
                    <a:lnTo>
                      <a:pt x="40" y="274"/>
                    </a:lnTo>
                    <a:lnTo>
                      <a:pt x="59" y="265"/>
                    </a:lnTo>
                    <a:lnTo>
                      <a:pt x="40" y="241"/>
                    </a:lnTo>
                    <a:lnTo>
                      <a:pt x="56" y="237"/>
                    </a:lnTo>
                    <a:lnTo>
                      <a:pt x="64" y="229"/>
                    </a:lnTo>
                    <a:lnTo>
                      <a:pt x="26" y="201"/>
                    </a:lnTo>
                    <a:lnTo>
                      <a:pt x="40" y="140"/>
                    </a:lnTo>
                    <a:lnTo>
                      <a:pt x="28" y="137"/>
                    </a:lnTo>
                    <a:lnTo>
                      <a:pt x="28" y="99"/>
                    </a:lnTo>
                    <a:lnTo>
                      <a:pt x="9" y="85"/>
                    </a:lnTo>
                    <a:lnTo>
                      <a:pt x="2" y="66"/>
                    </a:lnTo>
                    <a:lnTo>
                      <a:pt x="0" y="28"/>
                    </a:lnTo>
                    <a:lnTo>
                      <a:pt x="16" y="19"/>
                    </a:lnTo>
                    <a:lnTo>
                      <a:pt x="33" y="21"/>
                    </a:lnTo>
                    <a:lnTo>
                      <a:pt x="59" y="0"/>
                    </a:lnTo>
                    <a:lnTo>
                      <a:pt x="104" y="2"/>
                    </a:lnTo>
                    <a:close/>
                  </a:path>
                </a:pathLst>
              </a:custGeom>
              <a:solidFill>
                <a:srgbClr val="FFFAC2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1" name="Freeform 287"/>
              <p:cNvSpPr>
                <a:spLocks/>
              </p:cNvSpPr>
              <p:nvPr/>
            </p:nvSpPr>
            <p:spPr bwMode="auto">
              <a:xfrm>
                <a:off x="2918" y="719"/>
                <a:ext cx="267" cy="258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2" y="9"/>
                  </a:cxn>
                  <a:cxn ang="0">
                    <a:pos x="21" y="24"/>
                  </a:cxn>
                  <a:cxn ang="0">
                    <a:pos x="31" y="45"/>
                  </a:cxn>
                  <a:cxn ang="0">
                    <a:pos x="35" y="64"/>
                  </a:cxn>
                  <a:cxn ang="0">
                    <a:pos x="40" y="76"/>
                  </a:cxn>
                  <a:cxn ang="0">
                    <a:pos x="47" y="87"/>
                  </a:cxn>
                  <a:cxn ang="0">
                    <a:pos x="59" y="87"/>
                  </a:cxn>
                  <a:cxn ang="0">
                    <a:pos x="73" y="99"/>
                  </a:cxn>
                  <a:cxn ang="0">
                    <a:pos x="92" y="109"/>
                  </a:cxn>
                  <a:cxn ang="0">
                    <a:pos x="97" y="114"/>
                  </a:cxn>
                  <a:cxn ang="0">
                    <a:pos x="99" y="121"/>
                  </a:cxn>
                  <a:cxn ang="0">
                    <a:pos x="118" y="130"/>
                  </a:cxn>
                  <a:cxn ang="0">
                    <a:pos x="142" y="137"/>
                  </a:cxn>
                  <a:cxn ang="0">
                    <a:pos x="163" y="149"/>
                  </a:cxn>
                  <a:cxn ang="0">
                    <a:pos x="184" y="168"/>
                  </a:cxn>
                  <a:cxn ang="0">
                    <a:pos x="201" y="182"/>
                  </a:cxn>
                  <a:cxn ang="0">
                    <a:pos x="213" y="199"/>
                  </a:cxn>
                  <a:cxn ang="0">
                    <a:pos x="217" y="218"/>
                  </a:cxn>
                  <a:cxn ang="0">
                    <a:pos x="222" y="225"/>
                  </a:cxn>
                  <a:cxn ang="0">
                    <a:pos x="229" y="234"/>
                  </a:cxn>
                  <a:cxn ang="0">
                    <a:pos x="236" y="239"/>
                  </a:cxn>
                  <a:cxn ang="0">
                    <a:pos x="246" y="239"/>
                  </a:cxn>
                  <a:cxn ang="0">
                    <a:pos x="255" y="244"/>
                  </a:cxn>
                  <a:cxn ang="0">
                    <a:pos x="260" y="244"/>
                  </a:cxn>
                  <a:cxn ang="0">
                    <a:pos x="265" y="258"/>
                  </a:cxn>
                  <a:cxn ang="0">
                    <a:pos x="267" y="253"/>
                  </a:cxn>
                </a:cxnLst>
                <a:rect l="0" t="0" r="r" b="b"/>
                <a:pathLst>
                  <a:path w="267" h="258">
                    <a:moveTo>
                      <a:pt x="0" y="0"/>
                    </a:moveTo>
                    <a:lnTo>
                      <a:pt x="12" y="9"/>
                    </a:lnTo>
                    <a:lnTo>
                      <a:pt x="21" y="24"/>
                    </a:lnTo>
                    <a:lnTo>
                      <a:pt x="31" y="45"/>
                    </a:lnTo>
                    <a:lnTo>
                      <a:pt x="35" y="64"/>
                    </a:lnTo>
                    <a:lnTo>
                      <a:pt x="40" y="76"/>
                    </a:lnTo>
                    <a:lnTo>
                      <a:pt x="47" y="87"/>
                    </a:lnTo>
                    <a:lnTo>
                      <a:pt x="59" y="87"/>
                    </a:lnTo>
                    <a:lnTo>
                      <a:pt x="73" y="99"/>
                    </a:lnTo>
                    <a:lnTo>
                      <a:pt x="92" y="109"/>
                    </a:lnTo>
                    <a:lnTo>
                      <a:pt x="97" y="114"/>
                    </a:lnTo>
                    <a:lnTo>
                      <a:pt x="99" y="121"/>
                    </a:lnTo>
                    <a:lnTo>
                      <a:pt x="118" y="130"/>
                    </a:lnTo>
                    <a:lnTo>
                      <a:pt x="142" y="137"/>
                    </a:lnTo>
                    <a:lnTo>
                      <a:pt x="163" y="149"/>
                    </a:lnTo>
                    <a:lnTo>
                      <a:pt x="184" y="168"/>
                    </a:lnTo>
                    <a:lnTo>
                      <a:pt x="201" y="182"/>
                    </a:lnTo>
                    <a:lnTo>
                      <a:pt x="213" y="199"/>
                    </a:lnTo>
                    <a:lnTo>
                      <a:pt x="217" y="218"/>
                    </a:lnTo>
                    <a:lnTo>
                      <a:pt x="222" y="225"/>
                    </a:lnTo>
                    <a:lnTo>
                      <a:pt x="229" y="234"/>
                    </a:lnTo>
                    <a:lnTo>
                      <a:pt x="236" y="239"/>
                    </a:lnTo>
                    <a:lnTo>
                      <a:pt x="246" y="239"/>
                    </a:lnTo>
                    <a:lnTo>
                      <a:pt x="255" y="244"/>
                    </a:lnTo>
                    <a:lnTo>
                      <a:pt x="260" y="244"/>
                    </a:lnTo>
                    <a:lnTo>
                      <a:pt x="265" y="258"/>
                    </a:lnTo>
                    <a:lnTo>
                      <a:pt x="267" y="25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2" name="Freeform 288"/>
              <p:cNvSpPr>
                <a:spLocks/>
              </p:cNvSpPr>
              <p:nvPr/>
            </p:nvSpPr>
            <p:spPr bwMode="auto">
              <a:xfrm>
                <a:off x="2686" y="1074"/>
                <a:ext cx="69" cy="393"/>
              </a:xfrm>
              <a:custGeom>
                <a:avLst/>
                <a:gdLst/>
                <a:ahLst/>
                <a:cxnLst>
                  <a:cxn ang="0">
                    <a:pos x="62" y="0"/>
                  </a:cxn>
                  <a:cxn ang="0">
                    <a:pos x="54" y="2"/>
                  </a:cxn>
                  <a:cxn ang="0">
                    <a:pos x="38" y="14"/>
                  </a:cxn>
                  <a:cxn ang="0">
                    <a:pos x="14" y="42"/>
                  </a:cxn>
                  <a:cxn ang="0">
                    <a:pos x="14" y="76"/>
                  </a:cxn>
                  <a:cxn ang="0">
                    <a:pos x="19" y="109"/>
                  </a:cxn>
                  <a:cxn ang="0">
                    <a:pos x="26" y="142"/>
                  </a:cxn>
                  <a:cxn ang="0">
                    <a:pos x="31" y="170"/>
                  </a:cxn>
                  <a:cxn ang="0">
                    <a:pos x="40" y="189"/>
                  </a:cxn>
                  <a:cxn ang="0">
                    <a:pos x="62" y="213"/>
                  </a:cxn>
                  <a:cxn ang="0">
                    <a:pos x="66" y="234"/>
                  </a:cxn>
                  <a:cxn ang="0">
                    <a:pos x="69" y="253"/>
                  </a:cxn>
                  <a:cxn ang="0">
                    <a:pos x="69" y="265"/>
                  </a:cxn>
                  <a:cxn ang="0">
                    <a:pos x="62" y="272"/>
                  </a:cxn>
                  <a:cxn ang="0">
                    <a:pos x="52" y="265"/>
                  </a:cxn>
                  <a:cxn ang="0">
                    <a:pos x="45" y="272"/>
                  </a:cxn>
                  <a:cxn ang="0">
                    <a:pos x="38" y="284"/>
                  </a:cxn>
                  <a:cxn ang="0">
                    <a:pos x="28" y="286"/>
                  </a:cxn>
                  <a:cxn ang="0">
                    <a:pos x="24" y="293"/>
                  </a:cxn>
                  <a:cxn ang="0">
                    <a:pos x="24" y="312"/>
                  </a:cxn>
                  <a:cxn ang="0">
                    <a:pos x="24" y="322"/>
                  </a:cxn>
                  <a:cxn ang="0">
                    <a:pos x="14" y="329"/>
                  </a:cxn>
                  <a:cxn ang="0">
                    <a:pos x="19" y="338"/>
                  </a:cxn>
                  <a:cxn ang="0">
                    <a:pos x="21" y="345"/>
                  </a:cxn>
                  <a:cxn ang="0">
                    <a:pos x="12" y="355"/>
                  </a:cxn>
                  <a:cxn ang="0">
                    <a:pos x="7" y="367"/>
                  </a:cxn>
                  <a:cxn ang="0">
                    <a:pos x="2" y="378"/>
                  </a:cxn>
                  <a:cxn ang="0">
                    <a:pos x="0" y="393"/>
                  </a:cxn>
                </a:cxnLst>
                <a:rect l="0" t="0" r="r" b="b"/>
                <a:pathLst>
                  <a:path w="69" h="393">
                    <a:moveTo>
                      <a:pt x="62" y="0"/>
                    </a:moveTo>
                    <a:lnTo>
                      <a:pt x="54" y="2"/>
                    </a:lnTo>
                    <a:lnTo>
                      <a:pt x="38" y="14"/>
                    </a:lnTo>
                    <a:lnTo>
                      <a:pt x="14" y="42"/>
                    </a:lnTo>
                    <a:lnTo>
                      <a:pt x="14" y="76"/>
                    </a:lnTo>
                    <a:lnTo>
                      <a:pt x="19" y="109"/>
                    </a:lnTo>
                    <a:lnTo>
                      <a:pt x="26" y="142"/>
                    </a:lnTo>
                    <a:lnTo>
                      <a:pt x="31" y="170"/>
                    </a:lnTo>
                    <a:lnTo>
                      <a:pt x="40" y="189"/>
                    </a:lnTo>
                    <a:lnTo>
                      <a:pt x="62" y="213"/>
                    </a:lnTo>
                    <a:lnTo>
                      <a:pt x="66" y="234"/>
                    </a:lnTo>
                    <a:lnTo>
                      <a:pt x="69" y="253"/>
                    </a:lnTo>
                    <a:lnTo>
                      <a:pt x="69" y="265"/>
                    </a:lnTo>
                    <a:lnTo>
                      <a:pt x="62" y="272"/>
                    </a:lnTo>
                    <a:lnTo>
                      <a:pt x="52" y="265"/>
                    </a:lnTo>
                    <a:lnTo>
                      <a:pt x="45" y="272"/>
                    </a:lnTo>
                    <a:lnTo>
                      <a:pt x="38" y="284"/>
                    </a:lnTo>
                    <a:lnTo>
                      <a:pt x="28" y="286"/>
                    </a:lnTo>
                    <a:lnTo>
                      <a:pt x="24" y="293"/>
                    </a:lnTo>
                    <a:lnTo>
                      <a:pt x="24" y="312"/>
                    </a:lnTo>
                    <a:lnTo>
                      <a:pt x="24" y="322"/>
                    </a:lnTo>
                    <a:lnTo>
                      <a:pt x="14" y="329"/>
                    </a:lnTo>
                    <a:lnTo>
                      <a:pt x="19" y="338"/>
                    </a:lnTo>
                    <a:lnTo>
                      <a:pt x="21" y="345"/>
                    </a:lnTo>
                    <a:lnTo>
                      <a:pt x="12" y="355"/>
                    </a:lnTo>
                    <a:lnTo>
                      <a:pt x="7" y="367"/>
                    </a:lnTo>
                    <a:lnTo>
                      <a:pt x="2" y="378"/>
                    </a:lnTo>
                    <a:lnTo>
                      <a:pt x="0" y="39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3" name="Freeform 289"/>
              <p:cNvSpPr>
                <a:spLocks/>
              </p:cNvSpPr>
              <p:nvPr/>
            </p:nvSpPr>
            <p:spPr bwMode="auto">
              <a:xfrm>
                <a:off x="2748" y="1164"/>
                <a:ext cx="87" cy="291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0" y="12"/>
                  </a:cxn>
                  <a:cxn ang="0">
                    <a:pos x="2" y="33"/>
                  </a:cxn>
                  <a:cxn ang="0">
                    <a:pos x="18" y="45"/>
                  </a:cxn>
                  <a:cxn ang="0">
                    <a:pos x="26" y="59"/>
                  </a:cxn>
                  <a:cxn ang="0">
                    <a:pos x="30" y="68"/>
                  </a:cxn>
                  <a:cxn ang="0">
                    <a:pos x="30" y="75"/>
                  </a:cxn>
                  <a:cxn ang="0">
                    <a:pos x="37" y="87"/>
                  </a:cxn>
                  <a:cxn ang="0">
                    <a:pos x="37" y="99"/>
                  </a:cxn>
                  <a:cxn ang="0">
                    <a:pos x="42" y="113"/>
                  </a:cxn>
                  <a:cxn ang="0">
                    <a:pos x="52" y="125"/>
                  </a:cxn>
                  <a:cxn ang="0">
                    <a:pos x="56" y="132"/>
                  </a:cxn>
                  <a:cxn ang="0">
                    <a:pos x="59" y="149"/>
                  </a:cxn>
                  <a:cxn ang="0">
                    <a:pos x="63" y="154"/>
                  </a:cxn>
                  <a:cxn ang="0">
                    <a:pos x="63" y="163"/>
                  </a:cxn>
                  <a:cxn ang="0">
                    <a:pos x="80" y="177"/>
                  </a:cxn>
                  <a:cxn ang="0">
                    <a:pos x="87" y="191"/>
                  </a:cxn>
                  <a:cxn ang="0">
                    <a:pos x="87" y="206"/>
                  </a:cxn>
                  <a:cxn ang="0">
                    <a:pos x="87" y="213"/>
                  </a:cxn>
                  <a:cxn ang="0">
                    <a:pos x="85" y="225"/>
                  </a:cxn>
                  <a:cxn ang="0">
                    <a:pos x="85" y="236"/>
                  </a:cxn>
                  <a:cxn ang="0">
                    <a:pos x="82" y="243"/>
                  </a:cxn>
                  <a:cxn ang="0">
                    <a:pos x="80" y="260"/>
                  </a:cxn>
                  <a:cxn ang="0">
                    <a:pos x="80" y="265"/>
                  </a:cxn>
                  <a:cxn ang="0">
                    <a:pos x="80" y="274"/>
                  </a:cxn>
                  <a:cxn ang="0">
                    <a:pos x="75" y="291"/>
                  </a:cxn>
                </a:cxnLst>
                <a:rect l="0" t="0" r="r" b="b"/>
                <a:pathLst>
                  <a:path w="87" h="291">
                    <a:moveTo>
                      <a:pt x="4" y="0"/>
                    </a:moveTo>
                    <a:lnTo>
                      <a:pt x="0" y="12"/>
                    </a:lnTo>
                    <a:lnTo>
                      <a:pt x="2" y="33"/>
                    </a:lnTo>
                    <a:lnTo>
                      <a:pt x="18" y="45"/>
                    </a:lnTo>
                    <a:lnTo>
                      <a:pt x="26" y="59"/>
                    </a:lnTo>
                    <a:lnTo>
                      <a:pt x="30" y="68"/>
                    </a:lnTo>
                    <a:lnTo>
                      <a:pt x="30" y="75"/>
                    </a:lnTo>
                    <a:lnTo>
                      <a:pt x="37" y="87"/>
                    </a:lnTo>
                    <a:lnTo>
                      <a:pt x="37" y="99"/>
                    </a:lnTo>
                    <a:lnTo>
                      <a:pt x="42" y="113"/>
                    </a:lnTo>
                    <a:lnTo>
                      <a:pt x="52" y="125"/>
                    </a:lnTo>
                    <a:lnTo>
                      <a:pt x="56" y="132"/>
                    </a:lnTo>
                    <a:lnTo>
                      <a:pt x="59" y="149"/>
                    </a:lnTo>
                    <a:lnTo>
                      <a:pt x="63" y="154"/>
                    </a:lnTo>
                    <a:lnTo>
                      <a:pt x="63" y="163"/>
                    </a:lnTo>
                    <a:lnTo>
                      <a:pt x="80" y="177"/>
                    </a:lnTo>
                    <a:lnTo>
                      <a:pt x="87" y="191"/>
                    </a:lnTo>
                    <a:lnTo>
                      <a:pt x="87" y="206"/>
                    </a:lnTo>
                    <a:lnTo>
                      <a:pt x="87" y="213"/>
                    </a:lnTo>
                    <a:lnTo>
                      <a:pt x="85" y="225"/>
                    </a:lnTo>
                    <a:lnTo>
                      <a:pt x="85" y="236"/>
                    </a:lnTo>
                    <a:lnTo>
                      <a:pt x="82" y="243"/>
                    </a:lnTo>
                    <a:lnTo>
                      <a:pt x="80" y="260"/>
                    </a:lnTo>
                    <a:lnTo>
                      <a:pt x="80" y="265"/>
                    </a:lnTo>
                    <a:lnTo>
                      <a:pt x="80" y="274"/>
                    </a:lnTo>
                    <a:lnTo>
                      <a:pt x="75" y="29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4" name="Freeform 290"/>
              <p:cNvSpPr>
                <a:spLocks/>
              </p:cNvSpPr>
              <p:nvPr/>
            </p:nvSpPr>
            <p:spPr bwMode="auto">
              <a:xfrm>
                <a:off x="2733" y="1554"/>
                <a:ext cx="33" cy="29"/>
              </a:xfrm>
              <a:custGeom>
                <a:avLst/>
                <a:gdLst/>
                <a:ahLst/>
                <a:cxnLst>
                  <a:cxn ang="0">
                    <a:pos x="33" y="0"/>
                  </a:cxn>
                  <a:cxn ang="0">
                    <a:pos x="19" y="10"/>
                  </a:cxn>
                  <a:cxn ang="0">
                    <a:pos x="12" y="21"/>
                  </a:cxn>
                  <a:cxn ang="0">
                    <a:pos x="0" y="29"/>
                  </a:cxn>
                </a:cxnLst>
                <a:rect l="0" t="0" r="r" b="b"/>
                <a:pathLst>
                  <a:path w="33" h="29">
                    <a:moveTo>
                      <a:pt x="33" y="0"/>
                    </a:moveTo>
                    <a:lnTo>
                      <a:pt x="19" y="10"/>
                    </a:lnTo>
                    <a:lnTo>
                      <a:pt x="12" y="21"/>
                    </a:lnTo>
                    <a:lnTo>
                      <a:pt x="0" y="2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5" name="Freeform 291"/>
              <p:cNvSpPr>
                <a:spLocks/>
              </p:cNvSpPr>
              <p:nvPr/>
            </p:nvSpPr>
            <p:spPr bwMode="auto">
              <a:xfrm>
                <a:off x="4070" y="688"/>
                <a:ext cx="1301" cy="1664"/>
              </a:xfrm>
              <a:custGeom>
                <a:avLst/>
                <a:gdLst/>
                <a:ahLst/>
                <a:cxnLst>
                  <a:cxn ang="0">
                    <a:pos x="66" y="17"/>
                  </a:cxn>
                  <a:cxn ang="0">
                    <a:pos x="90" y="78"/>
                  </a:cxn>
                  <a:cxn ang="0">
                    <a:pos x="111" y="100"/>
                  </a:cxn>
                  <a:cxn ang="0">
                    <a:pos x="139" y="121"/>
                  </a:cxn>
                  <a:cxn ang="0">
                    <a:pos x="182" y="140"/>
                  </a:cxn>
                  <a:cxn ang="0">
                    <a:pos x="253" y="149"/>
                  </a:cxn>
                  <a:cxn ang="0">
                    <a:pos x="324" y="161"/>
                  </a:cxn>
                  <a:cxn ang="0">
                    <a:pos x="359" y="192"/>
                  </a:cxn>
                  <a:cxn ang="0">
                    <a:pos x="411" y="206"/>
                  </a:cxn>
                  <a:cxn ang="0">
                    <a:pos x="444" y="239"/>
                  </a:cxn>
                  <a:cxn ang="0">
                    <a:pos x="409" y="308"/>
                  </a:cxn>
                  <a:cxn ang="0">
                    <a:pos x="364" y="346"/>
                  </a:cxn>
                  <a:cxn ang="0">
                    <a:pos x="324" y="398"/>
                  </a:cxn>
                  <a:cxn ang="0">
                    <a:pos x="284" y="488"/>
                  </a:cxn>
                  <a:cxn ang="0">
                    <a:pos x="236" y="514"/>
                  </a:cxn>
                  <a:cxn ang="0">
                    <a:pos x="194" y="516"/>
                  </a:cxn>
                  <a:cxn ang="0">
                    <a:pos x="123" y="499"/>
                  </a:cxn>
                  <a:cxn ang="0">
                    <a:pos x="101" y="533"/>
                  </a:cxn>
                  <a:cxn ang="0">
                    <a:pos x="106" y="611"/>
                  </a:cxn>
                  <a:cxn ang="0">
                    <a:pos x="165" y="646"/>
                  </a:cxn>
                  <a:cxn ang="0">
                    <a:pos x="184" y="686"/>
                  </a:cxn>
                  <a:cxn ang="0">
                    <a:pos x="248" y="710"/>
                  </a:cxn>
                  <a:cxn ang="0">
                    <a:pos x="284" y="672"/>
                  </a:cxn>
                  <a:cxn ang="0">
                    <a:pos x="345" y="670"/>
                  </a:cxn>
                  <a:cxn ang="0">
                    <a:pos x="416" y="660"/>
                  </a:cxn>
                  <a:cxn ang="0">
                    <a:pos x="461" y="710"/>
                  </a:cxn>
                  <a:cxn ang="0">
                    <a:pos x="504" y="750"/>
                  </a:cxn>
                  <a:cxn ang="0">
                    <a:pos x="582" y="769"/>
                  </a:cxn>
                  <a:cxn ang="0">
                    <a:pos x="643" y="724"/>
                  </a:cxn>
                  <a:cxn ang="0">
                    <a:pos x="676" y="701"/>
                  </a:cxn>
                  <a:cxn ang="0">
                    <a:pos x="745" y="693"/>
                  </a:cxn>
                  <a:cxn ang="0">
                    <a:pos x="802" y="651"/>
                  </a:cxn>
                  <a:cxn ang="0">
                    <a:pos x="844" y="677"/>
                  </a:cxn>
                  <a:cxn ang="0">
                    <a:pos x="875" y="722"/>
                  </a:cxn>
                  <a:cxn ang="0">
                    <a:pos x="873" y="790"/>
                  </a:cxn>
                  <a:cxn ang="0">
                    <a:pos x="915" y="840"/>
                  </a:cxn>
                  <a:cxn ang="0">
                    <a:pos x="953" y="883"/>
                  </a:cxn>
                  <a:cxn ang="0">
                    <a:pos x="946" y="935"/>
                  </a:cxn>
                  <a:cxn ang="0">
                    <a:pos x="958" y="1039"/>
                  </a:cxn>
                  <a:cxn ang="0">
                    <a:pos x="896" y="1122"/>
                  </a:cxn>
                  <a:cxn ang="0">
                    <a:pos x="865" y="1181"/>
                  </a:cxn>
                  <a:cxn ang="0">
                    <a:pos x="894" y="1245"/>
                  </a:cxn>
                  <a:cxn ang="0">
                    <a:pos x="908" y="1280"/>
                  </a:cxn>
                  <a:cxn ang="0">
                    <a:pos x="899" y="1363"/>
                  </a:cxn>
                  <a:cxn ang="0">
                    <a:pos x="901" y="1439"/>
                  </a:cxn>
                  <a:cxn ang="0">
                    <a:pos x="901" y="1500"/>
                  </a:cxn>
                  <a:cxn ang="0">
                    <a:pos x="953" y="1529"/>
                  </a:cxn>
                  <a:cxn ang="0">
                    <a:pos x="1055" y="1557"/>
                  </a:cxn>
                  <a:cxn ang="0">
                    <a:pos x="1178" y="1602"/>
                  </a:cxn>
                  <a:cxn ang="0">
                    <a:pos x="1275" y="1659"/>
                  </a:cxn>
                </a:cxnLst>
                <a:rect l="0" t="0" r="r" b="b"/>
                <a:pathLst>
                  <a:path w="1301" h="1664">
                    <a:moveTo>
                      <a:pt x="0" y="0"/>
                    </a:moveTo>
                    <a:lnTo>
                      <a:pt x="26" y="17"/>
                    </a:lnTo>
                    <a:lnTo>
                      <a:pt x="66" y="17"/>
                    </a:lnTo>
                    <a:lnTo>
                      <a:pt x="87" y="45"/>
                    </a:lnTo>
                    <a:lnTo>
                      <a:pt x="87" y="62"/>
                    </a:lnTo>
                    <a:lnTo>
                      <a:pt x="90" y="78"/>
                    </a:lnTo>
                    <a:lnTo>
                      <a:pt x="104" y="78"/>
                    </a:lnTo>
                    <a:lnTo>
                      <a:pt x="106" y="88"/>
                    </a:lnTo>
                    <a:lnTo>
                      <a:pt x="111" y="100"/>
                    </a:lnTo>
                    <a:lnTo>
                      <a:pt x="123" y="104"/>
                    </a:lnTo>
                    <a:lnTo>
                      <a:pt x="125" y="118"/>
                    </a:lnTo>
                    <a:lnTo>
                      <a:pt x="139" y="121"/>
                    </a:lnTo>
                    <a:lnTo>
                      <a:pt x="153" y="118"/>
                    </a:lnTo>
                    <a:lnTo>
                      <a:pt x="168" y="130"/>
                    </a:lnTo>
                    <a:lnTo>
                      <a:pt x="182" y="140"/>
                    </a:lnTo>
                    <a:lnTo>
                      <a:pt x="208" y="133"/>
                    </a:lnTo>
                    <a:lnTo>
                      <a:pt x="224" y="137"/>
                    </a:lnTo>
                    <a:lnTo>
                      <a:pt x="253" y="149"/>
                    </a:lnTo>
                    <a:lnTo>
                      <a:pt x="269" y="149"/>
                    </a:lnTo>
                    <a:lnTo>
                      <a:pt x="305" y="147"/>
                    </a:lnTo>
                    <a:lnTo>
                      <a:pt x="324" y="161"/>
                    </a:lnTo>
                    <a:lnTo>
                      <a:pt x="338" y="180"/>
                    </a:lnTo>
                    <a:lnTo>
                      <a:pt x="343" y="189"/>
                    </a:lnTo>
                    <a:lnTo>
                      <a:pt x="359" y="192"/>
                    </a:lnTo>
                    <a:lnTo>
                      <a:pt x="378" y="194"/>
                    </a:lnTo>
                    <a:lnTo>
                      <a:pt x="395" y="194"/>
                    </a:lnTo>
                    <a:lnTo>
                      <a:pt x="411" y="206"/>
                    </a:lnTo>
                    <a:lnTo>
                      <a:pt x="430" y="213"/>
                    </a:lnTo>
                    <a:lnTo>
                      <a:pt x="440" y="208"/>
                    </a:lnTo>
                    <a:lnTo>
                      <a:pt x="444" y="239"/>
                    </a:lnTo>
                    <a:lnTo>
                      <a:pt x="444" y="265"/>
                    </a:lnTo>
                    <a:lnTo>
                      <a:pt x="435" y="286"/>
                    </a:lnTo>
                    <a:lnTo>
                      <a:pt x="409" y="308"/>
                    </a:lnTo>
                    <a:lnTo>
                      <a:pt x="388" y="322"/>
                    </a:lnTo>
                    <a:lnTo>
                      <a:pt x="381" y="334"/>
                    </a:lnTo>
                    <a:lnTo>
                      <a:pt x="364" y="346"/>
                    </a:lnTo>
                    <a:lnTo>
                      <a:pt x="364" y="357"/>
                    </a:lnTo>
                    <a:lnTo>
                      <a:pt x="352" y="376"/>
                    </a:lnTo>
                    <a:lnTo>
                      <a:pt x="324" y="398"/>
                    </a:lnTo>
                    <a:lnTo>
                      <a:pt x="312" y="428"/>
                    </a:lnTo>
                    <a:lnTo>
                      <a:pt x="300" y="464"/>
                    </a:lnTo>
                    <a:lnTo>
                      <a:pt x="284" y="488"/>
                    </a:lnTo>
                    <a:lnTo>
                      <a:pt x="265" y="509"/>
                    </a:lnTo>
                    <a:lnTo>
                      <a:pt x="243" y="509"/>
                    </a:lnTo>
                    <a:lnTo>
                      <a:pt x="236" y="514"/>
                    </a:lnTo>
                    <a:lnTo>
                      <a:pt x="224" y="528"/>
                    </a:lnTo>
                    <a:lnTo>
                      <a:pt x="208" y="521"/>
                    </a:lnTo>
                    <a:lnTo>
                      <a:pt x="194" y="516"/>
                    </a:lnTo>
                    <a:lnTo>
                      <a:pt x="175" y="518"/>
                    </a:lnTo>
                    <a:lnTo>
                      <a:pt x="151" y="509"/>
                    </a:lnTo>
                    <a:lnTo>
                      <a:pt x="123" y="499"/>
                    </a:lnTo>
                    <a:lnTo>
                      <a:pt x="101" y="507"/>
                    </a:lnTo>
                    <a:lnTo>
                      <a:pt x="92" y="525"/>
                    </a:lnTo>
                    <a:lnTo>
                      <a:pt x="101" y="533"/>
                    </a:lnTo>
                    <a:lnTo>
                      <a:pt x="118" y="556"/>
                    </a:lnTo>
                    <a:lnTo>
                      <a:pt x="116" y="585"/>
                    </a:lnTo>
                    <a:lnTo>
                      <a:pt x="106" y="611"/>
                    </a:lnTo>
                    <a:lnTo>
                      <a:pt x="132" y="625"/>
                    </a:lnTo>
                    <a:lnTo>
                      <a:pt x="151" y="634"/>
                    </a:lnTo>
                    <a:lnTo>
                      <a:pt x="165" y="646"/>
                    </a:lnTo>
                    <a:lnTo>
                      <a:pt x="163" y="672"/>
                    </a:lnTo>
                    <a:lnTo>
                      <a:pt x="163" y="686"/>
                    </a:lnTo>
                    <a:lnTo>
                      <a:pt x="184" y="686"/>
                    </a:lnTo>
                    <a:lnTo>
                      <a:pt x="215" y="693"/>
                    </a:lnTo>
                    <a:lnTo>
                      <a:pt x="236" y="701"/>
                    </a:lnTo>
                    <a:lnTo>
                      <a:pt x="248" y="710"/>
                    </a:lnTo>
                    <a:lnTo>
                      <a:pt x="267" y="715"/>
                    </a:lnTo>
                    <a:lnTo>
                      <a:pt x="284" y="693"/>
                    </a:lnTo>
                    <a:lnTo>
                      <a:pt x="284" y="672"/>
                    </a:lnTo>
                    <a:lnTo>
                      <a:pt x="298" y="665"/>
                    </a:lnTo>
                    <a:lnTo>
                      <a:pt x="328" y="663"/>
                    </a:lnTo>
                    <a:lnTo>
                      <a:pt x="345" y="670"/>
                    </a:lnTo>
                    <a:lnTo>
                      <a:pt x="371" y="670"/>
                    </a:lnTo>
                    <a:lnTo>
                      <a:pt x="392" y="665"/>
                    </a:lnTo>
                    <a:lnTo>
                      <a:pt x="416" y="660"/>
                    </a:lnTo>
                    <a:lnTo>
                      <a:pt x="430" y="675"/>
                    </a:lnTo>
                    <a:lnTo>
                      <a:pt x="447" y="696"/>
                    </a:lnTo>
                    <a:lnTo>
                      <a:pt x="461" y="710"/>
                    </a:lnTo>
                    <a:lnTo>
                      <a:pt x="470" y="736"/>
                    </a:lnTo>
                    <a:lnTo>
                      <a:pt x="477" y="748"/>
                    </a:lnTo>
                    <a:lnTo>
                      <a:pt x="504" y="750"/>
                    </a:lnTo>
                    <a:lnTo>
                      <a:pt x="530" y="757"/>
                    </a:lnTo>
                    <a:lnTo>
                      <a:pt x="556" y="769"/>
                    </a:lnTo>
                    <a:lnTo>
                      <a:pt x="582" y="769"/>
                    </a:lnTo>
                    <a:lnTo>
                      <a:pt x="608" y="750"/>
                    </a:lnTo>
                    <a:lnTo>
                      <a:pt x="624" y="738"/>
                    </a:lnTo>
                    <a:lnTo>
                      <a:pt x="643" y="724"/>
                    </a:lnTo>
                    <a:lnTo>
                      <a:pt x="655" y="712"/>
                    </a:lnTo>
                    <a:lnTo>
                      <a:pt x="662" y="698"/>
                    </a:lnTo>
                    <a:lnTo>
                      <a:pt x="676" y="701"/>
                    </a:lnTo>
                    <a:lnTo>
                      <a:pt x="686" y="715"/>
                    </a:lnTo>
                    <a:lnTo>
                      <a:pt x="707" y="705"/>
                    </a:lnTo>
                    <a:lnTo>
                      <a:pt x="745" y="693"/>
                    </a:lnTo>
                    <a:lnTo>
                      <a:pt x="766" y="672"/>
                    </a:lnTo>
                    <a:lnTo>
                      <a:pt x="787" y="658"/>
                    </a:lnTo>
                    <a:lnTo>
                      <a:pt x="802" y="651"/>
                    </a:lnTo>
                    <a:lnTo>
                      <a:pt x="828" y="649"/>
                    </a:lnTo>
                    <a:lnTo>
                      <a:pt x="835" y="656"/>
                    </a:lnTo>
                    <a:lnTo>
                      <a:pt x="844" y="677"/>
                    </a:lnTo>
                    <a:lnTo>
                      <a:pt x="865" y="691"/>
                    </a:lnTo>
                    <a:lnTo>
                      <a:pt x="882" y="701"/>
                    </a:lnTo>
                    <a:lnTo>
                      <a:pt x="875" y="722"/>
                    </a:lnTo>
                    <a:lnTo>
                      <a:pt x="875" y="734"/>
                    </a:lnTo>
                    <a:lnTo>
                      <a:pt x="880" y="776"/>
                    </a:lnTo>
                    <a:lnTo>
                      <a:pt x="873" y="790"/>
                    </a:lnTo>
                    <a:lnTo>
                      <a:pt x="877" y="821"/>
                    </a:lnTo>
                    <a:lnTo>
                      <a:pt x="894" y="835"/>
                    </a:lnTo>
                    <a:lnTo>
                      <a:pt x="915" y="840"/>
                    </a:lnTo>
                    <a:lnTo>
                      <a:pt x="936" y="852"/>
                    </a:lnTo>
                    <a:lnTo>
                      <a:pt x="936" y="871"/>
                    </a:lnTo>
                    <a:lnTo>
                      <a:pt x="953" y="883"/>
                    </a:lnTo>
                    <a:lnTo>
                      <a:pt x="972" y="895"/>
                    </a:lnTo>
                    <a:lnTo>
                      <a:pt x="974" y="911"/>
                    </a:lnTo>
                    <a:lnTo>
                      <a:pt x="946" y="935"/>
                    </a:lnTo>
                    <a:lnTo>
                      <a:pt x="955" y="968"/>
                    </a:lnTo>
                    <a:lnTo>
                      <a:pt x="951" y="1006"/>
                    </a:lnTo>
                    <a:lnTo>
                      <a:pt x="958" y="1039"/>
                    </a:lnTo>
                    <a:lnTo>
                      <a:pt x="958" y="1063"/>
                    </a:lnTo>
                    <a:lnTo>
                      <a:pt x="936" y="1084"/>
                    </a:lnTo>
                    <a:lnTo>
                      <a:pt x="896" y="1122"/>
                    </a:lnTo>
                    <a:lnTo>
                      <a:pt x="875" y="1141"/>
                    </a:lnTo>
                    <a:lnTo>
                      <a:pt x="875" y="1160"/>
                    </a:lnTo>
                    <a:lnTo>
                      <a:pt x="865" y="1181"/>
                    </a:lnTo>
                    <a:lnTo>
                      <a:pt x="865" y="1205"/>
                    </a:lnTo>
                    <a:lnTo>
                      <a:pt x="889" y="1224"/>
                    </a:lnTo>
                    <a:lnTo>
                      <a:pt x="894" y="1245"/>
                    </a:lnTo>
                    <a:lnTo>
                      <a:pt x="882" y="1261"/>
                    </a:lnTo>
                    <a:lnTo>
                      <a:pt x="884" y="1273"/>
                    </a:lnTo>
                    <a:lnTo>
                      <a:pt x="908" y="1280"/>
                    </a:lnTo>
                    <a:lnTo>
                      <a:pt x="908" y="1302"/>
                    </a:lnTo>
                    <a:lnTo>
                      <a:pt x="899" y="1325"/>
                    </a:lnTo>
                    <a:lnTo>
                      <a:pt x="899" y="1363"/>
                    </a:lnTo>
                    <a:lnTo>
                      <a:pt x="896" y="1384"/>
                    </a:lnTo>
                    <a:lnTo>
                      <a:pt x="896" y="1413"/>
                    </a:lnTo>
                    <a:lnTo>
                      <a:pt x="901" y="1439"/>
                    </a:lnTo>
                    <a:lnTo>
                      <a:pt x="899" y="1470"/>
                    </a:lnTo>
                    <a:lnTo>
                      <a:pt x="899" y="1486"/>
                    </a:lnTo>
                    <a:lnTo>
                      <a:pt x="901" y="1500"/>
                    </a:lnTo>
                    <a:lnTo>
                      <a:pt x="899" y="1524"/>
                    </a:lnTo>
                    <a:lnTo>
                      <a:pt x="910" y="1533"/>
                    </a:lnTo>
                    <a:lnTo>
                      <a:pt x="953" y="1529"/>
                    </a:lnTo>
                    <a:lnTo>
                      <a:pt x="993" y="1529"/>
                    </a:lnTo>
                    <a:lnTo>
                      <a:pt x="1019" y="1529"/>
                    </a:lnTo>
                    <a:lnTo>
                      <a:pt x="1055" y="1557"/>
                    </a:lnTo>
                    <a:lnTo>
                      <a:pt x="1095" y="1567"/>
                    </a:lnTo>
                    <a:lnTo>
                      <a:pt x="1137" y="1578"/>
                    </a:lnTo>
                    <a:lnTo>
                      <a:pt x="1178" y="1602"/>
                    </a:lnTo>
                    <a:lnTo>
                      <a:pt x="1223" y="1616"/>
                    </a:lnTo>
                    <a:lnTo>
                      <a:pt x="1244" y="1640"/>
                    </a:lnTo>
                    <a:lnTo>
                      <a:pt x="1275" y="1659"/>
                    </a:lnTo>
                    <a:lnTo>
                      <a:pt x="1301" y="166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6" name="Freeform 292"/>
              <p:cNvSpPr>
                <a:spLocks/>
              </p:cNvSpPr>
              <p:nvPr/>
            </p:nvSpPr>
            <p:spPr bwMode="auto">
              <a:xfrm>
                <a:off x="3800" y="731"/>
                <a:ext cx="90" cy="217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0" y="31"/>
                  </a:cxn>
                  <a:cxn ang="0">
                    <a:pos x="2" y="54"/>
                  </a:cxn>
                  <a:cxn ang="0">
                    <a:pos x="2" y="75"/>
                  </a:cxn>
                  <a:cxn ang="0">
                    <a:pos x="10" y="94"/>
                  </a:cxn>
                  <a:cxn ang="0">
                    <a:pos x="21" y="118"/>
                  </a:cxn>
                  <a:cxn ang="0">
                    <a:pos x="43" y="135"/>
                  </a:cxn>
                  <a:cxn ang="0">
                    <a:pos x="54" y="149"/>
                  </a:cxn>
                  <a:cxn ang="0">
                    <a:pos x="64" y="172"/>
                  </a:cxn>
                  <a:cxn ang="0">
                    <a:pos x="83" y="194"/>
                  </a:cxn>
                  <a:cxn ang="0">
                    <a:pos x="90" y="217"/>
                  </a:cxn>
                </a:cxnLst>
                <a:rect l="0" t="0" r="r" b="b"/>
                <a:pathLst>
                  <a:path w="90" h="217">
                    <a:moveTo>
                      <a:pt x="2" y="0"/>
                    </a:moveTo>
                    <a:lnTo>
                      <a:pt x="0" y="31"/>
                    </a:lnTo>
                    <a:lnTo>
                      <a:pt x="2" y="54"/>
                    </a:lnTo>
                    <a:lnTo>
                      <a:pt x="2" y="75"/>
                    </a:lnTo>
                    <a:lnTo>
                      <a:pt x="10" y="94"/>
                    </a:lnTo>
                    <a:lnTo>
                      <a:pt x="21" y="118"/>
                    </a:lnTo>
                    <a:lnTo>
                      <a:pt x="43" y="135"/>
                    </a:lnTo>
                    <a:lnTo>
                      <a:pt x="54" y="149"/>
                    </a:lnTo>
                    <a:lnTo>
                      <a:pt x="64" y="172"/>
                    </a:lnTo>
                    <a:lnTo>
                      <a:pt x="83" y="194"/>
                    </a:lnTo>
                    <a:lnTo>
                      <a:pt x="90" y="2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7" name="Freeform 293"/>
              <p:cNvSpPr>
                <a:spLocks/>
              </p:cNvSpPr>
              <p:nvPr/>
            </p:nvSpPr>
            <p:spPr bwMode="auto">
              <a:xfrm>
                <a:off x="4006" y="1093"/>
                <a:ext cx="156" cy="12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9" y="16"/>
                  </a:cxn>
                  <a:cxn ang="0">
                    <a:pos x="26" y="26"/>
                  </a:cxn>
                  <a:cxn ang="0">
                    <a:pos x="45" y="26"/>
                  </a:cxn>
                  <a:cxn ang="0">
                    <a:pos x="61" y="35"/>
                  </a:cxn>
                  <a:cxn ang="0">
                    <a:pos x="68" y="57"/>
                  </a:cxn>
                  <a:cxn ang="0">
                    <a:pos x="78" y="68"/>
                  </a:cxn>
                  <a:cxn ang="0">
                    <a:pos x="102" y="83"/>
                  </a:cxn>
                  <a:cxn ang="0">
                    <a:pos x="118" y="90"/>
                  </a:cxn>
                  <a:cxn ang="0">
                    <a:pos x="139" y="99"/>
                  </a:cxn>
                  <a:cxn ang="0">
                    <a:pos x="156" y="120"/>
                  </a:cxn>
                </a:cxnLst>
                <a:rect l="0" t="0" r="r" b="b"/>
                <a:pathLst>
                  <a:path w="156" h="120">
                    <a:moveTo>
                      <a:pt x="0" y="0"/>
                    </a:moveTo>
                    <a:lnTo>
                      <a:pt x="19" y="16"/>
                    </a:lnTo>
                    <a:lnTo>
                      <a:pt x="26" y="26"/>
                    </a:lnTo>
                    <a:lnTo>
                      <a:pt x="45" y="26"/>
                    </a:lnTo>
                    <a:lnTo>
                      <a:pt x="61" y="35"/>
                    </a:lnTo>
                    <a:lnTo>
                      <a:pt x="68" y="57"/>
                    </a:lnTo>
                    <a:lnTo>
                      <a:pt x="78" y="68"/>
                    </a:lnTo>
                    <a:lnTo>
                      <a:pt x="102" y="83"/>
                    </a:lnTo>
                    <a:lnTo>
                      <a:pt x="118" y="90"/>
                    </a:lnTo>
                    <a:lnTo>
                      <a:pt x="139" y="99"/>
                    </a:lnTo>
                    <a:lnTo>
                      <a:pt x="156" y="12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8" name="Freeform 294"/>
              <p:cNvSpPr>
                <a:spLocks/>
              </p:cNvSpPr>
              <p:nvPr/>
            </p:nvSpPr>
            <p:spPr bwMode="auto">
              <a:xfrm>
                <a:off x="3433" y="1673"/>
                <a:ext cx="478" cy="151"/>
              </a:xfrm>
              <a:custGeom>
                <a:avLst/>
                <a:gdLst/>
                <a:ahLst/>
                <a:cxnLst>
                  <a:cxn ang="0">
                    <a:pos x="478" y="14"/>
                  </a:cxn>
                  <a:cxn ang="0">
                    <a:pos x="455" y="26"/>
                  </a:cxn>
                  <a:cxn ang="0">
                    <a:pos x="455" y="40"/>
                  </a:cxn>
                  <a:cxn ang="0">
                    <a:pos x="450" y="63"/>
                  </a:cxn>
                  <a:cxn ang="0">
                    <a:pos x="429" y="89"/>
                  </a:cxn>
                  <a:cxn ang="0">
                    <a:pos x="412" y="113"/>
                  </a:cxn>
                  <a:cxn ang="0">
                    <a:pos x="403" y="130"/>
                  </a:cxn>
                  <a:cxn ang="0">
                    <a:pos x="381" y="137"/>
                  </a:cxn>
                  <a:cxn ang="0">
                    <a:pos x="367" y="141"/>
                  </a:cxn>
                  <a:cxn ang="0">
                    <a:pos x="355" y="151"/>
                  </a:cxn>
                  <a:cxn ang="0">
                    <a:pos x="341" y="144"/>
                  </a:cxn>
                  <a:cxn ang="0">
                    <a:pos x="327" y="144"/>
                  </a:cxn>
                  <a:cxn ang="0">
                    <a:pos x="308" y="127"/>
                  </a:cxn>
                  <a:cxn ang="0">
                    <a:pos x="287" y="115"/>
                  </a:cxn>
                  <a:cxn ang="0">
                    <a:pos x="268" y="115"/>
                  </a:cxn>
                  <a:cxn ang="0">
                    <a:pos x="249" y="101"/>
                  </a:cxn>
                  <a:cxn ang="0">
                    <a:pos x="230" y="99"/>
                  </a:cxn>
                  <a:cxn ang="0">
                    <a:pos x="183" y="97"/>
                  </a:cxn>
                  <a:cxn ang="0">
                    <a:pos x="152" y="73"/>
                  </a:cxn>
                  <a:cxn ang="0">
                    <a:pos x="126" y="59"/>
                  </a:cxn>
                  <a:cxn ang="0">
                    <a:pos x="112" y="49"/>
                  </a:cxn>
                  <a:cxn ang="0">
                    <a:pos x="83" y="49"/>
                  </a:cxn>
                  <a:cxn ang="0">
                    <a:pos x="38" y="30"/>
                  </a:cxn>
                  <a:cxn ang="0">
                    <a:pos x="15" y="11"/>
                  </a:cxn>
                  <a:cxn ang="0">
                    <a:pos x="0" y="0"/>
                  </a:cxn>
                </a:cxnLst>
                <a:rect l="0" t="0" r="r" b="b"/>
                <a:pathLst>
                  <a:path w="478" h="151">
                    <a:moveTo>
                      <a:pt x="478" y="14"/>
                    </a:moveTo>
                    <a:lnTo>
                      <a:pt x="455" y="26"/>
                    </a:lnTo>
                    <a:lnTo>
                      <a:pt x="455" y="40"/>
                    </a:lnTo>
                    <a:lnTo>
                      <a:pt x="450" y="63"/>
                    </a:lnTo>
                    <a:lnTo>
                      <a:pt x="429" y="89"/>
                    </a:lnTo>
                    <a:lnTo>
                      <a:pt x="412" y="113"/>
                    </a:lnTo>
                    <a:lnTo>
                      <a:pt x="403" y="130"/>
                    </a:lnTo>
                    <a:lnTo>
                      <a:pt x="381" y="137"/>
                    </a:lnTo>
                    <a:lnTo>
                      <a:pt x="367" y="141"/>
                    </a:lnTo>
                    <a:lnTo>
                      <a:pt x="355" y="151"/>
                    </a:lnTo>
                    <a:lnTo>
                      <a:pt x="341" y="144"/>
                    </a:lnTo>
                    <a:lnTo>
                      <a:pt x="327" y="144"/>
                    </a:lnTo>
                    <a:lnTo>
                      <a:pt x="308" y="127"/>
                    </a:lnTo>
                    <a:lnTo>
                      <a:pt x="287" y="115"/>
                    </a:lnTo>
                    <a:lnTo>
                      <a:pt x="268" y="115"/>
                    </a:lnTo>
                    <a:lnTo>
                      <a:pt x="249" y="101"/>
                    </a:lnTo>
                    <a:lnTo>
                      <a:pt x="230" y="99"/>
                    </a:lnTo>
                    <a:lnTo>
                      <a:pt x="183" y="97"/>
                    </a:lnTo>
                    <a:lnTo>
                      <a:pt x="152" y="73"/>
                    </a:lnTo>
                    <a:lnTo>
                      <a:pt x="126" y="59"/>
                    </a:lnTo>
                    <a:lnTo>
                      <a:pt x="112" y="49"/>
                    </a:lnTo>
                    <a:lnTo>
                      <a:pt x="83" y="49"/>
                    </a:lnTo>
                    <a:lnTo>
                      <a:pt x="38" y="30"/>
                    </a:lnTo>
                    <a:lnTo>
                      <a:pt x="15" y="11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19" name="Freeform 295"/>
              <p:cNvSpPr>
                <a:spLocks/>
              </p:cNvSpPr>
              <p:nvPr/>
            </p:nvSpPr>
            <p:spPr bwMode="auto">
              <a:xfrm>
                <a:off x="3963" y="1445"/>
                <a:ext cx="637" cy="280"/>
              </a:xfrm>
              <a:custGeom>
                <a:avLst/>
                <a:gdLst/>
                <a:ahLst/>
                <a:cxnLst>
                  <a:cxn ang="0">
                    <a:pos x="0" y="114"/>
                  </a:cxn>
                  <a:cxn ang="0">
                    <a:pos x="24" y="145"/>
                  </a:cxn>
                  <a:cxn ang="0">
                    <a:pos x="52" y="154"/>
                  </a:cxn>
                  <a:cxn ang="0">
                    <a:pos x="67" y="171"/>
                  </a:cxn>
                  <a:cxn ang="0">
                    <a:pos x="71" y="187"/>
                  </a:cxn>
                  <a:cxn ang="0">
                    <a:pos x="100" y="194"/>
                  </a:cxn>
                  <a:cxn ang="0">
                    <a:pos x="114" y="194"/>
                  </a:cxn>
                  <a:cxn ang="0">
                    <a:pos x="126" y="168"/>
                  </a:cxn>
                  <a:cxn ang="0">
                    <a:pos x="140" y="145"/>
                  </a:cxn>
                  <a:cxn ang="0">
                    <a:pos x="154" y="114"/>
                  </a:cxn>
                  <a:cxn ang="0">
                    <a:pos x="180" y="97"/>
                  </a:cxn>
                  <a:cxn ang="0">
                    <a:pos x="199" y="102"/>
                  </a:cxn>
                  <a:cxn ang="0">
                    <a:pos x="220" y="95"/>
                  </a:cxn>
                  <a:cxn ang="0">
                    <a:pos x="237" y="86"/>
                  </a:cxn>
                  <a:cxn ang="0">
                    <a:pos x="251" y="95"/>
                  </a:cxn>
                  <a:cxn ang="0">
                    <a:pos x="272" y="100"/>
                  </a:cxn>
                  <a:cxn ang="0">
                    <a:pos x="282" y="116"/>
                  </a:cxn>
                  <a:cxn ang="0">
                    <a:pos x="301" y="140"/>
                  </a:cxn>
                  <a:cxn ang="0">
                    <a:pos x="303" y="157"/>
                  </a:cxn>
                  <a:cxn ang="0">
                    <a:pos x="298" y="166"/>
                  </a:cxn>
                  <a:cxn ang="0">
                    <a:pos x="301" y="183"/>
                  </a:cxn>
                  <a:cxn ang="0">
                    <a:pos x="320" y="194"/>
                  </a:cxn>
                  <a:cxn ang="0">
                    <a:pos x="331" y="204"/>
                  </a:cxn>
                  <a:cxn ang="0">
                    <a:pos x="350" y="206"/>
                  </a:cxn>
                  <a:cxn ang="0">
                    <a:pos x="365" y="199"/>
                  </a:cxn>
                  <a:cxn ang="0">
                    <a:pos x="383" y="201"/>
                  </a:cxn>
                  <a:cxn ang="0">
                    <a:pos x="388" y="220"/>
                  </a:cxn>
                  <a:cxn ang="0">
                    <a:pos x="400" y="235"/>
                  </a:cxn>
                  <a:cxn ang="0">
                    <a:pos x="417" y="235"/>
                  </a:cxn>
                  <a:cxn ang="0">
                    <a:pos x="435" y="239"/>
                  </a:cxn>
                  <a:cxn ang="0">
                    <a:pos x="452" y="237"/>
                  </a:cxn>
                  <a:cxn ang="0">
                    <a:pos x="464" y="254"/>
                  </a:cxn>
                  <a:cxn ang="0">
                    <a:pos x="488" y="268"/>
                  </a:cxn>
                  <a:cxn ang="0">
                    <a:pos x="509" y="280"/>
                  </a:cxn>
                  <a:cxn ang="0">
                    <a:pos x="532" y="270"/>
                  </a:cxn>
                  <a:cxn ang="0">
                    <a:pos x="535" y="244"/>
                  </a:cxn>
                  <a:cxn ang="0">
                    <a:pos x="528" y="218"/>
                  </a:cxn>
                  <a:cxn ang="0">
                    <a:pos x="532" y="204"/>
                  </a:cxn>
                  <a:cxn ang="0">
                    <a:pos x="551" y="211"/>
                  </a:cxn>
                  <a:cxn ang="0">
                    <a:pos x="566" y="216"/>
                  </a:cxn>
                  <a:cxn ang="0">
                    <a:pos x="568" y="197"/>
                  </a:cxn>
                  <a:cxn ang="0">
                    <a:pos x="554" y="166"/>
                  </a:cxn>
                  <a:cxn ang="0">
                    <a:pos x="563" y="135"/>
                  </a:cxn>
                  <a:cxn ang="0">
                    <a:pos x="561" y="109"/>
                  </a:cxn>
                  <a:cxn ang="0">
                    <a:pos x="570" y="88"/>
                  </a:cxn>
                  <a:cxn ang="0">
                    <a:pos x="582" y="71"/>
                  </a:cxn>
                  <a:cxn ang="0">
                    <a:pos x="589" y="57"/>
                  </a:cxn>
                  <a:cxn ang="0">
                    <a:pos x="589" y="33"/>
                  </a:cxn>
                  <a:cxn ang="0">
                    <a:pos x="620" y="17"/>
                  </a:cxn>
                  <a:cxn ang="0">
                    <a:pos x="637" y="0"/>
                  </a:cxn>
                </a:cxnLst>
                <a:rect l="0" t="0" r="r" b="b"/>
                <a:pathLst>
                  <a:path w="637" h="280">
                    <a:moveTo>
                      <a:pt x="0" y="114"/>
                    </a:moveTo>
                    <a:lnTo>
                      <a:pt x="24" y="145"/>
                    </a:lnTo>
                    <a:lnTo>
                      <a:pt x="52" y="154"/>
                    </a:lnTo>
                    <a:lnTo>
                      <a:pt x="67" y="171"/>
                    </a:lnTo>
                    <a:lnTo>
                      <a:pt x="71" y="187"/>
                    </a:lnTo>
                    <a:lnTo>
                      <a:pt x="100" y="194"/>
                    </a:lnTo>
                    <a:lnTo>
                      <a:pt x="114" y="194"/>
                    </a:lnTo>
                    <a:lnTo>
                      <a:pt x="126" y="168"/>
                    </a:lnTo>
                    <a:lnTo>
                      <a:pt x="140" y="145"/>
                    </a:lnTo>
                    <a:lnTo>
                      <a:pt x="154" y="114"/>
                    </a:lnTo>
                    <a:lnTo>
                      <a:pt x="180" y="97"/>
                    </a:lnTo>
                    <a:lnTo>
                      <a:pt x="199" y="102"/>
                    </a:lnTo>
                    <a:lnTo>
                      <a:pt x="220" y="95"/>
                    </a:lnTo>
                    <a:lnTo>
                      <a:pt x="237" y="86"/>
                    </a:lnTo>
                    <a:lnTo>
                      <a:pt x="251" y="95"/>
                    </a:lnTo>
                    <a:lnTo>
                      <a:pt x="272" y="100"/>
                    </a:lnTo>
                    <a:lnTo>
                      <a:pt x="282" y="116"/>
                    </a:lnTo>
                    <a:lnTo>
                      <a:pt x="301" y="140"/>
                    </a:lnTo>
                    <a:lnTo>
                      <a:pt x="303" y="157"/>
                    </a:lnTo>
                    <a:lnTo>
                      <a:pt x="298" y="166"/>
                    </a:lnTo>
                    <a:lnTo>
                      <a:pt x="301" y="183"/>
                    </a:lnTo>
                    <a:lnTo>
                      <a:pt x="320" y="194"/>
                    </a:lnTo>
                    <a:lnTo>
                      <a:pt x="331" y="204"/>
                    </a:lnTo>
                    <a:lnTo>
                      <a:pt x="350" y="206"/>
                    </a:lnTo>
                    <a:lnTo>
                      <a:pt x="365" y="199"/>
                    </a:lnTo>
                    <a:lnTo>
                      <a:pt x="383" y="201"/>
                    </a:lnTo>
                    <a:lnTo>
                      <a:pt x="388" y="220"/>
                    </a:lnTo>
                    <a:lnTo>
                      <a:pt x="400" y="235"/>
                    </a:lnTo>
                    <a:lnTo>
                      <a:pt x="417" y="235"/>
                    </a:lnTo>
                    <a:lnTo>
                      <a:pt x="435" y="239"/>
                    </a:lnTo>
                    <a:lnTo>
                      <a:pt x="452" y="237"/>
                    </a:lnTo>
                    <a:lnTo>
                      <a:pt x="464" y="254"/>
                    </a:lnTo>
                    <a:lnTo>
                      <a:pt x="488" y="268"/>
                    </a:lnTo>
                    <a:lnTo>
                      <a:pt x="509" y="280"/>
                    </a:lnTo>
                    <a:lnTo>
                      <a:pt x="532" y="270"/>
                    </a:lnTo>
                    <a:lnTo>
                      <a:pt x="535" y="244"/>
                    </a:lnTo>
                    <a:lnTo>
                      <a:pt x="528" y="218"/>
                    </a:lnTo>
                    <a:lnTo>
                      <a:pt x="532" y="204"/>
                    </a:lnTo>
                    <a:lnTo>
                      <a:pt x="551" y="211"/>
                    </a:lnTo>
                    <a:lnTo>
                      <a:pt x="566" y="216"/>
                    </a:lnTo>
                    <a:lnTo>
                      <a:pt x="568" y="197"/>
                    </a:lnTo>
                    <a:lnTo>
                      <a:pt x="554" y="166"/>
                    </a:lnTo>
                    <a:lnTo>
                      <a:pt x="563" y="135"/>
                    </a:lnTo>
                    <a:lnTo>
                      <a:pt x="561" y="109"/>
                    </a:lnTo>
                    <a:lnTo>
                      <a:pt x="570" y="88"/>
                    </a:lnTo>
                    <a:lnTo>
                      <a:pt x="582" y="71"/>
                    </a:lnTo>
                    <a:lnTo>
                      <a:pt x="589" y="57"/>
                    </a:lnTo>
                    <a:lnTo>
                      <a:pt x="589" y="33"/>
                    </a:lnTo>
                    <a:lnTo>
                      <a:pt x="620" y="17"/>
                    </a:lnTo>
                    <a:lnTo>
                      <a:pt x="637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0" name="Freeform 296"/>
              <p:cNvSpPr>
                <a:spLocks/>
              </p:cNvSpPr>
              <p:nvPr/>
            </p:nvSpPr>
            <p:spPr bwMode="auto">
              <a:xfrm>
                <a:off x="4659" y="2221"/>
                <a:ext cx="321" cy="268"/>
              </a:xfrm>
              <a:custGeom>
                <a:avLst/>
                <a:gdLst/>
                <a:ahLst/>
                <a:cxnLst>
                  <a:cxn ang="0">
                    <a:pos x="321" y="0"/>
                  </a:cxn>
                  <a:cxn ang="0">
                    <a:pos x="307" y="12"/>
                  </a:cxn>
                  <a:cxn ang="0">
                    <a:pos x="279" y="10"/>
                  </a:cxn>
                  <a:cxn ang="0">
                    <a:pos x="255" y="19"/>
                  </a:cxn>
                  <a:cxn ang="0">
                    <a:pos x="239" y="31"/>
                  </a:cxn>
                  <a:cxn ang="0">
                    <a:pos x="224" y="64"/>
                  </a:cxn>
                  <a:cxn ang="0">
                    <a:pos x="229" y="107"/>
                  </a:cxn>
                  <a:cxn ang="0">
                    <a:pos x="203" y="138"/>
                  </a:cxn>
                  <a:cxn ang="0">
                    <a:pos x="184" y="147"/>
                  </a:cxn>
                  <a:cxn ang="0">
                    <a:pos x="161" y="164"/>
                  </a:cxn>
                  <a:cxn ang="0">
                    <a:pos x="123" y="168"/>
                  </a:cxn>
                  <a:cxn ang="0">
                    <a:pos x="111" y="183"/>
                  </a:cxn>
                  <a:cxn ang="0">
                    <a:pos x="90" y="187"/>
                  </a:cxn>
                  <a:cxn ang="0">
                    <a:pos x="66" y="192"/>
                  </a:cxn>
                  <a:cxn ang="0">
                    <a:pos x="54" y="206"/>
                  </a:cxn>
                  <a:cxn ang="0">
                    <a:pos x="52" y="232"/>
                  </a:cxn>
                  <a:cxn ang="0">
                    <a:pos x="26" y="249"/>
                  </a:cxn>
                  <a:cxn ang="0">
                    <a:pos x="0" y="268"/>
                  </a:cxn>
                </a:cxnLst>
                <a:rect l="0" t="0" r="r" b="b"/>
                <a:pathLst>
                  <a:path w="321" h="268">
                    <a:moveTo>
                      <a:pt x="321" y="0"/>
                    </a:moveTo>
                    <a:lnTo>
                      <a:pt x="307" y="12"/>
                    </a:lnTo>
                    <a:lnTo>
                      <a:pt x="279" y="10"/>
                    </a:lnTo>
                    <a:lnTo>
                      <a:pt x="255" y="19"/>
                    </a:lnTo>
                    <a:lnTo>
                      <a:pt x="239" y="31"/>
                    </a:lnTo>
                    <a:lnTo>
                      <a:pt x="224" y="64"/>
                    </a:lnTo>
                    <a:lnTo>
                      <a:pt x="229" y="107"/>
                    </a:lnTo>
                    <a:lnTo>
                      <a:pt x="203" y="138"/>
                    </a:lnTo>
                    <a:lnTo>
                      <a:pt x="184" y="147"/>
                    </a:lnTo>
                    <a:lnTo>
                      <a:pt x="161" y="164"/>
                    </a:lnTo>
                    <a:lnTo>
                      <a:pt x="123" y="168"/>
                    </a:lnTo>
                    <a:lnTo>
                      <a:pt x="111" y="183"/>
                    </a:lnTo>
                    <a:lnTo>
                      <a:pt x="90" y="187"/>
                    </a:lnTo>
                    <a:lnTo>
                      <a:pt x="66" y="192"/>
                    </a:lnTo>
                    <a:lnTo>
                      <a:pt x="54" y="206"/>
                    </a:lnTo>
                    <a:lnTo>
                      <a:pt x="52" y="232"/>
                    </a:lnTo>
                    <a:lnTo>
                      <a:pt x="26" y="249"/>
                    </a:lnTo>
                    <a:lnTo>
                      <a:pt x="0" y="26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1" name="Freeform 297"/>
              <p:cNvSpPr>
                <a:spLocks/>
              </p:cNvSpPr>
              <p:nvPr/>
            </p:nvSpPr>
            <p:spPr bwMode="auto">
              <a:xfrm>
                <a:off x="3862" y="1793"/>
                <a:ext cx="484" cy="906"/>
              </a:xfrm>
              <a:custGeom>
                <a:avLst/>
                <a:gdLst/>
                <a:ahLst/>
                <a:cxnLst>
                  <a:cxn ang="0">
                    <a:pos x="139" y="0"/>
                  </a:cxn>
                  <a:cxn ang="0">
                    <a:pos x="127" y="7"/>
                  </a:cxn>
                  <a:cxn ang="0">
                    <a:pos x="125" y="17"/>
                  </a:cxn>
                  <a:cxn ang="0">
                    <a:pos x="123" y="29"/>
                  </a:cxn>
                  <a:cxn ang="0">
                    <a:pos x="92" y="38"/>
                  </a:cxn>
                  <a:cxn ang="0">
                    <a:pos x="56" y="48"/>
                  </a:cxn>
                  <a:cxn ang="0">
                    <a:pos x="18" y="55"/>
                  </a:cxn>
                  <a:cxn ang="0">
                    <a:pos x="9" y="85"/>
                  </a:cxn>
                  <a:cxn ang="0">
                    <a:pos x="0" y="104"/>
                  </a:cxn>
                  <a:cxn ang="0">
                    <a:pos x="9" y="142"/>
                  </a:cxn>
                  <a:cxn ang="0">
                    <a:pos x="7" y="173"/>
                  </a:cxn>
                  <a:cxn ang="0">
                    <a:pos x="16" y="204"/>
                  </a:cxn>
                  <a:cxn ang="0">
                    <a:pos x="21" y="227"/>
                  </a:cxn>
                  <a:cxn ang="0">
                    <a:pos x="18" y="246"/>
                  </a:cxn>
                  <a:cxn ang="0">
                    <a:pos x="28" y="268"/>
                  </a:cxn>
                  <a:cxn ang="0">
                    <a:pos x="33" y="291"/>
                  </a:cxn>
                  <a:cxn ang="0">
                    <a:pos x="63" y="324"/>
                  </a:cxn>
                  <a:cxn ang="0">
                    <a:pos x="80" y="348"/>
                  </a:cxn>
                  <a:cxn ang="0">
                    <a:pos x="87" y="381"/>
                  </a:cxn>
                  <a:cxn ang="0">
                    <a:pos x="75" y="417"/>
                  </a:cxn>
                  <a:cxn ang="0">
                    <a:pos x="78" y="443"/>
                  </a:cxn>
                  <a:cxn ang="0">
                    <a:pos x="82" y="476"/>
                  </a:cxn>
                  <a:cxn ang="0">
                    <a:pos x="89" y="495"/>
                  </a:cxn>
                  <a:cxn ang="0">
                    <a:pos x="97" y="511"/>
                  </a:cxn>
                  <a:cxn ang="0">
                    <a:pos x="120" y="542"/>
                  </a:cxn>
                  <a:cxn ang="0">
                    <a:pos x="132" y="554"/>
                  </a:cxn>
                  <a:cxn ang="0">
                    <a:pos x="149" y="556"/>
                  </a:cxn>
                  <a:cxn ang="0">
                    <a:pos x="160" y="554"/>
                  </a:cxn>
                  <a:cxn ang="0">
                    <a:pos x="172" y="566"/>
                  </a:cxn>
                  <a:cxn ang="0">
                    <a:pos x="203" y="578"/>
                  </a:cxn>
                  <a:cxn ang="0">
                    <a:pos x="250" y="599"/>
                  </a:cxn>
                  <a:cxn ang="0">
                    <a:pos x="283" y="606"/>
                  </a:cxn>
                  <a:cxn ang="0">
                    <a:pos x="309" y="611"/>
                  </a:cxn>
                  <a:cxn ang="0">
                    <a:pos x="331" y="611"/>
                  </a:cxn>
                  <a:cxn ang="0">
                    <a:pos x="364" y="627"/>
                  </a:cxn>
                  <a:cxn ang="0">
                    <a:pos x="385" y="627"/>
                  </a:cxn>
                  <a:cxn ang="0">
                    <a:pos x="416" y="639"/>
                  </a:cxn>
                  <a:cxn ang="0">
                    <a:pos x="444" y="651"/>
                  </a:cxn>
                  <a:cxn ang="0">
                    <a:pos x="461" y="670"/>
                  </a:cxn>
                  <a:cxn ang="0">
                    <a:pos x="470" y="693"/>
                  </a:cxn>
                  <a:cxn ang="0">
                    <a:pos x="482" y="712"/>
                  </a:cxn>
                  <a:cxn ang="0">
                    <a:pos x="484" y="738"/>
                  </a:cxn>
                  <a:cxn ang="0">
                    <a:pos x="470" y="746"/>
                  </a:cxn>
                  <a:cxn ang="0">
                    <a:pos x="437" y="755"/>
                  </a:cxn>
                  <a:cxn ang="0">
                    <a:pos x="413" y="762"/>
                  </a:cxn>
                  <a:cxn ang="0">
                    <a:pos x="404" y="767"/>
                  </a:cxn>
                  <a:cxn ang="0">
                    <a:pos x="404" y="786"/>
                  </a:cxn>
                  <a:cxn ang="0">
                    <a:pos x="395" y="817"/>
                  </a:cxn>
                  <a:cxn ang="0">
                    <a:pos x="390" y="843"/>
                  </a:cxn>
                  <a:cxn ang="0">
                    <a:pos x="371" y="864"/>
                  </a:cxn>
                  <a:cxn ang="0">
                    <a:pos x="333" y="880"/>
                  </a:cxn>
                  <a:cxn ang="0">
                    <a:pos x="305" y="906"/>
                  </a:cxn>
                </a:cxnLst>
                <a:rect l="0" t="0" r="r" b="b"/>
                <a:pathLst>
                  <a:path w="484" h="906">
                    <a:moveTo>
                      <a:pt x="139" y="0"/>
                    </a:moveTo>
                    <a:lnTo>
                      <a:pt x="127" y="7"/>
                    </a:lnTo>
                    <a:lnTo>
                      <a:pt x="125" y="17"/>
                    </a:lnTo>
                    <a:lnTo>
                      <a:pt x="123" y="29"/>
                    </a:lnTo>
                    <a:lnTo>
                      <a:pt x="92" y="38"/>
                    </a:lnTo>
                    <a:lnTo>
                      <a:pt x="56" y="48"/>
                    </a:lnTo>
                    <a:lnTo>
                      <a:pt x="18" y="55"/>
                    </a:lnTo>
                    <a:lnTo>
                      <a:pt x="9" y="85"/>
                    </a:lnTo>
                    <a:lnTo>
                      <a:pt x="0" y="104"/>
                    </a:lnTo>
                    <a:lnTo>
                      <a:pt x="9" y="142"/>
                    </a:lnTo>
                    <a:lnTo>
                      <a:pt x="7" y="173"/>
                    </a:lnTo>
                    <a:lnTo>
                      <a:pt x="16" y="204"/>
                    </a:lnTo>
                    <a:lnTo>
                      <a:pt x="21" y="227"/>
                    </a:lnTo>
                    <a:lnTo>
                      <a:pt x="18" y="246"/>
                    </a:lnTo>
                    <a:lnTo>
                      <a:pt x="28" y="268"/>
                    </a:lnTo>
                    <a:lnTo>
                      <a:pt x="33" y="291"/>
                    </a:lnTo>
                    <a:lnTo>
                      <a:pt x="63" y="324"/>
                    </a:lnTo>
                    <a:lnTo>
                      <a:pt x="80" y="348"/>
                    </a:lnTo>
                    <a:lnTo>
                      <a:pt x="87" y="381"/>
                    </a:lnTo>
                    <a:lnTo>
                      <a:pt x="75" y="417"/>
                    </a:lnTo>
                    <a:lnTo>
                      <a:pt x="78" y="443"/>
                    </a:lnTo>
                    <a:lnTo>
                      <a:pt x="82" y="476"/>
                    </a:lnTo>
                    <a:lnTo>
                      <a:pt x="89" y="495"/>
                    </a:lnTo>
                    <a:lnTo>
                      <a:pt x="97" y="511"/>
                    </a:lnTo>
                    <a:lnTo>
                      <a:pt x="120" y="542"/>
                    </a:lnTo>
                    <a:lnTo>
                      <a:pt x="132" y="554"/>
                    </a:lnTo>
                    <a:lnTo>
                      <a:pt x="149" y="556"/>
                    </a:lnTo>
                    <a:lnTo>
                      <a:pt x="160" y="554"/>
                    </a:lnTo>
                    <a:lnTo>
                      <a:pt x="172" y="566"/>
                    </a:lnTo>
                    <a:lnTo>
                      <a:pt x="203" y="578"/>
                    </a:lnTo>
                    <a:lnTo>
                      <a:pt x="250" y="599"/>
                    </a:lnTo>
                    <a:lnTo>
                      <a:pt x="283" y="606"/>
                    </a:lnTo>
                    <a:lnTo>
                      <a:pt x="309" y="611"/>
                    </a:lnTo>
                    <a:lnTo>
                      <a:pt x="331" y="611"/>
                    </a:lnTo>
                    <a:lnTo>
                      <a:pt x="364" y="627"/>
                    </a:lnTo>
                    <a:lnTo>
                      <a:pt x="385" y="627"/>
                    </a:lnTo>
                    <a:lnTo>
                      <a:pt x="416" y="639"/>
                    </a:lnTo>
                    <a:lnTo>
                      <a:pt x="444" y="651"/>
                    </a:lnTo>
                    <a:lnTo>
                      <a:pt x="461" y="670"/>
                    </a:lnTo>
                    <a:lnTo>
                      <a:pt x="470" y="693"/>
                    </a:lnTo>
                    <a:lnTo>
                      <a:pt x="482" y="712"/>
                    </a:lnTo>
                    <a:lnTo>
                      <a:pt x="484" y="738"/>
                    </a:lnTo>
                    <a:lnTo>
                      <a:pt x="470" y="746"/>
                    </a:lnTo>
                    <a:lnTo>
                      <a:pt x="437" y="755"/>
                    </a:lnTo>
                    <a:lnTo>
                      <a:pt x="413" y="762"/>
                    </a:lnTo>
                    <a:lnTo>
                      <a:pt x="404" y="767"/>
                    </a:lnTo>
                    <a:lnTo>
                      <a:pt x="404" y="786"/>
                    </a:lnTo>
                    <a:lnTo>
                      <a:pt x="395" y="817"/>
                    </a:lnTo>
                    <a:lnTo>
                      <a:pt x="390" y="843"/>
                    </a:lnTo>
                    <a:lnTo>
                      <a:pt x="371" y="864"/>
                    </a:lnTo>
                    <a:lnTo>
                      <a:pt x="333" y="880"/>
                    </a:lnTo>
                    <a:lnTo>
                      <a:pt x="305" y="90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2" name="Freeform 298"/>
              <p:cNvSpPr>
                <a:spLocks/>
              </p:cNvSpPr>
              <p:nvPr/>
            </p:nvSpPr>
            <p:spPr bwMode="auto">
              <a:xfrm>
                <a:off x="4446" y="1909"/>
                <a:ext cx="468" cy="331"/>
              </a:xfrm>
              <a:custGeom>
                <a:avLst/>
                <a:gdLst/>
                <a:ahLst/>
                <a:cxnLst>
                  <a:cxn ang="0">
                    <a:pos x="9" y="0"/>
                  </a:cxn>
                  <a:cxn ang="0">
                    <a:pos x="0" y="33"/>
                  </a:cxn>
                  <a:cxn ang="0">
                    <a:pos x="14" y="52"/>
                  </a:cxn>
                  <a:cxn ang="0">
                    <a:pos x="35" y="73"/>
                  </a:cxn>
                  <a:cxn ang="0">
                    <a:pos x="47" y="85"/>
                  </a:cxn>
                  <a:cxn ang="0">
                    <a:pos x="54" y="126"/>
                  </a:cxn>
                  <a:cxn ang="0">
                    <a:pos x="66" y="154"/>
                  </a:cxn>
                  <a:cxn ang="0">
                    <a:pos x="75" y="171"/>
                  </a:cxn>
                  <a:cxn ang="0">
                    <a:pos x="94" y="178"/>
                  </a:cxn>
                  <a:cxn ang="0">
                    <a:pos x="109" y="180"/>
                  </a:cxn>
                  <a:cxn ang="0">
                    <a:pos x="120" y="194"/>
                  </a:cxn>
                  <a:cxn ang="0">
                    <a:pos x="146" y="215"/>
                  </a:cxn>
                  <a:cxn ang="0">
                    <a:pos x="151" y="237"/>
                  </a:cxn>
                  <a:cxn ang="0">
                    <a:pos x="156" y="253"/>
                  </a:cxn>
                  <a:cxn ang="0">
                    <a:pos x="172" y="246"/>
                  </a:cxn>
                  <a:cxn ang="0">
                    <a:pos x="172" y="230"/>
                  </a:cxn>
                  <a:cxn ang="0">
                    <a:pos x="191" y="239"/>
                  </a:cxn>
                  <a:cxn ang="0">
                    <a:pos x="201" y="251"/>
                  </a:cxn>
                  <a:cxn ang="0">
                    <a:pos x="210" y="249"/>
                  </a:cxn>
                  <a:cxn ang="0">
                    <a:pos x="220" y="256"/>
                  </a:cxn>
                  <a:cxn ang="0">
                    <a:pos x="239" y="265"/>
                  </a:cxn>
                  <a:cxn ang="0">
                    <a:pos x="248" y="279"/>
                  </a:cxn>
                  <a:cxn ang="0">
                    <a:pos x="265" y="279"/>
                  </a:cxn>
                  <a:cxn ang="0">
                    <a:pos x="281" y="270"/>
                  </a:cxn>
                  <a:cxn ang="0">
                    <a:pos x="298" y="265"/>
                  </a:cxn>
                  <a:cxn ang="0">
                    <a:pos x="321" y="256"/>
                  </a:cxn>
                  <a:cxn ang="0">
                    <a:pos x="338" y="251"/>
                  </a:cxn>
                  <a:cxn ang="0">
                    <a:pos x="347" y="246"/>
                  </a:cxn>
                  <a:cxn ang="0">
                    <a:pos x="357" y="246"/>
                  </a:cxn>
                  <a:cxn ang="0">
                    <a:pos x="364" y="258"/>
                  </a:cxn>
                  <a:cxn ang="0">
                    <a:pos x="376" y="263"/>
                  </a:cxn>
                  <a:cxn ang="0">
                    <a:pos x="383" y="268"/>
                  </a:cxn>
                  <a:cxn ang="0">
                    <a:pos x="404" y="270"/>
                  </a:cxn>
                  <a:cxn ang="0">
                    <a:pos x="404" y="253"/>
                  </a:cxn>
                  <a:cxn ang="0">
                    <a:pos x="414" y="246"/>
                  </a:cxn>
                  <a:cxn ang="0">
                    <a:pos x="428" y="251"/>
                  </a:cxn>
                  <a:cxn ang="0">
                    <a:pos x="440" y="256"/>
                  </a:cxn>
                  <a:cxn ang="0">
                    <a:pos x="452" y="268"/>
                  </a:cxn>
                  <a:cxn ang="0">
                    <a:pos x="447" y="296"/>
                  </a:cxn>
                  <a:cxn ang="0">
                    <a:pos x="452" y="315"/>
                  </a:cxn>
                  <a:cxn ang="0">
                    <a:pos x="468" y="331"/>
                  </a:cxn>
                </a:cxnLst>
                <a:rect l="0" t="0" r="r" b="b"/>
                <a:pathLst>
                  <a:path w="468" h="331">
                    <a:moveTo>
                      <a:pt x="9" y="0"/>
                    </a:moveTo>
                    <a:lnTo>
                      <a:pt x="0" y="33"/>
                    </a:lnTo>
                    <a:lnTo>
                      <a:pt x="14" y="52"/>
                    </a:lnTo>
                    <a:lnTo>
                      <a:pt x="35" y="73"/>
                    </a:lnTo>
                    <a:lnTo>
                      <a:pt x="47" y="85"/>
                    </a:lnTo>
                    <a:lnTo>
                      <a:pt x="54" y="126"/>
                    </a:lnTo>
                    <a:lnTo>
                      <a:pt x="66" y="154"/>
                    </a:lnTo>
                    <a:lnTo>
                      <a:pt x="75" y="171"/>
                    </a:lnTo>
                    <a:lnTo>
                      <a:pt x="94" y="178"/>
                    </a:lnTo>
                    <a:lnTo>
                      <a:pt x="109" y="180"/>
                    </a:lnTo>
                    <a:lnTo>
                      <a:pt x="120" y="194"/>
                    </a:lnTo>
                    <a:lnTo>
                      <a:pt x="146" y="215"/>
                    </a:lnTo>
                    <a:lnTo>
                      <a:pt x="151" y="237"/>
                    </a:lnTo>
                    <a:lnTo>
                      <a:pt x="156" y="253"/>
                    </a:lnTo>
                    <a:lnTo>
                      <a:pt x="172" y="246"/>
                    </a:lnTo>
                    <a:lnTo>
                      <a:pt x="172" y="230"/>
                    </a:lnTo>
                    <a:lnTo>
                      <a:pt x="191" y="239"/>
                    </a:lnTo>
                    <a:lnTo>
                      <a:pt x="201" y="251"/>
                    </a:lnTo>
                    <a:lnTo>
                      <a:pt x="210" y="249"/>
                    </a:lnTo>
                    <a:lnTo>
                      <a:pt x="220" y="256"/>
                    </a:lnTo>
                    <a:lnTo>
                      <a:pt x="239" y="265"/>
                    </a:lnTo>
                    <a:lnTo>
                      <a:pt x="248" y="279"/>
                    </a:lnTo>
                    <a:lnTo>
                      <a:pt x="265" y="279"/>
                    </a:lnTo>
                    <a:lnTo>
                      <a:pt x="281" y="270"/>
                    </a:lnTo>
                    <a:lnTo>
                      <a:pt x="298" y="265"/>
                    </a:lnTo>
                    <a:lnTo>
                      <a:pt x="321" y="256"/>
                    </a:lnTo>
                    <a:lnTo>
                      <a:pt x="338" y="251"/>
                    </a:lnTo>
                    <a:lnTo>
                      <a:pt x="347" y="246"/>
                    </a:lnTo>
                    <a:lnTo>
                      <a:pt x="357" y="246"/>
                    </a:lnTo>
                    <a:lnTo>
                      <a:pt x="364" y="258"/>
                    </a:lnTo>
                    <a:lnTo>
                      <a:pt x="376" y="263"/>
                    </a:lnTo>
                    <a:lnTo>
                      <a:pt x="383" y="268"/>
                    </a:lnTo>
                    <a:lnTo>
                      <a:pt x="404" y="270"/>
                    </a:lnTo>
                    <a:lnTo>
                      <a:pt x="404" y="253"/>
                    </a:lnTo>
                    <a:lnTo>
                      <a:pt x="414" y="246"/>
                    </a:lnTo>
                    <a:lnTo>
                      <a:pt x="428" y="251"/>
                    </a:lnTo>
                    <a:lnTo>
                      <a:pt x="440" y="256"/>
                    </a:lnTo>
                    <a:lnTo>
                      <a:pt x="452" y="268"/>
                    </a:lnTo>
                    <a:lnTo>
                      <a:pt x="447" y="296"/>
                    </a:lnTo>
                    <a:lnTo>
                      <a:pt x="452" y="315"/>
                    </a:lnTo>
                    <a:lnTo>
                      <a:pt x="468" y="3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3" name="Freeform 299"/>
              <p:cNvSpPr>
                <a:spLocks/>
              </p:cNvSpPr>
              <p:nvPr/>
            </p:nvSpPr>
            <p:spPr bwMode="auto">
              <a:xfrm>
                <a:off x="4372" y="11"/>
                <a:ext cx="672" cy="578"/>
              </a:xfrm>
              <a:custGeom>
                <a:avLst/>
                <a:gdLst/>
                <a:ahLst/>
                <a:cxnLst>
                  <a:cxn ang="0">
                    <a:pos x="672" y="500"/>
                  </a:cxn>
                  <a:cxn ang="0">
                    <a:pos x="646" y="514"/>
                  </a:cxn>
                  <a:cxn ang="0">
                    <a:pos x="618" y="519"/>
                  </a:cxn>
                  <a:cxn ang="0">
                    <a:pos x="625" y="540"/>
                  </a:cxn>
                  <a:cxn ang="0">
                    <a:pos x="625" y="564"/>
                  </a:cxn>
                  <a:cxn ang="0">
                    <a:pos x="606" y="578"/>
                  </a:cxn>
                  <a:cxn ang="0">
                    <a:pos x="580" y="575"/>
                  </a:cxn>
                  <a:cxn ang="0">
                    <a:pos x="563" y="566"/>
                  </a:cxn>
                  <a:cxn ang="0">
                    <a:pos x="537" y="564"/>
                  </a:cxn>
                  <a:cxn ang="0">
                    <a:pos x="521" y="538"/>
                  </a:cxn>
                  <a:cxn ang="0">
                    <a:pos x="474" y="526"/>
                  </a:cxn>
                  <a:cxn ang="0">
                    <a:pos x="452" y="507"/>
                  </a:cxn>
                  <a:cxn ang="0">
                    <a:pos x="455" y="483"/>
                  </a:cxn>
                  <a:cxn ang="0">
                    <a:pos x="457" y="457"/>
                  </a:cxn>
                  <a:cxn ang="0">
                    <a:pos x="452" y="433"/>
                  </a:cxn>
                  <a:cxn ang="0">
                    <a:pos x="448" y="405"/>
                  </a:cxn>
                  <a:cxn ang="0">
                    <a:pos x="448" y="396"/>
                  </a:cxn>
                  <a:cxn ang="0">
                    <a:pos x="466" y="381"/>
                  </a:cxn>
                  <a:cxn ang="0">
                    <a:pos x="462" y="355"/>
                  </a:cxn>
                  <a:cxn ang="0">
                    <a:pos x="440" y="341"/>
                  </a:cxn>
                  <a:cxn ang="0">
                    <a:pos x="431" y="308"/>
                  </a:cxn>
                  <a:cxn ang="0">
                    <a:pos x="424" y="296"/>
                  </a:cxn>
                  <a:cxn ang="0">
                    <a:pos x="398" y="289"/>
                  </a:cxn>
                  <a:cxn ang="0">
                    <a:pos x="381" y="280"/>
                  </a:cxn>
                  <a:cxn ang="0">
                    <a:pos x="362" y="284"/>
                  </a:cxn>
                  <a:cxn ang="0">
                    <a:pos x="348" y="263"/>
                  </a:cxn>
                  <a:cxn ang="0">
                    <a:pos x="336" y="249"/>
                  </a:cxn>
                  <a:cxn ang="0">
                    <a:pos x="315" y="247"/>
                  </a:cxn>
                  <a:cxn ang="0">
                    <a:pos x="301" y="235"/>
                  </a:cxn>
                  <a:cxn ang="0">
                    <a:pos x="287" y="209"/>
                  </a:cxn>
                  <a:cxn ang="0">
                    <a:pos x="265" y="204"/>
                  </a:cxn>
                  <a:cxn ang="0">
                    <a:pos x="230" y="218"/>
                  </a:cxn>
                  <a:cxn ang="0">
                    <a:pos x="225" y="230"/>
                  </a:cxn>
                  <a:cxn ang="0">
                    <a:pos x="232" y="273"/>
                  </a:cxn>
                  <a:cxn ang="0">
                    <a:pos x="223" y="313"/>
                  </a:cxn>
                  <a:cxn ang="0">
                    <a:pos x="206" y="348"/>
                  </a:cxn>
                  <a:cxn ang="0">
                    <a:pos x="168" y="374"/>
                  </a:cxn>
                  <a:cxn ang="0">
                    <a:pos x="142" y="374"/>
                  </a:cxn>
                  <a:cxn ang="0">
                    <a:pos x="119" y="303"/>
                  </a:cxn>
                  <a:cxn ang="0">
                    <a:pos x="97" y="277"/>
                  </a:cxn>
                  <a:cxn ang="0">
                    <a:pos x="74" y="242"/>
                  </a:cxn>
                  <a:cxn ang="0">
                    <a:pos x="48" y="211"/>
                  </a:cxn>
                  <a:cxn ang="0">
                    <a:pos x="24" y="178"/>
                  </a:cxn>
                  <a:cxn ang="0">
                    <a:pos x="22" y="159"/>
                  </a:cxn>
                  <a:cxn ang="0">
                    <a:pos x="36" y="131"/>
                  </a:cxn>
                  <a:cxn ang="0">
                    <a:pos x="17" y="100"/>
                  </a:cxn>
                  <a:cxn ang="0">
                    <a:pos x="22" y="60"/>
                  </a:cxn>
                  <a:cxn ang="0">
                    <a:pos x="17" y="26"/>
                  </a:cxn>
                  <a:cxn ang="0">
                    <a:pos x="0" y="0"/>
                  </a:cxn>
                </a:cxnLst>
                <a:rect l="0" t="0" r="r" b="b"/>
                <a:pathLst>
                  <a:path w="672" h="578">
                    <a:moveTo>
                      <a:pt x="672" y="500"/>
                    </a:moveTo>
                    <a:lnTo>
                      <a:pt x="646" y="514"/>
                    </a:lnTo>
                    <a:lnTo>
                      <a:pt x="618" y="519"/>
                    </a:lnTo>
                    <a:lnTo>
                      <a:pt x="625" y="540"/>
                    </a:lnTo>
                    <a:lnTo>
                      <a:pt x="625" y="564"/>
                    </a:lnTo>
                    <a:lnTo>
                      <a:pt x="606" y="578"/>
                    </a:lnTo>
                    <a:lnTo>
                      <a:pt x="580" y="575"/>
                    </a:lnTo>
                    <a:lnTo>
                      <a:pt x="563" y="566"/>
                    </a:lnTo>
                    <a:lnTo>
                      <a:pt x="537" y="564"/>
                    </a:lnTo>
                    <a:lnTo>
                      <a:pt x="521" y="538"/>
                    </a:lnTo>
                    <a:lnTo>
                      <a:pt x="474" y="526"/>
                    </a:lnTo>
                    <a:lnTo>
                      <a:pt x="452" y="507"/>
                    </a:lnTo>
                    <a:lnTo>
                      <a:pt x="455" y="483"/>
                    </a:lnTo>
                    <a:lnTo>
                      <a:pt x="457" y="457"/>
                    </a:lnTo>
                    <a:lnTo>
                      <a:pt x="452" y="433"/>
                    </a:lnTo>
                    <a:lnTo>
                      <a:pt x="448" y="405"/>
                    </a:lnTo>
                    <a:lnTo>
                      <a:pt x="448" y="396"/>
                    </a:lnTo>
                    <a:lnTo>
                      <a:pt x="466" y="381"/>
                    </a:lnTo>
                    <a:lnTo>
                      <a:pt x="462" y="355"/>
                    </a:lnTo>
                    <a:lnTo>
                      <a:pt x="440" y="341"/>
                    </a:lnTo>
                    <a:lnTo>
                      <a:pt x="431" y="308"/>
                    </a:lnTo>
                    <a:lnTo>
                      <a:pt x="424" y="296"/>
                    </a:lnTo>
                    <a:lnTo>
                      <a:pt x="398" y="289"/>
                    </a:lnTo>
                    <a:lnTo>
                      <a:pt x="381" y="280"/>
                    </a:lnTo>
                    <a:lnTo>
                      <a:pt x="362" y="284"/>
                    </a:lnTo>
                    <a:lnTo>
                      <a:pt x="348" y="263"/>
                    </a:lnTo>
                    <a:lnTo>
                      <a:pt x="336" y="249"/>
                    </a:lnTo>
                    <a:lnTo>
                      <a:pt x="315" y="247"/>
                    </a:lnTo>
                    <a:lnTo>
                      <a:pt x="301" y="235"/>
                    </a:lnTo>
                    <a:lnTo>
                      <a:pt x="287" y="209"/>
                    </a:lnTo>
                    <a:lnTo>
                      <a:pt x="265" y="204"/>
                    </a:lnTo>
                    <a:lnTo>
                      <a:pt x="230" y="218"/>
                    </a:lnTo>
                    <a:lnTo>
                      <a:pt x="225" y="230"/>
                    </a:lnTo>
                    <a:lnTo>
                      <a:pt x="232" y="273"/>
                    </a:lnTo>
                    <a:lnTo>
                      <a:pt x="223" y="313"/>
                    </a:lnTo>
                    <a:lnTo>
                      <a:pt x="206" y="348"/>
                    </a:lnTo>
                    <a:lnTo>
                      <a:pt x="168" y="374"/>
                    </a:lnTo>
                    <a:lnTo>
                      <a:pt x="142" y="374"/>
                    </a:lnTo>
                    <a:lnTo>
                      <a:pt x="119" y="303"/>
                    </a:lnTo>
                    <a:lnTo>
                      <a:pt x="97" y="277"/>
                    </a:lnTo>
                    <a:lnTo>
                      <a:pt x="74" y="242"/>
                    </a:lnTo>
                    <a:lnTo>
                      <a:pt x="48" y="211"/>
                    </a:lnTo>
                    <a:lnTo>
                      <a:pt x="24" y="178"/>
                    </a:lnTo>
                    <a:lnTo>
                      <a:pt x="22" y="159"/>
                    </a:lnTo>
                    <a:lnTo>
                      <a:pt x="36" y="131"/>
                    </a:lnTo>
                    <a:lnTo>
                      <a:pt x="17" y="100"/>
                    </a:lnTo>
                    <a:lnTo>
                      <a:pt x="22" y="60"/>
                    </a:lnTo>
                    <a:lnTo>
                      <a:pt x="17" y="26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4" name="Freeform 300"/>
              <p:cNvSpPr>
                <a:spLocks/>
              </p:cNvSpPr>
              <p:nvPr/>
            </p:nvSpPr>
            <p:spPr bwMode="auto">
              <a:xfrm>
                <a:off x="5073" y="11"/>
                <a:ext cx="461" cy="14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1" y="31"/>
                  </a:cxn>
                  <a:cxn ang="0">
                    <a:pos x="42" y="48"/>
                  </a:cxn>
                  <a:cxn ang="0">
                    <a:pos x="52" y="74"/>
                  </a:cxn>
                  <a:cxn ang="0">
                    <a:pos x="63" y="93"/>
                  </a:cxn>
                  <a:cxn ang="0">
                    <a:pos x="73" y="116"/>
                  </a:cxn>
                  <a:cxn ang="0">
                    <a:pos x="80" y="138"/>
                  </a:cxn>
                  <a:cxn ang="0">
                    <a:pos x="113" y="138"/>
                  </a:cxn>
                  <a:cxn ang="0">
                    <a:pos x="153" y="133"/>
                  </a:cxn>
                  <a:cxn ang="0">
                    <a:pos x="196" y="123"/>
                  </a:cxn>
                  <a:cxn ang="0">
                    <a:pos x="215" y="114"/>
                  </a:cxn>
                  <a:cxn ang="0">
                    <a:pos x="243" y="123"/>
                  </a:cxn>
                  <a:cxn ang="0">
                    <a:pos x="272" y="135"/>
                  </a:cxn>
                  <a:cxn ang="0">
                    <a:pos x="298" y="121"/>
                  </a:cxn>
                  <a:cxn ang="0">
                    <a:pos x="321" y="128"/>
                  </a:cxn>
                  <a:cxn ang="0">
                    <a:pos x="340" y="140"/>
                  </a:cxn>
                  <a:cxn ang="0">
                    <a:pos x="364" y="138"/>
                  </a:cxn>
                  <a:cxn ang="0">
                    <a:pos x="383" y="109"/>
                  </a:cxn>
                  <a:cxn ang="0">
                    <a:pos x="409" y="90"/>
                  </a:cxn>
                  <a:cxn ang="0">
                    <a:pos x="461" y="71"/>
                  </a:cxn>
                </a:cxnLst>
                <a:rect l="0" t="0" r="r" b="b"/>
                <a:pathLst>
                  <a:path w="461" h="140">
                    <a:moveTo>
                      <a:pt x="0" y="0"/>
                    </a:moveTo>
                    <a:lnTo>
                      <a:pt x="21" y="31"/>
                    </a:lnTo>
                    <a:lnTo>
                      <a:pt x="42" y="48"/>
                    </a:lnTo>
                    <a:lnTo>
                      <a:pt x="52" y="74"/>
                    </a:lnTo>
                    <a:lnTo>
                      <a:pt x="63" y="93"/>
                    </a:lnTo>
                    <a:lnTo>
                      <a:pt x="73" y="116"/>
                    </a:lnTo>
                    <a:lnTo>
                      <a:pt x="80" y="138"/>
                    </a:lnTo>
                    <a:lnTo>
                      <a:pt x="113" y="138"/>
                    </a:lnTo>
                    <a:lnTo>
                      <a:pt x="153" y="133"/>
                    </a:lnTo>
                    <a:lnTo>
                      <a:pt x="196" y="123"/>
                    </a:lnTo>
                    <a:lnTo>
                      <a:pt x="215" y="114"/>
                    </a:lnTo>
                    <a:lnTo>
                      <a:pt x="243" y="123"/>
                    </a:lnTo>
                    <a:lnTo>
                      <a:pt x="272" y="135"/>
                    </a:lnTo>
                    <a:lnTo>
                      <a:pt x="298" y="121"/>
                    </a:lnTo>
                    <a:lnTo>
                      <a:pt x="321" y="128"/>
                    </a:lnTo>
                    <a:lnTo>
                      <a:pt x="340" y="140"/>
                    </a:lnTo>
                    <a:lnTo>
                      <a:pt x="364" y="138"/>
                    </a:lnTo>
                    <a:lnTo>
                      <a:pt x="383" y="109"/>
                    </a:lnTo>
                    <a:lnTo>
                      <a:pt x="409" y="90"/>
                    </a:lnTo>
                    <a:lnTo>
                      <a:pt x="461" y="7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5" name="Freeform 301"/>
              <p:cNvSpPr>
                <a:spLocks/>
              </p:cNvSpPr>
              <p:nvPr/>
            </p:nvSpPr>
            <p:spPr bwMode="auto">
              <a:xfrm>
                <a:off x="4145" y="463"/>
                <a:ext cx="407" cy="16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4" y="26"/>
                  </a:cxn>
                  <a:cxn ang="0">
                    <a:pos x="48" y="41"/>
                  </a:cxn>
                  <a:cxn ang="0">
                    <a:pos x="57" y="62"/>
                  </a:cxn>
                  <a:cxn ang="0">
                    <a:pos x="88" y="67"/>
                  </a:cxn>
                  <a:cxn ang="0">
                    <a:pos x="93" y="74"/>
                  </a:cxn>
                  <a:cxn ang="0">
                    <a:pos x="104" y="78"/>
                  </a:cxn>
                  <a:cxn ang="0">
                    <a:pos x="128" y="90"/>
                  </a:cxn>
                  <a:cxn ang="0">
                    <a:pos x="145" y="95"/>
                  </a:cxn>
                  <a:cxn ang="0">
                    <a:pos x="159" y="95"/>
                  </a:cxn>
                  <a:cxn ang="0">
                    <a:pos x="178" y="107"/>
                  </a:cxn>
                  <a:cxn ang="0">
                    <a:pos x="199" y="107"/>
                  </a:cxn>
                  <a:cxn ang="0">
                    <a:pos x="225" y="102"/>
                  </a:cxn>
                  <a:cxn ang="0">
                    <a:pos x="244" y="102"/>
                  </a:cxn>
                  <a:cxn ang="0">
                    <a:pos x="272" y="107"/>
                  </a:cxn>
                  <a:cxn ang="0">
                    <a:pos x="294" y="107"/>
                  </a:cxn>
                  <a:cxn ang="0">
                    <a:pos x="310" y="119"/>
                  </a:cxn>
                  <a:cxn ang="0">
                    <a:pos x="320" y="131"/>
                  </a:cxn>
                  <a:cxn ang="0">
                    <a:pos x="339" y="157"/>
                  </a:cxn>
                  <a:cxn ang="0">
                    <a:pos x="350" y="166"/>
                  </a:cxn>
                  <a:cxn ang="0">
                    <a:pos x="360" y="166"/>
                  </a:cxn>
                  <a:cxn ang="0">
                    <a:pos x="376" y="159"/>
                  </a:cxn>
                  <a:cxn ang="0">
                    <a:pos x="362" y="138"/>
                  </a:cxn>
                  <a:cxn ang="0">
                    <a:pos x="341" y="112"/>
                  </a:cxn>
                  <a:cxn ang="0">
                    <a:pos x="332" y="97"/>
                  </a:cxn>
                  <a:cxn ang="0">
                    <a:pos x="332" y="71"/>
                  </a:cxn>
                  <a:cxn ang="0">
                    <a:pos x="341" y="45"/>
                  </a:cxn>
                  <a:cxn ang="0">
                    <a:pos x="365" y="41"/>
                  </a:cxn>
                  <a:cxn ang="0">
                    <a:pos x="384" y="62"/>
                  </a:cxn>
                  <a:cxn ang="0">
                    <a:pos x="393" y="78"/>
                  </a:cxn>
                  <a:cxn ang="0">
                    <a:pos x="407" y="74"/>
                  </a:cxn>
                  <a:cxn ang="0">
                    <a:pos x="407" y="45"/>
                  </a:cxn>
                </a:cxnLst>
                <a:rect l="0" t="0" r="r" b="b"/>
                <a:pathLst>
                  <a:path w="407" h="166">
                    <a:moveTo>
                      <a:pt x="0" y="0"/>
                    </a:moveTo>
                    <a:lnTo>
                      <a:pt x="24" y="26"/>
                    </a:lnTo>
                    <a:lnTo>
                      <a:pt x="48" y="41"/>
                    </a:lnTo>
                    <a:lnTo>
                      <a:pt x="57" y="62"/>
                    </a:lnTo>
                    <a:lnTo>
                      <a:pt x="88" y="67"/>
                    </a:lnTo>
                    <a:lnTo>
                      <a:pt x="93" y="74"/>
                    </a:lnTo>
                    <a:lnTo>
                      <a:pt x="104" y="78"/>
                    </a:lnTo>
                    <a:lnTo>
                      <a:pt x="128" y="90"/>
                    </a:lnTo>
                    <a:lnTo>
                      <a:pt x="145" y="95"/>
                    </a:lnTo>
                    <a:lnTo>
                      <a:pt x="159" y="95"/>
                    </a:lnTo>
                    <a:lnTo>
                      <a:pt x="178" y="107"/>
                    </a:lnTo>
                    <a:lnTo>
                      <a:pt x="199" y="107"/>
                    </a:lnTo>
                    <a:lnTo>
                      <a:pt x="225" y="102"/>
                    </a:lnTo>
                    <a:lnTo>
                      <a:pt x="244" y="102"/>
                    </a:lnTo>
                    <a:lnTo>
                      <a:pt x="272" y="107"/>
                    </a:lnTo>
                    <a:lnTo>
                      <a:pt x="294" y="107"/>
                    </a:lnTo>
                    <a:lnTo>
                      <a:pt x="310" y="119"/>
                    </a:lnTo>
                    <a:lnTo>
                      <a:pt x="320" y="131"/>
                    </a:lnTo>
                    <a:lnTo>
                      <a:pt x="339" y="157"/>
                    </a:lnTo>
                    <a:lnTo>
                      <a:pt x="350" y="166"/>
                    </a:lnTo>
                    <a:lnTo>
                      <a:pt x="360" y="166"/>
                    </a:lnTo>
                    <a:lnTo>
                      <a:pt x="376" y="159"/>
                    </a:lnTo>
                    <a:lnTo>
                      <a:pt x="362" y="138"/>
                    </a:lnTo>
                    <a:lnTo>
                      <a:pt x="341" y="112"/>
                    </a:lnTo>
                    <a:lnTo>
                      <a:pt x="332" y="97"/>
                    </a:lnTo>
                    <a:lnTo>
                      <a:pt x="332" y="71"/>
                    </a:lnTo>
                    <a:lnTo>
                      <a:pt x="341" y="45"/>
                    </a:lnTo>
                    <a:lnTo>
                      <a:pt x="365" y="41"/>
                    </a:lnTo>
                    <a:lnTo>
                      <a:pt x="384" y="62"/>
                    </a:lnTo>
                    <a:lnTo>
                      <a:pt x="393" y="78"/>
                    </a:lnTo>
                    <a:lnTo>
                      <a:pt x="407" y="74"/>
                    </a:lnTo>
                    <a:lnTo>
                      <a:pt x="407" y="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6" name="Freeform 302"/>
              <p:cNvSpPr>
                <a:spLocks/>
              </p:cNvSpPr>
              <p:nvPr/>
            </p:nvSpPr>
            <p:spPr bwMode="auto">
              <a:xfrm>
                <a:off x="5080" y="513"/>
                <a:ext cx="454" cy="13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3" y="10"/>
                  </a:cxn>
                  <a:cxn ang="0">
                    <a:pos x="49" y="19"/>
                  </a:cxn>
                  <a:cxn ang="0">
                    <a:pos x="68" y="38"/>
                  </a:cxn>
                  <a:cxn ang="0">
                    <a:pos x="92" y="76"/>
                  </a:cxn>
                  <a:cxn ang="0">
                    <a:pos x="120" y="97"/>
                  </a:cxn>
                  <a:cxn ang="0">
                    <a:pos x="156" y="107"/>
                  </a:cxn>
                  <a:cxn ang="0">
                    <a:pos x="175" y="104"/>
                  </a:cxn>
                  <a:cxn ang="0">
                    <a:pos x="196" y="102"/>
                  </a:cxn>
                  <a:cxn ang="0">
                    <a:pos x="215" y="111"/>
                  </a:cxn>
                  <a:cxn ang="0">
                    <a:pos x="239" y="128"/>
                  </a:cxn>
                  <a:cxn ang="0">
                    <a:pos x="250" y="123"/>
                  </a:cxn>
                  <a:cxn ang="0">
                    <a:pos x="246" y="99"/>
                  </a:cxn>
                  <a:cxn ang="0">
                    <a:pos x="262" y="97"/>
                  </a:cxn>
                  <a:cxn ang="0">
                    <a:pos x="286" y="104"/>
                  </a:cxn>
                  <a:cxn ang="0">
                    <a:pos x="319" y="114"/>
                  </a:cxn>
                  <a:cxn ang="0">
                    <a:pos x="331" y="109"/>
                  </a:cxn>
                  <a:cxn ang="0">
                    <a:pos x="343" y="97"/>
                  </a:cxn>
                  <a:cxn ang="0">
                    <a:pos x="357" y="104"/>
                  </a:cxn>
                  <a:cxn ang="0">
                    <a:pos x="369" y="121"/>
                  </a:cxn>
                  <a:cxn ang="0">
                    <a:pos x="390" y="125"/>
                  </a:cxn>
                  <a:cxn ang="0">
                    <a:pos x="411" y="121"/>
                  </a:cxn>
                  <a:cxn ang="0">
                    <a:pos x="430" y="135"/>
                  </a:cxn>
                  <a:cxn ang="0">
                    <a:pos x="454" y="135"/>
                  </a:cxn>
                </a:cxnLst>
                <a:rect l="0" t="0" r="r" b="b"/>
                <a:pathLst>
                  <a:path w="454" h="135">
                    <a:moveTo>
                      <a:pt x="0" y="0"/>
                    </a:moveTo>
                    <a:lnTo>
                      <a:pt x="23" y="10"/>
                    </a:lnTo>
                    <a:lnTo>
                      <a:pt x="49" y="19"/>
                    </a:lnTo>
                    <a:lnTo>
                      <a:pt x="68" y="38"/>
                    </a:lnTo>
                    <a:lnTo>
                      <a:pt x="92" y="76"/>
                    </a:lnTo>
                    <a:lnTo>
                      <a:pt x="120" y="97"/>
                    </a:lnTo>
                    <a:lnTo>
                      <a:pt x="156" y="107"/>
                    </a:lnTo>
                    <a:lnTo>
                      <a:pt x="175" y="104"/>
                    </a:lnTo>
                    <a:lnTo>
                      <a:pt x="196" y="102"/>
                    </a:lnTo>
                    <a:lnTo>
                      <a:pt x="215" y="111"/>
                    </a:lnTo>
                    <a:lnTo>
                      <a:pt x="239" y="128"/>
                    </a:lnTo>
                    <a:lnTo>
                      <a:pt x="250" y="123"/>
                    </a:lnTo>
                    <a:lnTo>
                      <a:pt x="246" y="99"/>
                    </a:lnTo>
                    <a:lnTo>
                      <a:pt x="262" y="97"/>
                    </a:lnTo>
                    <a:lnTo>
                      <a:pt x="286" y="104"/>
                    </a:lnTo>
                    <a:lnTo>
                      <a:pt x="319" y="114"/>
                    </a:lnTo>
                    <a:lnTo>
                      <a:pt x="331" y="109"/>
                    </a:lnTo>
                    <a:lnTo>
                      <a:pt x="343" y="97"/>
                    </a:lnTo>
                    <a:lnTo>
                      <a:pt x="357" y="104"/>
                    </a:lnTo>
                    <a:lnTo>
                      <a:pt x="369" y="121"/>
                    </a:lnTo>
                    <a:lnTo>
                      <a:pt x="390" y="125"/>
                    </a:lnTo>
                    <a:lnTo>
                      <a:pt x="411" y="121"/>
                    </a:lnTo>
                    <a:lnTo>
                      <a:pt x="430" y="135"/>
                    </a:lnTo>
                    <a:lnTo>
                      <a:pt x="454" y="13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7" name="Freeform 303"/>
              <p:cNvSpPr>
                <a:spLocks/>
              </p:cNvSpPr>
              <p:nvPr/>
            </p:nvSpPr>
            <p:spPr bwMode="auto">
              <a:xfrm>
                <a:off x="5035" y="149"/>
                <a:ext cx="156" cy="383"/>
              </a:xfrm>
              <a:custGeom>
                <a:avLst/>
                <a:gdLst/>
                <a:ahLst/>
                <a:cxnLst>
                  <a:cxn ang="0">
                    <a:pos x="151" y="0"/>
                  </a:cxn>
                  <a:cxn ang="0">
                    <a:pos x="130" y="30"/>
                  </a:cxn>
                  <a:cxn ang="0">
                    <a:pos x="123" y="38"/>
                  </a:cxn>
                  <a:cxn ang="0">
                    <a:pos x="123" y="59"/>
                  </a:cxn>
                  <a:cxn ang="0">
                    <a:pos x="123" y="85"/>
                  </a:cxn>
                  <a:cxn ang="0">
                    <a:pos x="118" y="99"/>
                  </a:cxn>
                  <a:cxn ang="0">
                    <a:pos x="118" y="120"/>
                  </a:cxn>
                  <a:cxn ang="0">
                    <a:pos x="118" y="139"/>
                  </a:cxn>
                  <a:cxn ang="0">
                    <a:pos x="101" y="144"/>
                  </a:cxn>
                  <a:cxn ang="0">
                    <a:pos x="61" y="144"/>
                  </a:cxn>
                  <a:cxn ang="0">
                    <a:pos x="35" y="149"/>
                  </a:cxn>
                  <a:cxn ang="0">
                    <a:pos x="2" y="156"/>
                  </a:cxn>
                  <a:cxn ang="0">
                    <a:pos x="4" y="182"/>
                  </a:cxn>
                  <a:cxn ang="0">
                    <a:pos x="0" y="198"/>
                  </a:cxn>
                  <a:cxn ang="0">
                    <a:pos x="9" y="220"/>
                  </a:cxn>
                  <a:cxn ang="0">
                    <a:pos x="21" y="229"/>
                  </a:cxn>
                  <a:cxn ang="0">
                    <a:pos x="45" y="239"/>
                  </a:cxn>
                  <a:cxn ang="0">
                    <a:pos x="66" y="250"/>
                  </a:cxn>
                  <a:cxn ang="0">
                    <a:pos x="80" y="267"/>
                  </a:cxn>
                  <a:cxn ang="0">
                    <a:pos x="111" y="272"/>
                  </a:cxn>
                  <a:cxn ang="0">
                    <a:pos x="123" y="288"/>
                  </a:cxn>
                  <a:cxn ang="0">
                    <a:pos x="132" y="310"/>
                  </a:cxn>
                  <a:cxn ang="0">
                    <a:pos x="153" y="329"/>
                  </a:cxn>
                  <a:cxn ang="0">
                    <a:pos x="156" y="352"/>
                  </a:cxn>
                  <a:cxn ang="0">
                    <a:pos x="153" y="374"/>
                  </a:cxn>
                  <a:cxn ang="0">
                    <a:pos x="132" y="383"/>
                  </a:cxn>
                  <a:cxn ang="0">
                    <a:pos x="120" y="374"/>
                  </a:cxn>
                </a:cxnLst>
                <a:rect l="0" t="0" r="r" b="b"/>
                <a:pathLst>
                  <a:path w="156" h="383">
                    <a:moveTo>
                      <a:pt x="151" y="0"/>
                    </a:moveTo>
                    <a:lnTo>
                      <a:pt x="130" y="30"/>
                    </a:lnTo>
                    <a:lnTo>
                      <a:pt x="123" y="38"/>
                    </a:lnTo>
                    <a:lnTo>
                      <a:pt x="123" y="59"/>
                    </a:lnTo>
                    <a:lnTo>
                      <a:pt x="123" y="85"/>
                    </a:lnTo>
                    <a:lnTo>
                      <a:pt x="118" y="99"/>
                    </a:lnTo>
                    <a:lnTo>
                      <a:pt x="118" y="120"/>
                    </a:lnTo>
                    <a:lnTo>
                      <a:pt x="118" y="139"/>
                    </a:lnTo>
                    <a:lnTo>
                      <a:pt x="101" y="144"/>
                    </a:lnTo>
                    <a:lnTo>
                      <a:pt x="61" y="144"/>
                    </a:lnTo>
                    <a:lnTo>
                      <a:pt x="35" y="149"/>
                    </a:lnTo>
                    <a:lnTo>
                      <a:pt x="2" y="156"/>
                    </a:lnTo>
                    <a:lnTo>
                      <a:pt x="4" y="182"/>
                    </a:lnTo>
                    <a:lnTo>
                      <a:pt x="0" y="198"/>
                    </a:lnTo>
                    <a:lnTo>
                      <a:pt x="9" y="220"/>
                    </a:lnTo>
                    <a:lnTo>
                      <a:pt x="21" y="229"/>
                    </a:lnTo>
                    <a:lnTo>
                      <a:pt x="45" y="239"/>
                    </a:lnTo>
                    <a:lnTo>
                      <a:pt x="66" y="250"/>
                    </a:lnTo>
                    <a:lnTo>
                      <a:pt x="80" y="267"/>
                    </a:lnTo>
                    <a:lnTo>
                      <a:pt x="111" y="272"/>
                    </a:lnTo>
                    <a:lnTo>
                      <a:pt x="123" y="288"/>
                    </a:lnTo>
                    <a:lnTo>
                      <a:pt x="132" y="310"/>
                    </a:lnTo>
                    <a:lnTo>
                      <a:pt x="153" y="329"/>
                    </a:lnTo>
                    <a:lnTo>
                      <a:pt x="156" y="352"/>
                    </a:lnTo>
                    <a:lnTo>
                      <a:pt x="153" y="374"/>
                    </a:lnTo>
                    <a:lnTo>
                      <a:pt x="132" y="383"/>
                    </a:lnTo>
                    <a:lnTo>
                      <a:pt x="120" y="37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8" name="Freeform 304"/>
              <p:cNvSpPr>
                <a:spLocks/>
              </p:cNvSpPr>
              <p:nvPr/>
            </p:nvSpPr>
            <p:spPr bwMode="auto">
              <a:xfrm>
                <a:off x="4510" y="556"/>
                <a:ext cx="352" cy="340"/>
              </a:xfrm>
              <a:custGeom>
                <a:avLst/>
                <a:gdLst/>
                <a:ahLst/>
                <a:cxnLst>
                  <a:cxn ang="0">
                    <a:pos x="310" y="0"/>
                  </a:cxn>
                  <a:cxn ang="0">
                    <a:pos x="314" y="23"/>
                  </a:cxn>
                  <a:cxn ang="0">
                    <a:pos x="307" y="42"/>
                  </a:cxn>
                  <a:cxn ang="0">
                    <a:pos x="281" y="49"/>
                  </a:cxn>
                  <a:cxn ang="0">
                    <a:pos x="288" y="64"/>
                  </a:cxn>
                  <a:cxn ang="0">
                    <a:pos x="312" y="75"/>
                  </a:cxn>
                  <a:cxn ang="0">
                    <a:pos x="319" y="90"/>
                  </a:cxn>
                  <a:cxn ang="0">
                    <a:pos x="340" y="92"/>
                  </a:cxn>
                  <a:cxn ang="0">
                    <a:pos x="352" y="104"/>
                  </a:cxn>
                  <a:cxn ang="0">
                    <a:pos x="345" y="125"/>
                  </a:cxn>
                  <a:cxn ang="0">
                    <a:pos x="324" y="139"/>
                  </a:cxn>
                  <a:cxn ang="0">
                    <a:pos x="286" y="135"/>
                  </a:cxn>
                  <a:cxn ang="0">
                    <a:pos x="253" y="135"/>
                  </a:cxn>
                  <a:cxn ang="0">
                    <a:pos x="229" y="144"/>
                  </a:cxn>
                  <a:cxn ang="0">
                    <a:pos x="217" y="161"/>
                  </a:cxn>
                  <a:cxn ang="0">
                    <a:pos x="198" y="168"/>
                  </a:cxn>
                  <a:cxn ang="0">
                    <a:pos x="196" y="172"/>
                  </a:cxn>
                  <a:cxn ang="0">
                    <a:pos x="187" y="187"/>
                  </a:cxn>
                  <a:cxn ang="0">
                    <a:pos x="177" y="198"/>
                  </a:cxn>
                  <a:cxn ang="0">
                    <a:pos x="160" y="196"/>
                  </a:cxn>
                  <a:cxn ang="0">
                    <a:pos x="144" y="194"/>
                  </a:cxn>
                  <a:cxn ang="0">
                    <a:pos x="123" y="175"/>
                  </a:cxn>
                  <a:cxn ang="0">
                    <a:pos x="104" y="179"/>
                  </a:cxn>
                  <a:cxn ang="0">
                    <a:pos x="94" y="191"/>
                  </a:cxn>
                  <a:cxn ang="0">
                    <a:pos x="71" y="203"/>
                  </a:cxn>
                  <a:cxn ang="0">
                    <a:pos x="54" y="232"/>
                  </a:cxn>
                  <a:cxn ang="0">
                    <a:pos x="54" y="258"/>
                  </a:cxn>
                  <a:cxn ang="0">
                    <a:pos x="37" y="288"/>
                  </a:cxn>
                  <a:cxn ang="0">
                    <a:pos x="23" y="317"/>
                  </a:cxn>
                  <a:cxn ang="0">
                    <a:pos x="0" y="340"/>
                  </a:cxn>
                </a:cxnLst>
                <a:rect l="0" t="0" r="r" b="b"/>
                <a:pathLst>
                  <a:path w="352" h="340">
                    <a:moveTo>
                      <a:pt x="310" y="0"/>
                    </a:moveTo>
                    <a:lnTo>
                      <a:pt x="314" y="23"/>
                    </a:lnTo>
                    <a:lnTo>
                      <a:pt x="307" y="42"/>
                    </a:lnTo>
                    <a:lnTo>
                      <a:pt x="281" y="49"/>
                    </a:lnTo>
                    <a:lnTo>
                      <a:pt x="288" y="64"/>
                    </a:lnTo>
                    <a:lnTo>
                      <a:pt x="312" y="75"/>
                    </a:lnTo>
                    <a:lnTo>
                      <a:pt x="319" y="90"/>
                    </a:lnTo>
                    <a:lnTo>
                      <a:pt x="340" y="92"/>
                    </a:lnTo>
                    <a:lnTo>
                      <a:pt x="352" y="104"/>
                    </a:lnTo>
                    <a:lnTo>
                      <a:pt x="345" y="125"/>
                    </a:lnTo>
                    <a:lnTo>
                      <a:pt x="324" y="139"/>
                    </a:lnTo>
                    <a:lnTo>
                      <a:pt x="286" y="135"/>
                    </a:lnTo>
                    <a:lnTo>
                      <a:pt x="253" y="135"/>
                    </a:lnTo>
                    <a:lnTo>
                      <a:pt x="229" y="144"/>
                    </a:lnTo>
                    <a:lnTo>
                      <a:pt x="217" y="161"/>
                    </a:lnTo>
                    <a:lnTo>
                      <a:pt x="198" y="168"/>
                    </a:lnTo>
                    <a:lnTo>
                      <a:pt x="196" y="172"/>
                    </a:lnTo>
                    <a:lnTo>
                      <a:pt x="187" y="187"/>
                    </a:lnTo>
                    <a:lnTo>
                      <a:pt x="177" y="198"/>
                    </a:lnTo>
                    <a:lnTo>
                      <a:pt x="160" y="196"/>
                    </a:lnTo>
                    <a:lnTo>
                      <a:pt x="144" y="194"/>
                    </a:lnTo>
                    <a:lnTo>
                      <a:pt x="123" y="175"/>
                    </a:lnTo>
                    <a:lnTo>
                      <a:pt x="104" y="179"/>
                    </a:lnTo>
                    <a:lnTo>
                      <a:pt x="94" y="191"/>
                    </a:lnTo>
                    <a:lnTo>
                      <a:pt x="71" y="203"/>
                    </a:lnTo>
                    <a:lnTo>
                      <a:pt x="54" y="232"/>
                    </a:lnTo>
                    <a:lnTo>
                      <a:pt x="54" y="258"/>
                    </a:lnTo>
                    <a:lnTo>
                      <a:pt x="37" y="288"/>
                    </a:lnTo>
                    <a:lnTo>
                      <a:pt x="23" y="317"/>
                    </a:lnTo>
                    <a:lnTo>
                      <a:pt x="0" y="34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29" name="Freeform 305"/>
              <p:cNvSpPr>
                <a:spLocks/>
              </p:cNvSpPr>
              <p:nvPr/>
            </p:nvSpPr>
            <p:spPr bwMode="auto">
              <a:xfrm>
                <a:off x="3980" y="783"/>
                <a:ext cx="196" cy="326"/>
              </a:xfrm>
              <a:custGeom>
                <a:avLst/>
                <a:gdLst/>
                <a:ahLst/>
                <a:cxnLst>
                  <a:cxn ang="0">
                    <a:pos x="196" y="326"/>
                  </a:cxn>
                  <a:cxn ang="0">
                    <a:pos x="170" y="298"/>
                  </a:cxn>
                  <a:cxn ang="0">
                    <a:pos x="161" y="272"/>
                  </a:cxn>
                  <a:cxn ang="0">
                    <a:pos x="168" y="246"/>
                  </a:cxn>
                  <a:cxn ang="0">
                    <a:pos x="172" y="220"/>
                  </a:cxn>
                  <a:cxn ang="0">
                    <a:pos x="165" y="194"/>
                  </a:cxn>
                  <a:cxn ang="0">
                    <a:pos x="151" y="182"/>
                  </a:cxn>
                  <a:cxn ang="0">
                    <a:pos x="158" y="151"/>
                  </a:cxn>
                  <a:cxn ang="0">
                    <a:pos x="168" y="128"/>
                  </a:cxn>
                  <a:cxn ang="0">
                    <a:pos x="158" y="104"/>
                  </a:cxn>
                  <a:cxn ang="0">
                    <a:pos x="132" y="83"/>
                  </a:cxn>
                  <a:cxn ang="0">
                    <a:pos x="111" y="66"/>
                  </a:cxn>
                  <a:cxn ang="0">
                    <a:pos x="80" y="35"/>
                  </a:cxn>
                  <a:cxn ang="0">
                    <a:pos x="50" y="23"/>
                  </a:cxn>
                  <a:cxn ang="0">
                    <a:pos x="26" y="14"/>
                  </a:cxn>
                  <a:cxn ang="0">
                    <a:pos x="14" y="9"/>
                  </a:cxn>
                  <a:cxn ang="0">
                    <a:pos x="0" y="0"/>
                  </a:cxn>
                </a:cxnLst>
                <a:rect l="0" t="0" r="r" b="b"/>
                <a:pathLst>
                  <a:path w="196" h="326">
                    <a:moveTo>
                      <a:pt x="196" y="326"/>
                    </a:moveTo>
                    <a:lnTo>
                      <a:pt x="170" y="298"/>
                    </a:lnTo>
                    <a:lnTo>
                      <a:pt x="161" y="272"/>
                    </a:lnTo>
                    <a:lnTo>
                      <a:pt x="168" y="246"/>
                    </a:lnTo>
                    <a:lnTo>
                      <a:pt x="172" y="220"/>
                    </a:lnTo>
                    <a:lnTo>
                      <a:pt x="165" y="194"/>
                    </a:lnTo>
                    <a:lnTo>
                      <a:pt x="151" y="182"/>
                    </a:lnTo>
                    <a:lnTo>
                      <a:pt x="158" y="151"/>
                    </a:lnTo>
                    <a:lnTo>
                      <a:pt x="168" y="128"/>
                    </a:lnTo>
                    <a:lnTo>
                      <a:pt x="158" y="104"/>
                    </a:lnTo>
                    <a:lnTo>
                      <a:pt x="132" y="83"/>
                    </a:lnTo>
                    <a:lnTo>
                      <a:pt x="111" y="66"/>
                    </a:lnTo>
                    <a:lnTo>
                      <a:pt x="80" y="35"/>
                    </a:lnTo>
                    <a:lnTo>
                      <a:pt x="50" y="23"/>
                    </a:lnTo>
                    <a:lnTo>
                      <a:pt x="26" y="14"/>
                    </a:lnTo>
                    <a:lnTo>
                      <a:pt x="14" y="9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0" name="Freeform 306"/>
              <p:cNvSpPr>
                <a:spLocks/>
              </p:cNvSpPr>
              <p:nvPr/>
            </p:nvSpPr>
            <p:spPr bwMode="auto">
              <a:xfrm>
                <a:off x="3852" y="1116"/>
                <a:ext cx="116" cy="88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99" y="10"/>
                  </a:cxn>
                  <a:cxn ang="0">
                    <a:pos x="71" y="31"/>
                  </a:cxn>
                  <a:cxn ang="0">
                    <a:pos x="55" y="38"/>
                  </a:cxn>
                  <a:cxn ang="0">
                    <a:pos x="47" y="50"/>
                  </a:cxn>
                  <a:cxn ang="0">
                    <a:pos x="24" y="60"/>
                  </a:cxn>
                  <a:cxn ang="0">
                    <a:pos x="17" y="76"/>
                  </a:cxn>
                  <a:cxn ang="0">
                    <a:pos x="0" y="88"/>
                  </a:cxn>
                </a:cxnLst>
                <a:rect l="0" t="0" r="r" b="b"/>
                <a:pathLst>
                  <a:path w="116" h="88">
                    <a:moveTo>
                      <a:pt x="116" y="0"/>
                    </a:moveTo>
                    <a:lnTo>
                      <a:pt x="99" y="10"/>
                    </a:lnTo>
                    <a:lnTo>
                      <a:pt x="71" y="31"/>
                    </a:lnTo>
                    <a:lnTo>
                      <a:pt x="55" y="38"/>
                    </a:lnTo>
                    <a:lnTo>
                      <a:pt x="47" y="50"/>
                    </a:lnTo>
                    <a:lnTo>
                      <a:pt x="24" y="60"/>
                    </a:lnTo>
                    <a:lnTo>
                      <a:pt x="17" y="76"/>
                    </a:lnTo>
                    <a:lnTo>
                      <a:pt x="0" y="8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1" name="Freeform 307"/>
              <p:cNvSpPr>
                <a:spLocks/>
              </p:cNvSpPr>
              <p:nvPr/>
            </p:nvSpPr>
            <p:spPr bwMode="auto">
              <a:xfrm>
                <a:off x="3817" y="1266"/>
                <a:ext cx="33" cy="369"/>
              </a:xfrm>
              <a:custGeom>
                <a:avLst/>
                <a:gdLst/>
                <a:ahLst/>
                <a:cxnLst>
                  <a:cxn ang="0">
                    <a:pos x="7" y="369"/>
                  </a:cxn>
                  <a:cxn ang="0">
                    <a:pos x="4" y="345"/>
                  </a:cxn>
                  <a:cxn ang="0">
                    <a:pos x="16" y="326"/>
                  </a:cxn>
                  <a:cxn ang="0">
                    <a:pos x="16" y="309"/>
                  </a:cxn>
                  <a:cxn ang="0">
                    <a:pos x="33" y="279"/>
                  </a:cxn>
                  <a:cxn ang="0">
                    <a:pos x="33" y="248"/>
                  </a:cxn>
                  <a:cxn ang="0">
                    <a:pos x="28" y="217"/>
                  </a:cxn>
                  <a:cxn ang="0">
                    <a:pos x="14" y="205"/>
                  </a:cxn>
                  <a:cxn ang="0">
                    <a:pos x="0" y="184"/>
                  </a:cxn>
                  <a:cxn ang="0">
                    <a:pos x="0" y="153"/>
                  </a:cxn>
                  <a:cxn ang="0">
                    <a:pos x="9" y="130"/>
                  </a:cxn>
                  <a:cxn ang="0">
                    <a:pos x="9" y="94"/>
                  </a:cxn>
                  <a:cxn ang="0">
                    <a:pos x="11" y="56"/>
                  </a:cxn>
                  <a:cxn ang="0">
                    <a:pos x="16" y="33"/>
                  </a:cxn>
                  <a:cxn ang="0">
                    <a:pos x="16" y="0"/>
                  </a:cxn>
                </a:cxnLst>
                <a:rect l="0" t="0" r="r" b="b"/>
                <a:pathLst>
                  <a:path w="33" h="369">
                    <a:moveTo>
                      <a:pt x="7" y="369"/>
                    </a:moveTo>
                    <a:lnTo>
                      <a:pt x="4" y="345"/>
                    </a:lnTo>
                    <a:lnTo>
                      <a:pt x="16" y="326"/>
                    </a:lnTo>
                    <a:lnTo>
                      <a:pt x="16" y="309"/>
                    </a:lnTo>
                    <a:lnTo>
                      <a:pt x="33" y="279"/>
                    </a:lnTo>
                    <a:lnTo>
                      <a:pt x="33" y="248"/>
                    </a:lnTo>
                    <a:lnTo>
                      <a:pt x="28" y="217"/>
                    </a:lnTo>
                    <a:lnTo>
                      <a:pt x="14" y="205"/>
                    </a:lnTo>
                    <a:lnTo>
                      <a:pt x="0" y="184"/>
                    </a:lnTo>
                    <a:lnTo>
                      <a:pt x="0" y="153"/>
                    </a:lnTo>
                    <a:lnTo>
                      <a:pt x="9" y="130"/>
                    </a:lnTo>
                    <a:lnTo>
                      <a:pt x="9" y="94"/>
                    </a:lnTo>
                    <a:lnTo>
                      <a:pt x="11" y="56"/>
                    </a:lnTo>
                    <a:lnTo>
                      <a:pt x="16" y="33"/>
                    </a:lnTo>
                    <a:lnTo>
                      <a:pt x="1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2" name="Freeform 308"/>
              <p:cNvSpPr>
                <a:spLocks/>
              </p:cNvSpPr>
              <p:nvPr/>
            </p:nvSpPr>
            <p:spPr bwMode="auto">
              <a:xfrm>
                <a:off x="3724" y="1299"/>
                <a:ext cx="45" cy="19"/>
              </a:xfrm>
              <a:custGeom>
                <a:avLst/>
                <a:gdLst/>
                <a:ahLst/>
                <a:cxnLst>
                  <a:cxn ang="0">
                    <a:pos x="45" y="0"/>
                  </a:cxn>
                  <a:cxn ang="0">
                    <a:pos x="29" y="19"/>
                  </a:cxn>
                  <a:cxn ang="0">
                    <a:pos x="0" y="19"/>
                  </a:cxn>
                </a:cxnLst>
                <a:rect l="0" t="0" r="r" b="b"/>
                <a:pathLst>
                  <a:path w="45" h="19">
                    <a:moveTo>
                      <a:pt x="45" y="0"/>
                    </a:moveTo>
                    <a:lnTo>
                      <a:pt x="29" y="19"/>
                    </a:lnTo>
                    <a:lnTo>
                      <a:pt x="0" y="1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3" name="Freeform 309"/>
              <p:cNvSpPr>
                <a:spLocks/>
              </p:cNvSpPr>
              <p:nvPr/>
            </p:nvSpPr>
            <p:spPr bwMode="auto">
              <a:xfrm>
                <a:off x="4214" y="1374"/>
                <a:ext cx="35" cy="166"/>
              </a:xfrm>
              <a:custGeom>
                <a:avLst/>
                <a:gdLst/>
                <a:ahLst/>
                <a:cxnLst>
                  <a:cxn ang="0">
                    <a:pos x="19" y="0"/>
                  </a:cxn>
                  <a:cxn ang="0">
                    <a:pos x="31" y="29"/>
                  </a:cxn>
                  <a:cxn ang="0">
                    <a:pos x="35" y="64"/>
                  </a:cxn>
                  <a:cxn ang="0">
                    <a:pos x="24" y="95"/>
                  </a:cxn>
                  <a:cxn ang="0">
                    <a:pos x="9" y="109"/>
                  </a:cxn>
                  <a:cxn ang="0">
                    <a:pos x="2" y="131"/>
                  </a:cxn>
                  <a:cxn ang="0">
                    <a:pos x="2" y="145"/>
                  </a:cxn>
                  <a:cxn ang="0">
                    <a:pos x="0" y="166"/>
                  </a:cxn>
                </a:cxnLst>
                <a:rect l="0" t="0" r="r" b="b"/>
                <a:pathLst>
                  <a:path w="35" h="166">
                    <a:moveTo>
                      <a:pt x="19" y="0"/>
                    </a:moveTo>
                    <a:lnTo>
                      <a:pt x="31" y="29"/>
                    </a:lnTo>
                    <a:lnTo>
                      <a:pt x="35" y="64"/>
                    </a:lnTo>
                    <a:lnTo>
                      <a:pt x="24" y="95"/>
                    </a:lnTo>
                    <a:lnTo>
                      <a:pt x="9" y="109"/>
                    </a:lnTo>
                    <a:lnTo>
                      <a:pt x="2" y="131"/>
                    </a:lnTo>
                    <a:lnTo>
                      <a:pt x="2" y="145"/>
                    </a:lnTo>
                    <a:lnTo>
                      <a:pt x="0" y="16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4" name="Freeform 310"/>
              <p:cNvSpPr>
                <a:spLocks/>
              </p:cNvSpPr>
              <p:nvPr/>
            </p:nvSpPr>
            <p:spPr bwMode="auto">
              <a:xfrm>
                <a:off x="4377" y="2226"/>
                <a:ext cx="350" cy="187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19" y="17"/>
                  </a:cxn>
                  <a:cxn ang="0">
                    <a:pos x="21" y="31"/>
                  </a:cxn>
                  <a:cxn ang="0">
                    <a:pos x="7" y="38"/>
                  </a:cxn>
                  <a:cxn ang="0">
                    <a:pos x="0" y="45"/>
                  </a:cxn>
                  <a:cxn ang="0">
                    <a:pos x="0" y="62"/>
                  </a:cxn>
                  <a:cxn ang="0">
                    <a:pos x="10" y="69"/>
                  </a:cxn>
                  <a:cxn ang="0">
                    <a:pos x="33" y="74"/>
                  </a:cxn>
                  <a:cxn ang="0">
                    <a:pos x="43" y="88"/>
                  </a:cxn>
                  <a:cxn ang="0">
                    <a:pos x="38" y="102"/>
                  </a:cxn>
                  <a:cxn ang="0">
                    <a:pos x="50" y="109"/>
                  </a:cxn>
                  <a:cxn ang="0">
                    <a:pos x="69" y="97"/>
                  </a:cxn>
                  <a:cxn ang="0">
                    <a:pos x="92" y="107"/>
                  </a:cxn>
                  <a:cxn ang="0">
                    <a:pos x="111" y="116"/>
                  </a:cxn>
                  <a:cxn ang="0">
                    <a:pos x="128" y="104"/>
                  </a:cxn>
                  <a:cxn ang="0">
                    <a:pos x="137" y="92"/>
                  </a:cxn>
                  <a:cxn ang="0">
                    <a:pos x="161" y="102"/>
                  </a:cxn>
                  <a:cxn ang="0">
                    <a:pos x="187" y="111"/>
                  </a:cxn>
                  <a:cxn ang="0">
                    <a:pos x="208" y="109"/>
                  </a:cxn>
                  <a:cxn ang="0">
                    <a:pos x="225" y="100"/>
                  </a:cxn>
                  <a:cxn ang="0">
                    <a:pos x="260" y="100"/>
                  </a:cxn>
                  <a:cxn ang="0">
                    <a:pos x="286" y="133"/>
                  </a:cxn>
                  <a:cxn ang="0">
                    <a:pos x="310" y="121"/>
                  </a:cxn>
                  <a:cxn ang="0">
                    <a:pos x="331" y="121"/>
                  </a:cxn>
                  <a:cxn ang="0">
                    <a:pos x="341" y="140"/>
                  </a:cxn>
                  <a:cxn ang="0">
                    <a:pos x="350" y="154"/>
                  </a:cxn>
                  <a:cxn ang="0">
                    <a:pos x="346" y="166"/>
                  </a:cxn>
                  <a:cxn ang="0">
                    <a:pos x="348" y="187"/>
                  </a:cxn>
                </a:cxnLst>
                <a:rect l="0" t="0" r="r" b="b"/>
                <a:pathLst>
                  <a:path w="350" h="187">
                    <a:moveTo>
                      <a:pt x="3" y="0"/>
                    </a:moveTo>
                    <a:lnTo>
                      <a:pt x="19" y="17"/>
                    </a:lnTo>
                    <a:lnTo>
                      <a:pt x="21" y="31"/>
                    </a:lnTo>
                    <a:lnTo>
                      <a:pt x="7" y="38"/>
                    </a:lnTo>
                    <a:lnTo>
                      <a:pt x="0" y="45"/>
                    </a:lnTo>
                    <a:lnTo>
                      <a:pt x="0" y="62"/>
                    </a:lnTo>
                    <a:lnTo>
                      <a:pt x="10" y="69"/>
                    </a:lnTo>
                    <a:lnTo>
                      <a:pt x="33" y="74"/>
                    </a:lnTo>
                    <a:lnTo>
                      <a:pt x="43" y="88"/>
                    </a:lnTo>
                    <a:lnTo>
                      <a:pt x="38" y="102"/>
                    </a:lnTo>
                    <a:lnTo>
                      <a:pt x="50" y="109"/>
                    </a:lnTo>
                    <a:lnTo>
                      <a:pt x="69" y="97"/>
                    </a:lnTo>
                    <a:lnTo>
                      <a:pt x="92" y="107"/>
                    </a:lnTo>
                    <a:lnTo>
                      <a:pt x="111" y="116"/>
                    </a:lnTo>
                    <a:lnTo>
                      <a:pt x="128" y="104"/>
                    </a:lnTo>
                    <a:lnTo>
                      <a:pt x="137" y="92"/>
                    </a:lnTo>
                    <a:lnTo>
                      <a:pt x="161" y="102"/>
                    </a:lnTo>
                    <a:lnTo>
                      <a:pt x="187" y="111"/>
                    </a:lnTo>
                    <a:lnTo>
                      <a:pt x="208" y="109"/>
                    </a:lnTo>
                    <a:lnTo>
                      <a:pt x="225" y="100"/>
                    </a:lnTo>
                    <a:lnTo>
                      <a:pt x="260" y="100"/>
                    </a:lnTo>
                    <a:lnTo>
                      <a:pt x="286" y="133"/>
                    </a:lnTo>
                    <a:lnTo>
                      <a:pt x="310" y="121"/>
                    </a:lnTo>
                    <a:lnTo>
                      <a:pt x="331" y="121"/>
                    </a:lnTo>
                    <a:lnTo>
                      <a:pt x="341" y="140"/>
                    </a:lnTo>
                    <a:lnTo>
                      <a:pt x="350" y="154"/>
                    </a:lnTo>
                    <a:lnTo>
                      <a:pt x="346" y="166"/>
                    </a:lnTo>
                    <a:lnTo>
                      <a:pt x="348" y="18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5" name="Freeform 311"/>
              <p:cNvSpPr>
                <a:spLocks/>
              </p:cNvSpPr>
              <p:nvPr/>
            </p:nvSpPr>
            <p:spPr bwMode="auto">
              <a:xfrm>
                <a:off x="3959" y="1888"/>
                <a:ext cx="186" cy="416"/>
              </a:xfrm>
              <a:custGeom>
                <a:avLst/>
                <a:gdLst/>
                <a:ahLst/>
                <a:cxnLst>
                  <a:cxn ang="0">
                    <a:pos x="120" y="0"/>
                  </a:cxn>
                  <a:cxn ang="0">
                    <a:pos x="134" y="9"/>
                  </a:cxn>
                  <a:cxn ang="0">
                    <a:pos x="141" y="31"/>
                  </a:cxn>
                  <a:cxn ang="0">
                    <a:pos x="149" y="47"/>
                  </a:cxn>
                  <a:cxn ang="0">
                    <a:pos x="160" y="57"/>
                  </a:cxn>
                  <a:cxn ang="0">
                    <a:pos x="182" y="57"/>
                  </a:cxn>
                  <a:cxn ang="0">
                    <a:pos x="186" y="76"/>
                  </a:cxn>
                  <a:cxn ang="0">
                    <a:pos x="179" y="102"/>
                  </a:cxn>
                  <a:cxn ang="0">
                    <a:pos x="179" y="121"/>
                  </a:cxn>
                  <a:cxn ang="0">
                    <a:pos x="179" y="139"/>
                  </a:cxn>
                  <a:cxn ang="0">
                    <a:pos x="158" y="168"/>
                  </a:cxn>
                  <a:cxn ang="0">
                    <a:pos x="144" y="203"/>
                  </a:cxn>
                  <a:cxn ang="0">
                    <a:pos x="134" y="229"/>
                  </a:cxn>
                  <a:cxn ang="0">
                    <a:pos x="134" y="246"/>
                  </a:cxn>
                  <a:cxn ang="0">
                    <a:pos x="113" y="262"/>
                  </a:cxn>
                  <a:cxn ang="0">
                    <a:pos x="97" y="286"/>
                  </a:cxn>
                  <a:cxn ang="0">
                    <a:pos x="78" y="296"/>
                  </a:cxn>
                  <a:cxn ang="0">
                    <a:pos x="61" y="303"/>
                  </a:cxn>
                  <a:cxn ang="0">
                    <a:pos x="40" y="293"/>
                  </a:cxn>
                  <a:cxn ang="0">
                    <a:pos x="21" y="305"/>
                  </a:cxn>
                  <a:cxn ang="0">
                    <a:pos x="9" y="329"/>
                  </a:cxn>
                  <a:cxn ang="0">
                    <a:pos x="9" y="355"/>
                  </a:cxn>
                  <a:cxn ang="0">
                    <a:pos x="9" y="376"/>
                  </a:cxn>
                  <a:cxn ang="0">
                    <a:pos x="0" y="416"/>
                  </a:cxn>
                </a:cxnLst>
                <a:rect l="0" t="0" r="r" b="b"/>
                <a:pathLst>
                  <a:path w="186" h="416">
                    <a:moveTo>
                      <a:pt x="120" y="0"/>
                    </a:moveTo>
                    <a:lnTo>
                      <a:pt x="134" y="9"/>
                    </a:lnTo>
                    <a:lnTo>
                      <a:pt x="141" y="31"/>
                    </a:lnTo>
                    <a:lnTo>
                      <a:pt x="149" y="47"/>
                    </a:lnTo>
                    <a:lnTo>
                      <a:pt x="160" y="57"/>
                    </a:lnTo>
                    <a:lnTo>
                      <a:pt x="182" y="57"/>
                    </a:lnTo>
                    <a:lnTo>
                      <a:pt x="186" y="76"/>
                    </a:lnTo>
                    <a:lnTo>
                      <a:pt x="179" y="102"/>
                    </a:lnTo>
                    <a:lnTo>
                      <a:pt x="179" y="121"/>
                    </a:lnTo>
                    <a:lnTo>
                      <a:pt x="179" y="139"/>
                    </a:lnTo>
                    <a:lnTo>
                      <a:pt x="158" y="168"/>
                    </a:lnTo>
                    <a:lnTo>
                      <a:pt x="144" y="203"/>
                    </a:lnTo>
                    <a:lnTo>
                      <a:pt x="134" y="229"/>
                    </a:lnTo>
                    <a:lnTo>
                      <a:pt x="134" y="246"/>
                    </a:lnTo>
                    <a:lnTo>
                      <a:pt x="113" y="262"/>
                    </a:lnTo>
                    <a:lnTo>
                      <a:pt x="97" y="286"/>
                    </a:lnTo>
                    <a:lnTo>
                      <a:pt x="78" y="296"/>
                    </a:lnTo>
                    <a:lnTo>
                      <a:pt x="61" y="303"/>
                    </a:lnTo>
                    <a:lnTo>
                      <a:pt x="40" y="293"/>
                    </a:lnTo>
                    <a:lnTo>
                      <a:pt x="21" y="305"/>
                    </a:lnTo>
                    <a:lnTo>
                      <a:pt x="9" y="329"/>
                    </a:lnTo>
                    <a:lnTo>
                      <a:pt x="9" y="355"/>
                    </a:lnTo>
                    <a:lnTo>
                      <a:pt x="9" y="376"/>
                    </a:lnTo>
                    <a:lnTo>
                      <a:pt x="0" y="4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6" name="Freeform 312"/>
              <p:cNvSpPr>
                <a:spLocks/>
              </p:cNvSpPr>
              <p:nvPr/>
            </p:nvSpPr>
            <p:spPr bwMode="auto">
              <a:xfrm>
                <a:off x="4867" y="769"/>
                <a:ext cx="293" cy="620"/>
              </a:xfrm>
              <a:custGeom>
                <a:avLst/>
                <a:gdLst/>
                <a:ahLst/>
                <a:cxnLst>
                  <a:cxn ang="0">
                    <a:pos x="139" y="248"/>
                  </a:cxn>
                  <a:cxn ang="0">
                    <a:pos x="113" y="213"/>
                  </a:cxn>
                  <a:cxn ang="0">
                    <a:pos x="90" y="196"/>
                  </a:cxn>
                  <a:cxn ang="0">
                    <a:pos x="73" y="184"/>
                  </a:cxn>
                  <a:cxn ang="0">
                    <a:pos x="52" y="168"/>
                  </a:cxn>
                  <a:cxn ang="0">
                    <a:pos x="35" y="153"/>
                  </a:cxn>
                  <a:cxn ang="0">
                    <a:pos x="12" y="153"/>
                  </a:cxn>
                  <a:cxn ang="0">
                    <a:pos x="0" y="134"/>
                  </a:cxn>
                  <a:cxn ang="0">
                    <a:pos x="5" y="113"/>
                  </a:cxn>
                  <a:cxn ang="0">
                    <a:pos x="31" y="80"/>
                  </a:cxn>
                  <a:cxn ang="0">
                    <a:pos x="45" y="52"/>
                  </a:cxn>
                  <a:cxn ang="0">
                    <a:pos x="61" y="40"/>
                  </a:cxn>
                  <a:cxn ang="0">
                    <a:pos x="92" y="23"/>
                  </a:cxn>
                  <a:cxn ang="0">
                    <a:pos x="104" y="4"/>
                  </a:cxn>
                  <a:cxn ang="0">
                    <a:pos x="118" y="0"/>
                  </a:cxn>
                  <a:cxn ang="0">
                    <a:pos x="135" y="14"/>
                  </a:cxn>
                  <a:cxn ang="0">
                    <a:pos x="158" y="26"/>
                  </a:cxn>
                  <a:cxn ang="0">
                    <a:pos x="175" y="30"/>
                  </a:cxn>
                  <a:cxn ang="0">
                    <a:pos x="201" y="23"/>
                  </a:cxn>
                  <a:cxn ang="0">
                    <a:pos x="217" y="45"/>
                  </a:cxn>
                  <a:cxn ang="0">
                    <a:pos x="222" y="68"/>
                  </a:cxn>
                  <a:cxn ang="0">
                    <a:pos x="241" y="78"/>
                  </a:cxn>
                  <a:cxn ang="0">
                    <a:pos x="253" y="92"/>
                  </a:cxn>
                  <a:cxn ang="0">
                    <a:pos x="277" y="106"/>
                  </a:cxn>
                  <a:cxn ang="0">
                    <a:pos x="281" y="127"/>
                  </a:cxn>
                  <a:cxn ang="0">
                    <a:pos x="281" y="144"/>
                  </a:cxn>
                  <a:cxn ang="0">
                    <a:pos x="288" y="156"/>
                  </a:cxn>
                  <a:cxn ang="0">
                    <a:pos x="291" y="177"/>
                  </a:cxn>
                  <a:cxn ang="0">
                    <a:pos x="293" y="194"/>
                  </a:cxn>
                  <a:cxn ang="0">
                    <a:pos x="288" y="208"/>
                  </a:cxn>
                  <a:cxn ang="0">
                    <a:pos x="279" y="220"/>
                  </a:cxn>
                  <a:cxn ang="0">
                    <a:pos x="267" y="227"/>
                  </a:cxn>
                  <a:cxn ang="0">
                    <a:pos x="260" y="232"/>
                  </a:cxn>
                  <a:cxn ang="0">
                    <a:pos x="272" y="253"/>
                  </a:cxn>
                  <a:cxn ang="0">
                    <a:pos x="267" y="265"/>
                  </a:cxn>
                  <a:cxn ang="0">
                    <a:pos x="248" y="281"/>
                  </a:cxn>
                  <a:cxn ang="0">
                    <a:pos x="241" y="293"/>
                  </a:cxn>
                  <a:cxn ang="0">
                    <a:pos x="248" y="305"/>
                  </a:cxn>
                  <a:cxn ang="0">
                    <a:pos x="243" y="321"/>
                  </a:cxn>
                  <a:cxn ang="0">
                    <a:pos x="232" y="329"/>
                  </a:cxn>
                  <a:cxn ang="0">
                    <a:pos x="241" y="345"/>
                  </a:cxn>
                  <a:cxn ang="0">
                    <a:pos x="253" y="362"/>
                  </a:cxn>
                  <a:cxn ang="0">
                    <a:pos x="277" y="362"/>
                  </a:cxn>
                  <a:cxn ang="0">
                    <a:pos x="288" y="373"/>
                  </a:cxn>
                  <a:cxn ang="0">
                    <a:pos x="279" y="392"/>
                  </a:cxn>
                  <a:cxn ang="0">
                    <a:pos x="272" y="418"/>
                  </a:cxn>
                  <a:cxn ang="0">
                    <a:pos x="253" y="435"/>
                  </a:cxn>
                  <a:cxn ang="0">
                    <a:pos x="222" y="447"/>
                  </a:cxn>
                  <a:cxn ang="0">
                    <a:pos x="213" y="461"/>
                  </a:cxn>
                  <a:cxn ang="0">
                    <a:pos x="220" y="473"/>
                  </a:cxn>
                  <a:cxn ang="0">
                    <a:pos x="215" y="492"/>
                  </a:cxn>
                  <a:cxn ang="0">
                    <a:pos x="189" y="499"/>
                  </a:cxn>
                  <a:cxn ang="0">
                    <a:pos x="187" y="515"/>
                  </a:cxn>
                  <a:cxn ang="0">
                    <a:pos x="177" y="537"/>
                  </a:cxn>
                  <a:cxn ang="0">
                    <a:pos x="132" y="565"/>
                  </a:cxn>
                  <a:cxn ang="0">
                    <a:pos x="111" y="584"/>
                  </a:cxn>
                  <a:cxn ang="0">
                    <a:pos x="97" y="605"/>
                  </a:cxn>
                  <a:cxn ang="0">
                    <a:pos x="85" y="620"/>
                  </a:cxn>
                </a:cxnLst>
                <a:rect l="0" t="0" r="r" b="b"/>
                <a:pathLst>
                  <a:path w="293" h="620">
                    <a:moveTo>
                      <a:pt x="139" y="248"/>
                    </a:moveTo>
                    <a:lnTo>
                      <a:pt x="113" y="213"/>
                    </a:lnTo>
                    <a:lnTo>
                      <a:pt x="90" y="196"/>
                    </a:lnTo>
                    <a:lnTo>
                      <a:pt x="73" y="184"/>
                    </a:lnTo>
                    <a:lnTo>
                      <a:pt x="52" y="168"/>
                    </a:lnTo>
                    <a:lnTo>
                      <a:pt x="35" y="153"/>
                    </a:lnTo>
                    <a:lnTo>
                      <a:pt x="12" y="153"/>
                    </a:lnTo>
                    <a:lnTo>
                      <a:pt x="0" y="134"/>
                    </a:lnTo>
                    <a:lnTo>
                      <a:pt x="5" y="113"/>
                    </a:lnTo>
                    <a:lnTo>
                      <a:pt x="31" y="80"/>
                    </a:lnTo>
                    <a:lnTo>
                      <a:pt x="45" y="52"/>
                    </a:lnTo>
                    <a:lnTo>
                      <a:pt x="61" y="40"/>
                    </a:lnTo>
                    <a:lnTo>
                      <a:pt x="92" y="23"/>
                    </a:lnTo>
                    <a:lnTo>
                      <a:pt x="104" y="4"/>
                    </a:lnTo>
                    <a:lnTo>
                      <a:pt x="118" y="0"/>
                    </a:lnTo>
                    <a:lnTo>
                      <a:pt x="135" y="14"/>
                    </a:lnTo>
                    <a:lnTo>
                      <a:pt x="158" y="26"/>
                    </a:lnTo>
                    <a:lnTo>
                      <a:pt x="175" y="30"/>
                    </a:lnTo>
                    <a:lnTo>
                      <a:pt x="201" y="23"/>
                    </a:lnTo>
                    <a:lnTo>
                      <a:pt x="217" y="45"/>
                    </a:lnTo>
                    <a:lnTo>
                      <a:pt x="222" y="68"/>
                    </a:lnTo>
                    <a:lnTo>
                      <a:pt x="241" y="78"/>
                    </a:lnTo>
                    <a:lnTo>
                      <a:pt x="253" y="92"/>
                    </a:lnTo>
                    <a:lnTo>
                      <a:pt x="277" y="106"/>
                    </a:lnTo>
                    <a:lnTo>
                      <a:pt x="281" y="127"/>
                    </a:lnTo>
                    <a:lnTo>
                      <a:pt x="281" y="144"/>
                    </a:lnTo>
                    <a:lnTo>
                      <a:pt x="288" y="156"/>
                    </a:lnTo>
                    <a:lnTo>
                      <a:pt x="291" y="177"/>
                    </a:lnTo>
                    <a:lnTo>
                      <a:pt x="293" y="194"/>
                    </a:lnTo>
                    <a:lnTo>
                      <a:pt x="288" y="208"/>
                    </a:lnTo>
                    <a:lnTo>
                      <a:pt x="279" y="220"/>
                    </a:lnTo>
                    <a:lnTo>
                      <a:pt x="267" y="227"/>
                    </a:lnTo>
                    <a:lnTo>
                      <a:pt x="260" y="232"/>
                    </a:lnTo>
                    <a:lnTo>
                      <a:pt x="272" y="253"/>
                    </a:lnTo>
                    <a:lnTo>
                      <a:pt x="267" y="265"/>
                    </a:lnTo>
                    <a:lnTo>
                      <a:pt x="248" y="281"/>
                    </a:lnTo>
                    <a:lnTo>
                      <a:pt x="241" y="293"/>
                    </a:lnTo>
                    <a:lnTo>
                      <a:pt x="248" y="305"/>
                    </a:lnTo>
                    <a:lnTo>
                      <a:pt x="243" y="321"/>
                    </a:lnTo>
                    <a:lnTo>
                      <a:pt x="232" y="329"/>
                    </a:lnTo>
                    <a:lnTo>
                      <a:pt x="241" y="345"/>
                    </a:lnTo>
                    <a:lnTo>
                      <a:pt x="253" y="362"/>
                    </a:lnTo>
                    <a:lnTo>
                      <a:pt x="277" y="362"/>
                    </a:lnTo>
                    <a:lnTo>
                      <a:pt x="288" y="373"/>
                    </a:lnTo>
                    <a:lnTo>
                      <a:pt x="279" y="392"/>
                    </a:lnTo>
                    <a:lnTo>
                      <a:pt x="272" y="418"/>
                    </a:lnTo>
                    <a:lnTo>
                      <a:pt x="253" y="435"/>
                    </a:lnTo>
                    <a:lnTo>
                      <a:pt x="222" y="447"/>
                    </a:lnTo>
                    <a:lnTo>
                      <a:pt x="213" y="461"/>
                    </a:lnTo>
                    <a:lnTo>
                      <a:pt x="220" y="473"/>
                    </a:lnTo>
                    <a:lnTo>
                      <a:pt x="215" y="492"/>
                    </a:lnTo>
                    <a:lnTo>
                      <a:pt x="189" y="499"/>
                    </a:lnTo>
                    <a:lnTo>
                      <a:pt x="187" y="515"/>
                    </a:lnTo>
                    <a:lnTo>
                      <a:pt x="177" y="537"/>
                    </a:lnTo>
                    <a:lnTo>
                      <a:pt x="132" y="565"/>
                    </a:lnTo>
                    <a:lnTo>
                      <a:pt x="111" y="584"/>
                    </a:lnTo>
                    <a:lnTo>
                      <a:pt x="97" y="605"/>
                    </a:lnTo>
                    <a:lnTo>
                      <a:pt x="85" y="62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7" name="Freeform 313"/>
              <p:cNvSpPr>
                <a:spLocks/>
              </p:cNvSpPr>
              <p:nvPr/>
            </p:nvSpPr>
            <p:spPr bwMode="auto">
              <a:xfrm>
                <a:off x="5087" y="1221"/>
                <a:ext cx="416" cy="213"/>
              </a:xfrm>
              <a:custGeom>
                <a:avLst/>
                <a:gdLst/>
                <a:ahLst/>
                <a:cxnLst>
                  <a:cxn ang="0">
                    <a:pos x="397" y="85"/>
                  </a:cxn>
                  <a:cxn ang="0">
                    <a:pos x="400" y="113"/>
                  </a:cxn>
                  <a:cxn ang="0">
                    <a:pos x="404" y="127"/>
                  </a:cxn>
                  <a:cxn ang="0">
                    <a:pos x="411" y="142"/>
                  </a:cxn>
                  <a:cxn ang="0">
                    <a:pos x="416" y="156"/>
                  </a:cxn>
                  <a:cxn ang="0">
                    <a:pos x="404" y="170"/>
                  </a:cxn>
                  <a:cxn ang="0">
                    <a:pos x="402" y="186"/>
                  </a:cxn>
                  <a:cxn ang="0">
                    <a:pos x="402" y="196"/>
                  </a:cxn>
                  <a:cxn ang="0">
                    <a:pos x="388" y="201"/>
                  </a:cxn>
                  <a:cxn ang="0">
                    <a:pos x="369" y="201"/>
                  </a:cxn>
                  <a:cxn ang="0">
                    <a:pos x="362" y="208"/>
                  </a:cxn>
                  <a:cxn ang="0">
                    <a:pos x="352" y="213"/>
                  </a:cxn>
                  <a:cxn ang="0">
                    <a:pos x="329" y="201"/>
                  </a:cxn>
                  <a:cxn ang="0">
                    <a:pos x="317" y="186"/>
                  </a:cxn>
                  <a:cxn ang="0">
                    <a:pos x="310" y="168"/>
                  </a:cxn>
                  <a:cxn ang="0">
                    <a:pos x="300" y="149"/>
                  </a:cxn>
                  <a:cxn ang="0">
                    <a:pos x="300" y="123"/>
                  </a:cxn>
                  <a:cxn ang="0">
                    <a:pos x="298" y="106"/>
                  </a:cxn>
                  <a:cxn ang="0">
                    <a:pos x="288" y="80"/>
                  </a:cxn>
                  <a:cxn ang="0">
                    <a:pos x="281" y="59"/>
                  </a:cxn>
                  <a:cxn ang="0">
                    <a:pos x="269" y="59"/>
                  </a:cxn>
                  <a:cxn ang="0">
                    <a:pos x="262" y="68"/>
                  </a:cxn>
                  <a:cxn ang="0">
                    <a:pos x="253" y="71"/>
                  </a:cxn>
                  <a:cxn ang="0">
                    <a:pos x="236" y="63"/>
                  </a:cxn>
                  <a:cxn ang="0">
                    <a:pos x="222" y="35"/>
                  </a:cxn>
                  <a:cxn ang="0">
                    <a:pos x="208" y="28"/>
                  </a:cxn>
                  <a:cxn ang="0">
                    <a:pos x="194" y="30"/>
                  </a:cxn>
                  <a:cxn ang="0">
                    <a:pos x="184" y="26"/>
                  </a:cxn>
                  <a:cxn ang="0">
                    <a:pos x="170" y="11"/>
                  </a:cxn>
                  <a:cxn ang="0">
                    <a:pos x="161" y="0"/>
                  </a:cxn>
                  <a:cxn ang="0">
                    <a:pos x="142" y="2"/>
                  </a:cxn>
                  <a:cxn ang="0">
                    <a:pos x="142" y="9"/>
                  </a:cxn>
                  <a:cxn ang="0">
                    <a:pos x="135" y="18"/>
                  </a:cxn>
                  <a:cxn ang="0">
                    <a:pos x="118" y="16"/>
                  </a:cxn>
                  <a:cxn ang="0">
                    <a:pos x="101" y="9"/>
                  </a:cxn>
                  <a:cxn ang="0">
                    <a:pos x="85" y="11"/>
                  </a:cxn>
                  <a:cxn ang="0">
                    <a:pos x="71" y="18"/>
                  </a:cxn>
                  <a:cxn ang="0">
                    <a:pos x="38" y="18"/>
                  </a:cxn>
                  <a:cxn ang="0">
                    <a:pos x="19" y="21"/>
                  </a:cxn>
                  <a:cxn ang="0">
                    <a:pos x="0" y="21"/>
                  </a:cxn>
                </a:cxnLst>
                <a:rect l="0" t="0" r="r" b="b"/>
                <a:pathLst>
                  <a:path w="416" h="213">
                    <a:moveTo>
                      <a:pt x="397" y="85"/>
                    </a:moveTo>
                    <a:lnTo>
                      <a:pt x="400" y="113"/>
                    </a:lnTo>
                    <a:lnTo>
                      <a:pt x="404" y="127"/>
                    </a:lnTo>
                    <a:lnTo>
                      <a:pt x="411" y="142"/>
                    </a:lnTo>
                    <a:lnTo>
                      <a:pt x="416" y="156"/>
                    </a:lnTo>
                    <a:lnTo>
                      <a:pt x="404" y="170"/>
                    </a:lnTo>
                    <a:lnTo>
                      <a:pt x="402" y="186"/>
                    </a:lnTo>
                    <a:lnTo>
                      <a:pt x="402" y="196"/>
                    </a:lnTo>
                    <a:lnTo>
                      <a:pt x="388" y="201"/>
                    </a:lnTo>
                    <a:lnTo>
                      <a:pt x="369" y="201"/>
                    </a:lnTo>
                    <a:lnTo>
                      <a:pt x="362" y="208"/>
                    </a:lnTo>
                    <a:lnTo>
                      <a:pt x="352" y="213"/>
                    </a:lnTo>
                    <a:lnTo>
                      <a:pt x="329" y="201"/>
                    </a:lnTo>
                    <a:lnTo>
                      <a:pt x="317" y="186"/>
                    </a:lnTo>
                    <a:lnTo>
                      <a:pt x="310" y="168"/>
                    </a:lnTo>
                    <a:lnTo>
                      <a:pt x="300" y="149"/>
                    </a:lnTo>
                    <a:lnTo>
                      <a:pt x="300" y="123"/>
                    </a:lnTo>
                    <a:lnTo>
                      <a:pt x="298" y="106"/>
                    </a:lnTo>
                    <a:lnTo>
                      <a:pt x="288" y="80"/>
                    </a:lnTo>
                    <a:lnTo>
                      <a:pt x="281" y="59"/>
                    </a:lnTo>
                    <a:lnTo>
                      <a:pt x="269" y="59"/>
                    </a:lnTo>
                    <a:lnTo>
                      <a:pt x="262" y="68"/>
                    </a:lnTo>
                    <a:lnTo>
                      <a:pt x="253" y="71"/>
                    </a:lnTo>
                    <a:lnTo>
                      <a:pt x="236" y="63"/>
                    </a:lnTo>
                    <a:lnTo>
                      <a:pt x="222" y="35"/>
                    </a:lnTo>
                    <a:lnTo>
                      <a:pt x="208" y="28"/>
                    </a:lnTo>
                    <a:lnTo>
                      <a:pt x="194" y="30"/>
                    </a:lnTo>
                    <a:lnTo>
                      <a:pt x="184" y="26"/>
                    </a:lnTo>
                    <a:lnTo>
                      <a:pt x="170" y="11"/>
                    </a:lnTo>
                    <a:lnTo>
                      <a:pt x="161" y="0"/>
                    </a:lnTo>
                    <a:lnTo>
                      <a:pt x="142" y="2"/>
                    </a:lnTo>
                    <a:lnTo>
                      <a:pt x="142" y="9"/>
                    </a:lnTo>
                    <a:lnTo>
                      <a:pt x="135" y="18"/>
                    </a:lnTo>
                    <a:lnTo>
                      <a:pt x="118" y="16"/>
                    </a:lnTo>
                    <a:lnTo>
                      <a:pt x="101" y="9"/>
                    </a:lnTo>
                    <a:lnTo>
                      <a:pt x="85" y="11"/>
                    </a:lnTo>
                    <a:lnTo>
                      <a:pt x="71" y="18"/>
                    </a:lnTo>
                    <a:lnTo>
                      <a:pt x="38" y="18"/>
                    </a:lnTo>
                    <a:lnTo>
                      <a:pt x="19" y="21"/>
                    </a:lnTo>
                    <a:lnTo>
                      <a:pt x="0" y="2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8" name="Freeform 314"/>
              <p:cNvSpPr>
                <a:spLocks/>
              </p:cNvSpPr>
              <p:nvPr/>
            </p:nvSpPr>
            <p:spPr bwMode="auto">
              <a:xfrm>
                <a:off x="4739" y="956"/>
                <a:ext cx="284" cy="364"/>
              </a:xfrm>
              <a:custGeom>
                <a:avLst/>
                <a:gdLst/>
                <a:ahLst/>
                <a:cxnLst>
                  <a:cxn ang="0">
                    <a:pos x="196" y="82"/>
                  </a:cxn>
                  <a:cxn ang="0">
                    <a:pos x="208" y="80"/>
                  </a:cxn>
                  <a:cxn ang="0">
                    <a:pos x="206" y="66"/>
                  </a:cxn>
                  <a:cxn ang="0">
                    <a:pos x="185" y="49"/>
                  </a:cxn>
                  <a:cxn ang="0">
                    <a:pos x="163" y="26"/>
                  </a:cxn>
                  <a:cxn ang="0">
                    <a:pos x="140" y="2"/>
                  </a:cxn>
                  <a:cxn ang="0">
                    <a:pos x="118" y="0"/>
                  </a:cxn>
                  <a:cxn ang="0">
                    <a:pos x="104" y="14"/>
                  </a:cxn>
                  <a:cxn ang="0">
                    <a:pos x="95" y="26"/>
                  </a:cxn>
                  <a:cxn ang="0">
                    <a:pos x="78" y="28"/>
                  </a:cxn>
                  <a:cxn ang="0">
                    <a:pos x="69" y="40"/>
                  </a:cxn>
                  <a:cxn ang="0">
                    <a:pos x="76" y="59"/>
                  </a:cxn>
                  <a:cxn ang="0">
                    <a:pos x="57" y="73"/>
                  </a:cxn>
                  <a:cxn ang="0">
                    <a:pos x="54" y="85"/>
                  </a:cxn>
                  <a:cxn ang="0">
                    <a:pos x="64" y="108"/>
                  </a:cxn>
                  <a:cxn ang="0">
                    <a:pos x="66" y="127"/>
                  </a:cxn>
                  <a:cxn ang="0">
                    <a:pos x="52" y="132"/>
                  </a:cxn>
                  <a:cxn ang="0">
                    <a:pos x="31" y="134"/>
                  </a:cxn>
                  <a:cxn ang="0">
                    <a:pos x="21" y="151"/>
                  </a:cxn>
                  <a:cxn ang="0">
                    <a:pos x="10" y="177"/>
                  </a:cxn>
                  <a:cxn ang="0">
                    <a:pos x="0" y="198"/>
                  </a:cxn>
                  <a:cxn ang="0">
                    <a:pos x="0" y="215"/>
                  </a:cxn>
                  <a:cxn ang="0">
                    <a:pos x="17" y="231"/>
                  </a:cxn>
                  <a:cxn ang="0">
                    <a:pos x="50" y="241"/>
                  </a:cxn>
                  <a:cxn ang="0">
                    <a:pos x="92" y="241"/>
                  </a:cxn>
                  <a:cxn ang="0">
                    <a:pos x="123" y="243"/>
                  </a:cxn>
                  <a:cxn ang="0">
                    <a:pos x="154" y="257"/>
                  </a:cxn>
                  <a:cxn ang="0">
                    <a:pos x="182" y="279"/>
                  </a:cxn>
                  <a:cxn ang="0">
                    <a:pos x="201" y="295"/>
                  </a:cxn>
                  <a:cxn ang="0">
                    <a:pos x="225" y="312"/>
                  </a:cxn>
                  <a:cxn ang="0">
                    <a:pos x="239" y="319"/>
                  </a:cxn>
                  <a:cxn ang="0">
                    <a:pos x="251" y="321"/>
                  </a:cxn>
                  <a:cxn ang="0">
                    <a:pos x="270" y="345"/>
                  </a:cxn>
                  <a:cxn ang="0">
                    <a:pos x="284" y="364"/>
                  </a:cxn>
                </a:cxnLst>
                <a:rect l="0" t="0" r="r" b="b"/>
                <a:pathLst>
                  <a:path w="284" h="364">
                    <a:moveTo>
                      <a:pt x="196" y="82"/>
                    </a:moveTo>
                    <a:lnTo>
                      <a:pt x="208" y="80"/>
                    </a:lnTo>
                    <a:lnTo>
                      <a:pt x="206" y="66"/>
                    </a:lnTo>
                    <a:lnTo>
                      <a:pt x="185" y="49"/>
                    </a:lnTo>
                    <a:lnTo>
                      <a:pt x="163" y="26"/>
                    </a:lnTo>
                    <a:lnTo>
                      <a:pt x="140" y="2"/>
                    </a:lnTo>
                    <a:lnTo>
                      <a:pt x="118" y="0"/>
                    </a:lnTo>
                    <a:lnTo>
                      <a:pt x="104" y="14"/>
                    </a:lnTo>
                    <a:lnTo>
                      <a:pt x="95" y="26"/>
                    </a:lnTo>
                    <a:lnTo>
                      <a:pt x="78" y="28"/>
                    </a:lnTo>
                    <a:lnTo>
                      <a:pt x="69" y="40"/>
                    </a:lnTo>
                    <a:lnTo>
                      <a:pt x="76" y="59"/>
                    </a:lnTo>
                    <a:lnTo>
                      <a:pt x="57" y="73"/>
                    </a:lnTo>
                    <a:lnTo>
                      <a:pt x="54" y="85"/>
                    </a:lnTo>
                    <a:lnTo>
                      <a:pt x="64" y="108"/>
                    </a:lnTo>
                    <a:lnTo>
                      <a:pt x="66" y="127"/>
                    </a:lnTo>
                    <a:lnTo>
                      <a:pt x="52" y="132"/>
                    </a:lnTo>
                    <a:lnTo>
                      <a:pt x="31" y="134"/>
                    </a:lnTo>
                    <a:lnTo>
                      <a:pt x="21" y="151"/>
                    </a:lnTo>
                    <a:lnTo>
                      <a:pt x="10" y="177"/>
                    </a:lnTo>
                    <a:lnTo>
                      <a:pt x="0" y="198"/>
                    </a:lnTo>
                    <a:lnTo>
                      <a:pt x="0" y="215"/>
                    </a:lnTo>
                    <a:lnTo>
                      <a:pt x="17" y="231"/>
                    </a:lnTo>
                    <a:lnTo>
                      <a:pt x="50" y="241"/>
                    </a:lnTo>
                    <a:lnTo>
                      <a:pt x="92" y="241"/>
                    </a:lnTo>
                    <a:lnTo>
                      <a:pt x="123" y="243"/>
                    </a:lnTo>
                    <a:lnTo>
                      <a:pt x="154" y="257"/>
                    </a:lnTo>
                    <a:lnTo>
                      <a:pt x="182" y="279"/>
                    </a:lnTo>
                    <a:lnTo>
                      <a:pt x="201" y="295"/>
                    </a:lnTo>
                    <a:lnTo>
                      <a:pt x="225" y="312"/>
                    </a:lnTo>
                    <a:lnTo>
                      <a:pt x="239" y="319"/>
                    </a:lnTo>
                    <a:lnTo>
                      <a:pt x="251" y="321"/>
                    </a:lnTo>
                    <a:lnTo>
                      <a:pt x="270" y="345"/>
                    </a:lnTo>
                    <a:lnTo>
                      <a:pt x="284" y="36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39" name="Freeform 315"/>
              <p:cNvSpPr>
                <a:spLocks/>
              </p:cNvSpPr>
              <p:nvPr/>
            </p:nvSpPr>
            <p:spPr bwMode="auto">
              <a:xfrm>
                <a:off x="4713" y="1412"/>
                <a:ext cx="116" cy="334"/>
              </a:xfrm>
              <a:custGeom>
                <a:avLst/>
                <a:gdLst/>
                <a:ahLst/>
                <a:cxnLst>
                  <a:cxn ang="0">
                    <a:pos x="107" y="334"/>
                  </a:cxn>
                  <a:cxn ang="0">
                    <a:pos x="88" y="322"/>
                  </a:cxn>
                  <a:cxn ang="0">
                    <a:pos x="76" y="313"/>
                  </a:cxn>
                  <a:cxn ang="0">
                    <a:pos x="78" y="301"/>
                  </a:cxn>
                  <a:cxn ang="0">
                    <a:pos x="85" y="282"/>
                  </a:cxn>
                  <a:cxn ang="0">
                    <a:pos x="88" y="251"/>
                  </a:cxn>
                  <a:cxn ang="0">
                    <a:pos x="90" y="232"/>
                  </a:cxn>
                  <a:cxn ang="0">
                    <a:pos x="90" y="218"/>
                  </a:cxn>
                  <a:cxn ang="0">
                    <a:pos x="90" y="206"/>
                  </a:cxn>
                  <a:cxn ang="0">
                    <a:pos x="107" y="180"/>
                  </a:cxn>
                  <a:cxn ang="0">
                    <a:pos x="116" y="152"/>
                  </a:cxn>
                  <a:cxn ang="0">
                    <a:pos x="102" y="123"/>
                  </a:cxn>
                  <a:cxn ang="0">
                    <a:pos x="85" y="104"/>
                  </a:cxn>
                  <a:cxn ang="0">
                    <a:pos x="69" y="95"/>
                  </a:cxn>
                  <a:cxn ang="0">
                    <a:pos x="52" y="88"/>
                  </a:cxn>
                  <a:cxn ang="0">
                    <a:pos x="45" y="74"/>
                  </a:cxn>
                  <a:cxn ang="0">
                    <a:pos x="40" y="57"/>
                  </a:cxn>
                  <a:cxn ang="0">
                    <a:pos x="26" y="59"/>
                  </a:cxn>
                  <a:cxn ang="0">
                    <a:pos x="19" y="52"/>
                  </a:cxn>
                  <a:cxn ang="0">
                    <a:pos x="21" y="33"/>
                  </a:cxn>
                  <a:cxn ang="0">
                    <a:pos x="21" y="12"/>
                  </a:cxn>
                  <a:cxn ang="0">
                    <a:pos x="0" y="0"/>
                  </a:cxn>
                </a:cxnLst>
                <a:rect l="0" t="0" r="r" b="b"/>
                <a:pathLst>
                  <a:path w="116" h="334">
                    <a:moveTo>
                      <a:pt x="107" y="334"/>
                    </a:moveTo>
                    <a:lnTo>
                      <a:pt x="88" y="322"/>
                    </a:lnTo>
                    <a:lnTo>
                      <a:pt x="76" y="313"/>
                    </a:lnTo>
                    <a:lnTo>
                      <a:pt x="78" y="301"/>
                    </a:lnTo>
                    <a:lnTo>
                      <a:pt x="85" y="282"/>
                    </a:lnTo>
                    <a:lnTo>
                      <a:pt x="88" y="251"/>
                    </a:lnTo>
                    <a:lnTo>
                      <a:pt x="90" y="232"/>
                    </a:lnTo>
                    <a:lnTo>
                      <a:pt x="90" y="218"/>
                    </a:lnTo>
                    <a:lnTo>
                      <a:pt x="90" y="206"/>
                    </a:lnTo>
                    <a:lnTo>
                      <a:pt x="107" y="180"/>
                    </a:lnTo>
                    <a:lnTo>
                      <a:pt x="116" y="152"/>
                    </a:lnTo>
                    <a:lnTo>
                      <a:pt x="102" y="123"/>
                    </a:lnTo>
                    <a:lnTo>
                      <a:pt x="85" y="104"/>
                    </a:lnTo>
                    <a:lnTo>
                      <a:pt x="69" y="95"/>
                    </a:lnTo>
                    <a:lnTo>
                      <a:pt x="52" y="88"/>
                    </a:lnTo>
                    <a:lnTo>
                      <a:pt x="45" y="74"/>
                    </a:lnTo>
                    <a:lnTo>
                      <a:pt x="40" y="57"/>
                    </a:lnTo>
                    <a:lnTo>
                      <a:pt x="26" y="59"/>
                    </a:lnTo>
                    <a:lnTo>
                      <a:pt x="19" y="52"/>
                    </a:lnTo>
                    <a:lnTo>
                      <a:pt x="21" y="33"/>
                    </a:lnTo>
                    <a:lnTo>
                      <a:pt x="21" y="12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0" name="Freeform 316"/>
              <p:cNvSpPr>
                <a:spLocks/>
              </p:cNvSpPr>
              <p:nvPr/>
            </p:nvSpPr>
            <p:spPr bwMode="auto">
              <a:xfrm>
                <a:off x="3105" y="1982"/>
                <a:ext cx="267" cy="464"/>
              </a:xfrm>
              <a:custGeom>
                <a:avLst/>
                <a:gdLst/>
                <a:ahLst/>
                <a:cxnLst>
                  <a:cxn ang="0">
                    <a:pos x="47" y="0"/>
                  </a:cxn>
                  <a:cxn ang="0">
                    <a:pos x="38" y="24"/>
                  </a:cxn>
                  <a:cxn ang="0">
                    <a:pos x="38" y="41"/>
                  </a:cxn>
                  <a:cxn ang="0">
                    <a:pos x="38" y="62"/>
                  </a:cxn>
                  <a:cxn ang="0">
                    <a:pos x="40" y="79"/>
                  </a:cxn>
                  <a:cxn ang="0">
                    <a:pos x="30" y="93"/>
                  </a:cxn>
                  <a:cxn ang="0">
                    <a:pos x="21" y="100"/>
                  </a:cxn>
                  <a:cxn ang="0">
                    <a:pos x="21" y="109"/>
                  </a:cxn>
                  <a:cxn ang="0">
                    <a:pos x="7" y="119"/>
                  </a:cxn>
                  <a:cxn ang="0">
                    <a:pos x="0" y="133"/>
                  </a:cxn>
                  <a:cxn ang="0">
                    <a:pos x="9" y="150"/>
                  </a:cxn>
                  <a:cxn ang="0">
                    <a:pos x="30" y="154"/>
                  </a:cxn>
                  <a:cxn ang="0">
                    <a:pos x="49" y="166"/>
                  </a:cxn>
                  <a:cxn ang="0">
                    <a:pos x="68" y="187"/>
                  </a:cxn>
                  <a:cxn ang="0">
                    <a:pos x="82" y="202"/>
                  </a:cxn>
                  <a:cxn ang="0">
                    <a:pos x="106" y="213"/>
                  </a:cxn>
                  <a:cxn ang="0">
                    <a:pos x="125" y="221"/>
                  </a:cxn>
                  <a:cxn ang="0">
                    <a:pos x="144" y="221"/>
                  </a:cxn>
                  <a:cxn ang="0">
                    <a:pos x="165" y="216"/>
                  </a:cxn>
                  <a:cxn ang="0">
                    <a:pos x="177" y="216"/>
                  </a:cxn>
                  <a:cxn ang="0">
                    <a:pos x="201" y="232"/>
                  </a:cxn>
                  <a:cxn ang="0">
                    <a:pos x="205" y="249"/>
                  </a:cxn>
                  <a:cxn ang="0">
                    <a:pos x="220" y="266"/>
                  </a:cxn>
                  <a:cxn ang="0">
                    <a:pos x="229" y="277"/>
                  </a:cxn>
                  <a:cxn ang="0">
                    <a:pos x="236" y="289"/>
                  </a:cxn>
                  <a:cxn ang="0">
                    <a:pos x="243" y="296"/>
                  </a:cxn>
                  <a:cxn ang="0">
                    <a:pos x="262" y="301"/>
                  </a:cxn>
                  <a:cxn ang="0">
                    <a:pos x="265" y="310"/>
                  </a:cxn>
                  <a:cxn ang="0">
                    <a:pos x="267" y="322"/>
                  </a:cxn>
                  <a:cxn ang="0">
                    <a:pos x="262" y="336"/>
                  </a:cxn>
                  <a:cxn ang="0">
                    <a:pos x="262" y="348"/>
                  </a:cxn>
                  <a:cxn ang="0">
                    <a:pos x="265" y="367"/>
                  </a:cxn>
                  <a:cxn ang="0">
                    <a:pos x="255" y="384"/>
                  </a:cxn>
                  <a:cxn ang="0">
                    <a:pos x="250" y="400"/>
                  </a:cxn>
                  <a:cxn ang="0">
                    <a:pos x="239" y="410"/>
                  </a:cxn>
                  <a:cxn ang="0">
                    <a:pos x="227" y="417"/>
                  </a:cxn>
                  <a:cxn ang="0">
                    <a:pos x="213" y="419"/>
                  </a:cxn>
                  <a:cxn ang="0">
                    <a:pos x="196" y="434"/>
                  </a:cxn>
                  <a:cxn ang="0">
                    <a:pos x="177" y="443"/>
                  </a:cxn>
                  <a:cxn ang="0">
                    <a:pos x="163" y="455"/>
                  </a:cxn>
                  <a:cxn ang="0">
                    <a:pos x="144" y="457"/>
                  </a:cxn>
                  <a:cxn ang="0">
                    <a:pos x="132" y="457"/>
                  </a:cxn>
                  <a:cxn ang="0">
                    <a:pos x="125" y="464"/>
                  </a:cxn>
                </a:cxnLst>
                <a:rect l="0" t="0" r="r" b="b"/>
                <a:pathLst>
                  <a:path w="267" h="464">
                    <a:moveTo>
                      <a:pt x="47" y="0"/>
                    </a:moveTo>
                    <a:lnTo>
                      <a:pt x="38" y="24"/>
                    </a:lnTo>
                    <a:lnTo>
                      <a:pt x="38" y="41"/>
                    </a:lnTo>
                    <a:lnTo>
                      <a:pt x="38" y="62"/>
                    </a:lnTo>
                    <a:lnTo>
                      <a:pt x="40" y="79"/>
                    </a:lnTo>
                    <a:lnTo>
                      <a:pt x="30" y="93"/>
                    </a:lnTo>
                    <a:lnTo>
                      <a:pt x="21" y="100"/>
                    </a:lnTo>
                    <a:lnTo>
                      <a:pt x="21" y="109"/>
                    </a:lnTo>
                    <a:lnTo>
                      <a:pt x="7" y="119"/>
                    </a:lnTo>
                    <a:lnTo>
                      <a:pt x="0" y="133"/>
                    </a:lnTo>
                    <a:lnTo>
                      <a:pt x="9" y="150"/>
                    </a:lnTo>
                    <a:lnTo>
                      <a:pt x="30" y="154"/>
                    </a:lnTo>
                    <a:lnTo>
                      <a:pt x="49" y="166"/>
                    </a:lnTo>
                    <a:lnTo>
                      <a:pt x="68" y="187"/>
                    </a:lnTo>
                    <a:lnTo>
                      <a:pt x="82" y="202"/>
                    </a:lnTo>
                    <a:lnTo>
                      <a:pt x="106" y="213"/>
                    </a:lnTo>
                    <a:lnTo>
                      <a:pt x="125" y="221"/>
                    </a:lnTo>
                    <a:lnTo>
                      <a:pt x="144" y="221"/>
                    </a:lnTo>
                    <a:lnTo>
                      <a:pt x="165" y="216"/>
                    </a:lnTo>
                    <a:lnTo>
                      <a:pt x="177" y="216"/>
                    </a:lnTo>
                    <a:lnTo>
                      <a:pt x="201" y="232"/>
                    </a:lnTo>
                    <a:lnTo>
                      <a:pt x="205" y="249"/>
                    </a:lnTo>
                    <a:lnTo>
                      <a:pt x="220" y="266"/>
                    </a:lnTo>
                    <a:lnTo>
                      <a:pt x="229" y="277"/>
                    </a:lnTo>
                    <a:lnTo>
                      <a:pt x="236" y="289"/>
                    </a:lnTo>
                    <a:lnTo>
                      <a:pt x="243" y="296"/>
                    </a:lnTo>
                    <a:lnTo>
                      <a:pt x="262" y="301"/>
                    </a:lnTo>
                    <a:lnTo>
                      <a:pt x="265" y="310"/>
                    </a:lnTo>
                    <a:lnTo>
                      <a:pt x="267" y="322"/>
                    </a:lnTo>
                    <a:lnTo>
                      <a:pt x="262" y="336"/>
                    </a:lnTo>
                    <a:lnTo>
                      <a:pt x="262" y="348"/>
                    </a:lnTo>
                    <a:lnTo>
                      <a:pt x="265" y="367"/>
                    </a:lnTo>
                    <a:lnTo>
                      <a:pt x="255" y="384"/>
                    </a:lnTo>
                    <a:lnTo>
                      <a:pt x="250" y="400"/>
                    </a:lnTo>
                    <a:lnTo>
                      <a:pt x="239" y="410"/>
                    </a:lnTo>
                    <a:lnTo>
                      <a:pt x="227" y="417"/>
                    </a:lnTo>
                    <a:lnTo>
                      <a:pt x="213" y="419"/>
                    </a:lnTo>
                    <a:lnTo>
                      <a:pt x="196" y="434"/>
                    </a:lnTo>
                    <a:lnTo>
                      <a:pt x="177" y="443"/>
                    </a:lnTo>
                    <a:lnTo>
                      <a:pt x="163" y="455"/>
                    </a:lnTo>
                    <a:lnTo>
                      <a:pt x="144" y="457"/>
                    </a:lnTo>
                    <a:lnTo>
                      <a:pt x="132" y="457"/>
                    </a:lnTo>
                    <a:lnTo>
                      <a:pt x="125" y="46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1" name="Freeform 317"/>
              <p:cNvSpPr>
                <a:spLocks/>
              </p:cNvSpPr>
              <p:nvPr/>
            </p:nvSpPr>
            <p:spPr bwMode="auto">
              <a:xfrm>
                <a:off x="3289" y="1878"/>
                <a:ext cx="331" cy="183"/>
              </a:xfrm>
              <a:custGeom>
                <a:avLst/>
                <a:gdLst/>
                <a:ahLst/>
                <a:cxnLst>
                  <a:cxn ang="0">
                    <a:pos x="331" y="142"/>
                  </a:cxn>
                  <a:cxn ang="0">
                    <a:pos x="312" y="133"/>
                  </a:cxn>
                  <a:cxn ang="0">
                    <a:pos x="296" y="138"/>
                  </a:cxn>
                  <a:cxn ang="0">
                    <a:pos x="270" y="152"/>
                  </a:cxn>
                  <a:cxn ang="0">
                    <a:pos x="256" y="166"/>
                  </a:cxn>
                  <a:cxn ang="0">
                    <a:pos x="244" y="180"/>
                  </a:cxn>
                  <a:cxn ang="0">
                    <a:pos x="223" y="183"/>
                  </a:cxn>
                  <a:cxn ang="0">
                    <a:pos x="199" y="175"/>
                  </a:cxn>
                  <a:cxn ang="0">
                    <a:pos x="185" y="166"/>
                  </a:cxn>
                  <a:cxn ang="0">
                    <a:pos x="182" y="152"/>
                  </a:cxn>
                  <a:cxn ang="0">
                    <a:pos x="182" y="126"/>
                  </a:cxn>
                  <a:cxn ang="0">
                    <a:pos x="187" y="116"/>
                  </a:cxn>
                  <a:cxn ang="0">
                    <a:pos x="178" y="107"/>
                  </a:cxn>
                  <a:cxn ang="0">
                    <a:pos x="182" y="83"/>
                  </a:cxn>
                  <a:cxn ang="0">
                    <a:pos x="178" y="69"/>
                  </a:cxn>
                  <a:cxn ang="0">
                    <a:pos x="185" y="55"/>
                  </a:cxn>
                  <a:cxn ang="0">
                    <a:pos x="189" y="34"/>
                  </a:cxn>
                  <a:cxn ang="0">
                    <a:pos x="180" y="22"/>
                  </a:cxn>
                  <a:cxn ang="0">
                    <a:pos x="166" y="24"/>
                  </a:cxn>
                  <a:cxn ang="0">
                    <a:pos x="144" y="19"/>
                  </a:cxn>
                  <a:cxn ang="0">
                    <a:pos x="135" y="7"/>
                  </a:cxn>
                  <a:cxn ang="0">
                    <a:pos x="114" y="10"/>
                  </a:cxn>
                  <a:cxn ang="0">
                    <a:pos x="100" y="10"/>
                  </a:cxn>
                  <a:cxn ang="0">
                    <a:pos x="83" y="15"/>
                  </a:cxn>
                  <a:cxn ang="0">
                    <a:pos x="47" y="17"/>
                  </a:cxn>
                  <a:cxn ang="0">
                    <a:pos x="29" y="10"/>
                  </a:cxn>
                  <a:cxn ang="0">
                    <a:pos x="7" y="0"/>
                  </a:cxn>
                  <a:cxn ang="0">
                    <a:pos x="0" y="3"/>
                  </a:cxn>
                </a:cxnLst>
                <a:rect l="0" t="0" r="r" b="b"/>
                <a:pathLst>
                  <a:path w="331" h="183">
                    <a:moveTo>
                      <a:pt x="331" y="142"/>
                    </a:moveTo>
                    <a:lnTo>
                      <a:pt x="312" y="133"/>
                    </a:lnTo>
                    <a:lnTo>
                      <a:pt x="296" y="138"/>
                    </a:lnTo>
                    <a:lnTo>
                      <a:pt x="270" y="152"/>
                    </a:lnTo>
                    <a:lnTo>
                      <a:pt x="256" y="166"/>
                    </a:lnTo>
                    <a:lnTo>
                      <a:pt x="244" y="180"/>
                    </a:lnTo>
                    <a:lnTo>
                      <a:pt x="223" y="183"/>
                    </a:lnTo>
                    <a:lnTo>
                      <a:pt x="199" y="175"/>
                    </a:lnTo>
                    <a:lnTo>
                      <a:pt x="185" y="166"/>
                    </a:lnTo>
                    <a:lnTo>
                      <a:pt x="182" y="152"/>
                    </a:lnTo>
                    <a:lnTo>
                      <a:pt x="182" y="126"/>
                    </a:lnTo>
                    <a:lnTo>
                      <a:pt x="187" y="116"/>
                    </a:lnTo>
                    <a:lnTo>
                      <a:pt x="178" y="107"/>
                    </a:lnTo>
                    <a:lnTo>
                      <a:pt x="182" y="83"/>
                    </a:lnTo>
                    <a:lnTo>
                      <a:pt x="178" y="69"/>
                    </a:lnTo>
                    <a:lnTo>
                      <a:pt x="185" y="55"/>
                    </a:lnTo>
                    <a:lnTo>
                      <a:pt x="189" y="34"/>
                    </a:lnTo>
                    <a:lnTo>
                      <a:pt x="180" y="22"/>
                    </a:lnTo>
                    <a:lnTo>
                      <a:pt x="166" y="24"/>
                    </a:lnTo>
                    <a:lnTo>
                      <a:pt x="144" y="19"/>
                    </a:lnTo>
                    <a:lnTo>
                      <a:pt x="135" y="7"/>
                    </a:lnTo>
                    <a:lnTo>
                      <a:pt x="114" y="10"/>
                    </a:lnTo>
                    <a:lnTo>
                      <a:pt x="100" y="10"/>
                    </a:lnTo>
                    <a:lnTo>
                      <a:pt x="83" y="15"/>
                    </a:lnTo>
                    <a:lnTo>
                      <a:pt x="47" y="17"/>
                    </a:lnTo>
                    <a:lnTo>
                      <a:pt x="29" y="10"/>
                    </a:lnTo>
                    <a:lnTo>
                      <a:pt x="7" y="0"/>
                    </a:lnTo>
                    <a:lnTo>
                      <a:pt x="0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2" name="Freeform 318"/>
              <p:cNvSpPr>
                <a:spLocks/>
              </p:cNvSpPr>
              <p:nvPr/>
            </p:nvSpPr>
            <p:spPr bwMode="auto">
              <a:xfrm>
                <a:off x="2520" y="2001"/>
                <a:ext cx="341" cy="538"/>
              </a:xfrm>
              <a:custGeom>
                <a:avLst/>
                <a:gdLst/>
                <a:ahLst/>
                <a:cxnLst>
                  <a:cxn ang="0">
                    <a:pos x="334" y="538"/>
                  </a:cxn>
                  <a:cxn ang="0">
                    <a:pos x="322" y="523"/>
                  </a:cxn>
                  <a:cxn ang="0">
                    <a:pos x="320" y="507"/>
                  </a:cxn>
                  <a:cxn ang="0">
                    <a:pos x="320" y="493"/>
                  </a:cxn>
                  <a:cxn ang="0">
                    <a:pos x="327" y="481"/>
                  </a:cxn>
                  <a:cxn ang="0">
                    <a:pos x="332" y="469"/>
                  </a:cxn>
                  <a:cxn ang="0">
                    <a:pos x="332" y="457"/>
                  </a:cxn>
                  <a:cxn ang="0">
                    <a:pos x="341" y="443"/>
                  </a:cxn>
                  <a:cxn ang="0">
                    <a:pos x="332" y="433"/>
                  </a:cxn>
                  <a:cxn ang="0">
                    <a:pos x="332" y="422"/>
                  </a:cxn>
                  <a:cxn ang="0">
                    <a:pos x="327" y="407"/>
                  </a:cxn>
                  <a:cxn ang="0">
                    <a:pos x="315" y="398"/>
                  </a:cxn>
                  <a:cxn ang="0">
                    <a:pos x="315" y="384"/>
                  </a:cxn>
                  <a:cxn ang="0">
                    <a:pos x="315" y="372"/>
                  </a:cxn>
                  <a:cxn ang="0">
                    <a:pos x="313" y="365"/>
                  </a:cxn>
                  <a:cxn ang="0">
                    <a:pos x="291" y="348"/>
                  </a:cxn>
                  <a:cxn ang="0">
                    <a:pos x="277" y="332"/>
                  </a:cxn>
                  <a:cxn ang="0">
                    <a:pos x="270" y="308"/>
                  </a:cxn>
                  <a:cxn ang="0">
                    <a:pos x="256" y="291"/>
                  </a:cxn>
                  <a:cxn ang="0">
                    <a:pos x="239" y="280"/>
                  </a:cxn>
                  <a:cxn ang="0">
                    <a:pos x="228" y="261"/>
                  </a:cxn>
                  <a:cxn ang="0">
                    <a:pos x="213" y="247"/>
                  </a:cxn>
                  <a:cxn ang="0">
                    <a:pos x="185" y="239"/>
                  </a:cxn>
                  <a:cxn ang="0">
                    <a:pos x="171" y="225"/>
                  </a:cxn>
                  <a:cxn ang="0">
                    <a:pos x="166" y="206"/>
                  </a:cxn>
                  <a:cxn ang="0">
                    <a:pos x="175" y="190"/>
                  </a:cxn>
                  <a:cxn ang="0">
                    <a:pos x="187" y="161"/>
                  </a:cxn>
                  <a:cxn ang="0">
                    <a:pos x="183" y="131"/>
                  </a:cxn>
                  <a:cxn ang="0">
                    <a:pos x="159" y="121"/>
                  </a:cxn>
                  <a:cxn ang="0">
                    <a:pos x="140" y="119"/>
                  </a:cxn>
                  <a:cxn ang="0">
                    <a:pos x="131" y="100"/>
                  </a:cxn>
                  <a:cxn ang="0">
                    <a:pos x="121" y="88"/>
                  </a:cxn>
                  <a:cxn ang="0">
                    <a:pos x="107" y="86"/>
                  </a:cxn>
                  <a:cxn ang="0">
                    <a:pos x="88" y="79"/>
                  </a:cxn>
                  <a:cxn ang="0">
                    <a:pos x="76" y="76"/>
                  </a:cxn>
                  <a:cxn ang="0">
                    <a:pos x="64" y="55"/>
                  </a:cxn>
                  <a:cxn ang="0">
                    <a:pos x="43" y="41"/>
                  </a:cxn>
                  <a:cxn ang="0">
                    <a:pos x="31" y="22"/>
                  </a:cxn>
                  <a:cxn ang="0">
                    <a:pos x="12" y="15"/>
                  </a:cxn>
                  <a:cxn ang="0">
                    <a:pos x="0" y="0"/>
                  </a:cxn>
                </a:cxnLst>
                <a:rect l="0" t="0" r="r" b="b"/>
                <a:pathLst>
                  <a:path w="341" h="538">
                    <a:moveTo>
                      <a:pt x="334" y="538"/>
                    </a:moveTo>
                    <a:lnTo>
                      <a:pt x="322" y="523"/>
                    </a:lnTo>
                    <a:lnTo>
                      <a:pt x="320" y="507"/>
                    </a:lnTo>
                    <a:lnTo>
                      <a:pt x="320" y="493"/>
                    </a:lnTo>
                    <a:lnTo>
                      <a:pt x="327" y="481"/>
                    </a:lnTo>
                    <a:lnTo>
                      <a:pt x="332" y="469"/>
                    </a:lnTo>
                    <a:lnTo>
                      <a:pt x="332" y="457"/>
                    </a:lnTo>
                    <a:lnTo>
                      <a:pt x="341" y="443"/>
                    </a:lnTo>
                    <a:lnTo>
                      <a:pt x="332" y="433"/>
                    </a:lnTo>
                    <a:lnTo>
                      <a:pt x="332" y="422"/>
                    </a:lnTo>
                    <a:lnTo>
                      <a:pt x="327" y="407"/>
                    </a:lnTo>
                    <a:lnTo>
                      <a:pt x="315" y="398"/>
                    </a:lnTo>
                    <a:lnTo>
                      <a:pt x="315" y="384"/>
                    </a:lnTo>
                    <a:lnTo>
                      <a:pt x="315" y="372"/>
                    </a:lnTo>
                    <a:lnTo>
                      <a:pt x="313" y="365"/>
                    </a:lnTo>
                    <a:lnTo>
                      <a:pt x="291" y="348"/>
                    </a:lnTo>
                    <a:lnTo>
                      <a:pt x="277" y="332"/>
                    </a:lnTo>
                    <a:lnTo>
                      <a:pt x="270" y="308"/>
                    </a:lnTo>
                    <a:lnTo>
                      <a:pt x="256" y="291"/>
                    </a:lnTo>
                    <a:lnTo>
                      <a:pt x="239" y="280"/>
                    </a:lnTo>
                    <a:lnTo>
                      <a:pt x="228" y="261"/>
                    </a:lnTo>
                    <a:lnTo>
                      <a:pt x="213" y="247"/>
                    </a:lnTo>
                    <a:lnTo>
                      <a:pt x="185" y="239"/>
                    </a:lnTo>
                    <a:lnTo>
                      <a:pt x="171" y="225"/>
                    </a:lnTo>
                    <a:lnTo>
                      <a:pt x="166" y="206"/>
                    </a:lnTo>
                    <a:lnTo>
                      <a:pt x="175" y="190"/>
                    </a:lnTo>
                    <a:lnTo>
                      <a:pt x="187" y="161"/>
                    </a:lnTo>
                    <a:lnTo>
                      <a:pt x="183" y="131"/>
                    </a:lnTo>
                    <a:lnTo>
                      <a:pt x="159" y="121"/>
                    </a:lnTo>
                    <a:lnTo>
                      <a:pt x="140" y="119"/>
                    </a:lnTo>
                    <a:lnTo>
                      <a:pt x="131" y="100"/>
                    </a:lnTo>
                    <a:lnTo>
                      <a:pt x="121" y="88"/>
                    </a:lnTo>
                    <a:lnTo>
                      <a:pt x="107" y="86"/>
                    </a:lnTo>
                    <a:lnTo>
                      <a:pt x="88" y="79"/>
                    </a:lnTo>
                    <a:lnTo>
                      <a:pt x="76" y="76"/>
                    </a:lnTo>
                    <a:lnTo>
                      <a:pt x="64" y="55"/>
                    </a:lnTo>
                    <a:lnTo>
                      <a:pt x="43" y="41"/>
                    </a:lnTo>
                    <a:lnTo>
                      <a:pt x="31" y="22"/>
                    </a:lnTo>
                    <a:lnTo>
                      <a:pt x="12" y="15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3" name="Freeform 319"/>
              <p:cNvSpPr>
                <a:spLocks/>
              </p:cNvSpPr>
              <p:nvPr/>
            </p:nvSpPr>
            <p:spPr bwMode="auto">
              <a:xfrm>
                <a:off x="2185" y="2184"/>
                <a:ext cx="276" cy="508"/>
              </a:xfrm>
              <a:custGeom>
                <a:avLst/>
                <a:gdLst/>
                <a:ahLst/>
                <a:cxnLst>
                  <a:cxn ang="0">
                    <a:pos x="276" y="499"/>
                  </a:cxn>
                  <a:cxn ang="0">
                    <a:pos x="260" y="506"/>
                  </a:cxn>
                  <a:cxn ang="0">
                    <a:pos x="243" y="508"/>
                  </a:cxn>
                  <a:cxn ang="0">
                    <a:pos x="220" y="504"/>
                  </a:cxn>
                  <a:cxn ang="0">
                    <a:pos x="201" y="506"/>
                  </a:cxn>
                  <a:cxn ang="0">
                    <a:pos x="177" y="497"/>
                  </a:cxn>
                  <a:cxn ang="0">
                    <a:pos x="177" y="463"/>
                  </a:cxn>
                  <a:cxn ang="0">
                    <a:pos x="186" y="423"/>
                  </a:cxn>
                  <a:cxn ang="0">
                    <a:pos x="201" y="397"/>
                  </a:cxn>
                  <a:cxn ang="0">
                    <a:pos x="212" y="373"/>
                  </a:cxn>
                  <a:cxn ang="0">
                    <a:pos x="231" y="355"/>
                  </a:cxn>
                  <a:cxn ang="0">
                    <a:pos x="250" y="319"/>
                  </a:cxn>
                  <a:cxn ang="0">
                    <a:pos x="255" y="279"/>
                  </a:cxn>
                  <a:cxn ang="0">
                    <a:pos x="250" y="253"/>
                  </a:cxn>
                  <a:cxn ang="0">
                    <a:pos x="243" y="243"/>
                  </a:cxn>
                  <a:cxn ang="0">
                    <a:pos x="227" y="243"/>
                  </a:cxn>
                  <a:cxn ang="0">
                    <a:pos x="217" y="229"/>
                  </a:cxn>
                  <a:cxn ang="0">
                    <a:pos x="189" y="189"/>
                  </a:cxn>
                  <a:cxn ang="0">
                    <a:pos x="179" y="172"/>
                  </a:cxn>
                  <a:cxn ang="0">
                    <a:pos x="170" y="125"/>
                  </a:cxn>
                  <a:cxn ang="0">
                    <a:pos x="156" y="90"/>
                  </a:cxn>
                  <a:cxn ang="0">
                    <a:pos x="151" y="56"/>
                  </a:cxn>
                  <a:cxn ang="0">
                    <a:pos x="137" y="37"/>
                  </a:cxn>
                  <a:cxn ang="0">
                    <a:pos x="115" y="26"/>
                  </a:cxn>
                  <a:cxn ang="0">
                    <a:pos x="101" y="21"/>
                  </a:cxn>
                  <a:cxn ang="0">
                    <a:pos x="80" y="19"/>
                  </a:cxn>
                  <a:cxn ang="0">
                    <a:pos x="47" y="14"/>
                  </a:cxn>
                  <a:cxn ang="0">
                    <a:pos x="28" y="14"/>
                  </a:cxn>
                  <a:cxn ang="0">
                    <a:pos x="0" y="0"/>
                  </a:cxn>
                </a:cxnLst>
                <a:rect l="0" t="0" r="r" b="b"/>
                <a:pathLst>
                  <a:path w="276" h="508">
                    <a:moveTo>
                      <a:pt x="276" y="499"/>
                    </a:moveTo>
                    <a:lnTo>
                      <a:pt x="260" y="506"/>
                    </a:lnTo>
                    <a:lnTo>
                      <a:pt x="243" y="508"/>
                    </a:lnTo>
                    <a:lnTo>
                      <a:pt x="220" y="504"/>
                    </a:lnTo>
                    <a:lnTo>
                      <a:pt x="201" y="506"/>
                    </a:lnTo>
                    <a:lnTo>
                      <a:pt x="177" y="497"/>
                    </a:lnTo>
                    <a:lnTo>
                      <a:pt x="177" y="463"/>
                    </a:lnTo>
                    <a:lnTo>
                      <a:pt x="186" y="423"/>
                    </a:lnTo>
                    <a:lnTo>
                      <a:pt x="201" y="397"/>
                    </a:lnTo>
                    <a:lnTo>
                      <a:pt x="212" y="373"/>
                    </a:lnTo>
                    <a:lnTo>
                      <a:pt x="231" y="355"/>
                    </a:lnTo>
                    <a:lnTo>
                      <a:pt x="250" y="319"/>
                    </a:lnTo>
                    <a:lnTo>
                      <a:pt x="255" y="279"/>
                    </a:lnTo>
                    <a:lnTo>
                      <a:pt x="250" y="253"/>
                    </a:lnTo>
                    <a:lnTo>
                      <a:pt x="243" y="243"/>
                    </a:lnTo>
                    <a:lnTo>
                      <a:pt x="227" y="243"/>
                    </a:lnTo>
                    <a:lnTo>
                      <a:pt x="217" y="229"/>
                    </a:lnTo>
                    <a:lnTo>
                      <a:pt x="189" y="189"/>
                    </a:lnTo>
                    <a:lnTo>
                      <a:pt x="179" y="172"/>
                    </a:lnTo>
                    <a:lnTo>
                      <a:pt x="170" y="125"/>
                    </a:lnTo>
                    <a:lnTo>
                      <a:pt x="156" y="90"/>
                    </a:lnTo>
                    <a:lnTo>
                      <a:pt x="151" y="56"/>
                    </a:lnTo>
                    <a:lnTo>
                      <a:pt x="137" y="37"/>
                    </a:lnTo>
                    <a:lnTo>
                      <a:pt x="115" y="26"/>
                    </a:lnTo>
                    <a:lnTo>
                      <a:pt x="101" y="21"/>
                    </a:lnTo>
                    <a:lnTo>
                      <a:pt x="80" y="19"/>
                    </a:lnTo>
                    <a:lnTo>
                      <a:pt x="47" y="14"/>
                    </a:lnTo>
                    <a:lnTo>
                      <a:pt x="28" y="14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4" name="Freeform 320"/>
              <p:cNvSpPr>
                <a:spLocks/>
              </p:cNvSpPr>
              <p:nvPr/>
            </p:nvSpPr>
            <p:spPr bwMode="auto">
              <a:xfrm>
                <a:off x="1870" y="2401"/>
                <a:ext cx="516" cy="180"/>
              </a:xfrm>
              <a:custGeom>
                <a:avLst/>
                <a:gdLst/>
                <a:ahLst/>
                <a:cxnLst>
                  <a:cxn ang="0">
                    <a:pos x="516" y="180"/>
                  </a:cxn>
                  <a:cxn ang="0">
                    <a:pos x="492" y="180"/>
                  </a:cxn>
                  <a:cxn ang="0">
                    <a:pos x="461" y="171"/>
                  </a:cxn>
                  <a:cxn ang="0">
                    <a:pos x="435" y="171"/>
                  </a:cxn>
                  <a:cxn ang="0">
                    <a:pos x="390" y="168"/>
                  </a:cxn>
                  <a:cxn ang="0">
                    <a:pos x="367" y="168"/>
                  </a:cxn>
                  <a:cxn ang="0">
                    <a:pos x="331" y="159"/>
                  </a:cxn>
                  <a:cxn ang="0">
                    <a:pos x="307" y="128"/>
                  </a:cxn>
                  <a:cxn ang="0">
                    <a:pos x="274" y="97"/>
                  </a:cxn>
                  <a:cxn ang="0">
                    <a:pos x="241" y="85"/>
                  </a:cxn>
                  <a:cxn ang="0">
                    <a:pos x="206" y="93"/>
                  </a:cxn>
                  <a:cxn ang="0">
                    <a:pos x="166" y="95"/>
                  </a:cxn>
                  <a:cxn ang="0">
                    <a:pos x="121" y="93"/>
                  </a:cxn>
                  <a:cxn ang="0">
                    <a:pos x="102" y="69"/>
                  </a:cxn>
                  <a:cxn ang="0">
                    <a:pos x="73" y="57"/>
                  </a:cxn>
                  <a:cxn ang="0">
                    <a:pos x="69" y="36"/>
                  </a:cxn>
                  <a:cxn ang="0">
                    <a:pos x="52" y="26"/>
                  </a:cxn>
                  <a:cxn ang="0">
                    <a:pos x="43" y="10"/>
                  </a:cxn>
                  <a:cxn ang="0">
                    <a:pos x="12" y="0"/>
                  </a:cxn>
                  <a:cxn ang="0">
                    <a:pos x="0" y="0"/>
                  </a:cxn>
                </a:cxnLst>
                <a:rect l="0" t="0" r="r" b="b"/>
                <a:pathLst>
                  <a:path w="516" h="180">
                    <a:moveTo>
                      <a:pt x="516" y="180"/>
                    </a:moveTo>
                    <a:lnTo>
                      <a:pt x="492" y="180"/>
                    </a:lnTo>
                    <a:lnTo>
                      <a:pt x="461" y="171"/>
                    </a:lnTo>
                    <a:lnTo>
                      <a:pt x="435" y="171"/>
                    </a:lnTo>
                    <a:lnTo>
                      <a:pt x="390" y="168"/>
                    </a:lnTo>
                    <a:lnTo>
                      <a:pt x="367" y="168"/>
                    </a:lnTo>
                    <a:lnTo>
                      <a:pt x="331" y="159"/>
                    </a:lnTo>
                    <a:lnTo>
                      <a:pt x="307" y="128"/>
                    </a:lnTo>
                    <a:lnTo>
                      <a:pt x="274" y="97"/>
                    </a:lnTo>
                    <a:lnTo>
                      <a:pt x="241" y="85"/>
                    </a:lnTo>
                    <a:lnTo>
                      <a:pt x="206" y="93"/>
                    </a:lnTo>
                    <a:lnTo>
                      <a:pt x="166" y="95"/>
                    </a:lnTo>
                    <a:lnTo>
                      <a:pt x="121" y="93"/>
                    </a:lnTo>
                    <a:lnTo>
                      <a:pt x="102" y="69"/>
                    </a:lnTo>
                    <a:lnTo>
                      <a:pt x="73" y="57"/>
                    </a:lnTo>
                    <a:lnTo>
                      <a:pt x="69" y="36"/>
                    </a:lnTo>
                    <a:lnTo>
                      <a:pt x="52" y="26"/>
                    </a:lnTo>
                    <a:lnTo>
                      <a:pt x="43" y="10"/>
                    </a:lnTo>
                    <a:lnTo>
                      <a:pt x="12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5" name="Freeform 321"/>
              <p:cNvSpPr>
                <a:spLocks/>
              </p:cNvSpPr>
              <p:nvPr/>
            </p:nvSpPr>
            <p:spPr bwMode="auto">
              <a:xfrm>
                <a:off x="2483" y="2555"/>
                <a:ext cx="1516" cy="540"/>
              </a:xfrm>
              <a:custGeom>
                <a:avLst/>
                <a:gdLst/>
                <a:ahLst/>
                <a:cxnLst>
                  <a:cxn ang="0">
                    <a:pos x="23" y="66"/>
                  </a:cxn>
                  <a:cxn ang="0">
                    <a:pos x="54" y="50"/>
                  </a:cxn>
                  <a:cxn ang="0">
                    <a:pos x="87" y="36"/>
                  </a:cxn>
                  <a:cxn ang="0">
                    <a:pos x="123" y="24"/>
                  </a:cxn>
                  <a:cxn ang="0">
                    <a:pos x="163" y="26"/>
                  </a:cxn>
                  <a:cxn ang="0">
                    <a:pos x="201" y="0"/>
                  </a:cxn>
                  <a:cxn ang="0">
                    <a:pos x="265" y="19"/>
                  </a:cxn>
                  <a:cxn ang="0">
                    <a:pos x="293" y="57"/>
                  </a:cxn>
                  <a:cxn ang="0">
                    <a:pos x="319" y="66"/>
                  </a:cxn>
                  <a:cxn ang="0">
                    <a:pos x="350" y="83"/>
                  </a:cxn>
                  <a:cxn ang="0">
                    <a:pos x="380" y="99"/>
                  </a:cxn>
                  <a:cxn ang="0">
                    <a:pos x="430" y="95"/>
                  </a:cxn>
                  <a:cxn ang="0">
                    <a:pos x="463" y="85"/>
                  </a:cxn>
                  <a:cxn ang="0">
                    <a:pos x="508" y="90"/>
                  </a:cxn>
                  <a:cxn ang="0">
                    <a:pos x="541" y="107"/>
                  </a:cxn>
                  <a:cxn ang="0">
                    <a:pos x="577" y="109"/>
                  </a:cxn>
                  <a:cxn ang="0">
                    <a:pos x="617" y="133"/>
                  </a:cxn>
                  <a:cxn ang="0">
                    <a:pos x="660" y="147"/>
                  </a:cxn>
                  <a:cxn ang="0">
                    <a:pos x="714" y="142"/>
                  </a:cxn>
                  <a:cxn ang="0">
                    <a:pos x="716" y="168"/>
                  </a:cxn>
                  <a:cxn ang="0">
                    <a:pos x="712" y="201"/>
                  </a:cxn>
                  <a:cxn ang="0">
                    <a:pos x="714" y="246"/>
                  </a:cxn>
                  <a:cxn ang="0">
                    <a:pos x="714" y="282"/>
                  </a:cxn>
                  <a:cxn ang="0">
                    <a:pos x="700" y="320"/>
                  </a:cxn>
                  <a:cxn ang="0">
                    <a:pos x="712" y="360"/>
                  </a:cxn>
                  <a:cxn ang="0">
                    <a:pos x="730" y="393"/>
                  </a:cxn>
                  <a:cxn ang="0">
                    <a:pos x="749" y="407"/>
                  </a:cxn>
                  <a:cxn ang="0">
                    <a:pos x="787" y="407"/>
                  </a:cxn>
                  <a:cxn ang="0">
                    <a:pos x="818" y="414"/>
                  </a:cxn>
                  <a:cxn ang="0">
                    <a:pos x="832" y="452"/>
                  </a:cxn>
                  <a:cxn ang="0">
                    <a:pos x="861" y="469"/>
                  </a:cxn>
                  <a:cxn ang="0">
                    <a:pos x="903" y="464"/>
                  </a:cxn>
                  <a:cxn ang="0">
                    <a:pos x="943" y="464"/>
                  </a:cxn>
                  <a:cxn ang="0">
                    <a:pos x="967" y="452"/>
                  </a:cxn>
                  <a:cxn ang="0">
                    <a:pos x="995" y="450"/>
                  </a:cxn>
                  <a:cxn ang="0">
                    <a:pos x="995" y="485"/>
                  </a:cxn>
                  <a:cxn ang="0">
                    <a:pos x="1021" y="506"/>
                  </a:cxn>
                  <a:cxn ang="0">
                    <a:pos x="1036" y="535"/>
                  </a:cxn>
                  <a:cxn ang="0">
                    <a:pos x="1085" y="528"/>
                  </a:cxn>
                  <a:cxn ang="0">
                    <a:pos x="1137" y="540"/>
                  </a:cxn>
                  <a:cxn ang="0">
                    <a:pos x="1180" y="525"/>
                  </a:cxn>
                  <a:cxn ang="0">
                    <a:pos x="1239" y="509"/>
                  </a:cxn>
                  <a:cxn ang="0">
                    <a:pos x="1298" y="466"/>
                  </a:cxn>
                  <a:cxn ang="0">
                    <a:pos x="1360" y="462"/>
                  </a:cxn>
                  <a:cxn ang="0">
                    <a:pos x="1402" y="466"/>
                  </a:cxn>
                  <a:cxn ang="0">
                    <a:pos x="1428" y="431"/>
                  </a:cxn>
                  <a:cxn ang="0">
                    <a:pos x="1412" y="395"/>
                  </a:cxn>
                  <a:cxn ang="0">
                    <a:pos x="1409" y="355"/>
                  </a:cxn>
                  <a:cxn ang="0">
                    <a:pos x="1421" y="324"/>
                  </a:cxn>
                  <a:cxn ang="0">
                    <a:pos x="1459" y="338"/>
                  </a:cxn>
                  <a:cxn ang="0">
                    <a:pos x="1502" y="343"/>
                  </a:cxn>
                </a:cxnLst>
                <a:rect l="0" t="0" r="r" b="b"/>
                <a:pathLst>
                  <a:path w="1516" h="540">
                    <a:moveTo>
                      <a:pt x="0" y="78"/>
                    </a:moveTo>
                    <a:lnTo>
                      <a:pt x="23" y="66"/>
                    </a:lnTo>
                    <a:lnTo>
                      <a:pt x="42" y="59"/>
                    </a:lnTo>
                    <a:lnTo>
                      <a:pt x="54" y="50"/>
                    </a:lnTo>
                    <a:lnTo>
                      <a:pt x="68" y="43"/>
                    </a:lnTo>
                    <a:lnTo>
                      <a:pt x="87" y="36"/>
                    </a:lnTo>
                    <a:lnTo>
                      <a:pt x="108" y="29"/>
                    </a:lnTo>
                    <a:lnTo>
                      <a:pt x="123" y="24"/>
                    </a:lnTo>
                    <a:lnTo>
                      <a:pt x="134" y="29"/>
                    </a:lnTo>
                    <a:lnTo>
                      <a:pt x="163" y="26"/>
                    </a:lnTo>
                    <a:lnTo>
                      <a:pt x="177" y="7"/>
                    </a:lnTo>
                    <a:lnTo>
                      <a:pt x="201" y="0"/>
                    </a:lnTo>
                    <a:lnTo>
                      <a:pt x="229" y="5"/>
                    </a:lnTo>
                    <a:lnTo>
                      <a:pt x="265" y="19"/>
                    </a:lnTo>
                    <a:lnTo>
                      <a:pt x="279" y="33"/>
                    </a:lnTo>
                    <a:lnTo>
                      <a:pt x="293" y="57"/>
                    </a:lnTo>
                    <a:lnTo>
                      <a:pt x="305" y="59"/>
                    </a:lnTo>
                    <a:lnTo>
                      <a:pt x="319" y="66"/>
                    </a:lnTo>
                    <a:lnTo>
                      <a:pt x="333" y="71"/>
                    </a:lnTo>
                    <a:lnTo>
                      <a:pt x="350" y="83"/>
                    </a:lnTo>
                    <a:lnTo>
                      <a:pt x="371" y="88"/>
                    </a:lnTo>
                    <a:lnTo>
                      <a:pt x="380" y="99"/>
                    </a:lnTo>
                    <a:lnTo>
                      <a:pt x="402" y="102"/>
                    </a:lnTo>
                    <a:lnTo>
                      <a:pt x="430" y="95"/>
                    </a:lnTo>
                    <a:lnTo>
                      <a:pt x="447" y="85"/>
                    </a:lnTo>
                    <a:lnTo>
                      <a:pt x="463" y="85"/>
                    </a:lnTo>
                    <a:lnTo>
                      <a:pt x="489" y="88"/>
                    </a:lnTo>
                    <a:lnTo>
                      <a:pt x="508" y="90"/>
                    </a:lnTo>
                    <a:lnTo>
                      <a:pt x="525" y="104"/>
                    </a:lnTo>
                    <a:lnTo>
                      <a:pt x="541" y="107"/>
                    </a:lnTo>
                    <a:lnTo>
                      <a:pt x="558" y="104"/>
                    </a:lnTo>
                    <a:lnTo>
                      <a:pt x="577" y="109"/>
                    </a:lnTo>
                    <a:lnTo>
                      <a:pt x="596" y="123"/>
                    </a:lnTo>
                    <a:lnTo>
                      <a:pt x="617" y="133"/>
                    </a:lnTo>
                    <a:lnTo>
                      <a:pt x="643" y="147"/>
                    </a:lnTo>
                    <a:lnTo>
                      <a:pt x="660" y="147"/>
                    </a:lnTo>
                    <a:lnTo>
                      <a:pt x="693" y="144"/>
                    </a:lnTo>
                    <a:lnTo>
                      <a:pt x="714" y="142"/>
                    </a:lnTo>
                    <a:lnTo>
                      <a:pt x="716" y="163"/>
                    </a:lnTo>
                    <a:lnTo>
                      <a:pt x="716" y="168"/>
                    </a:lnTo>
                    <a:lnTo>
                      <a:pt x="712" y="187"/>
                    </a:lnTo>
                    <a:lnTo>
                      <a:pt x="712" y="201"/>
                    </a:lnTo>
                    <a:lnTo>
                      <a:pt x="712" y="223"/>
                    </a:lnTo>
                    <a:lnTo>
                      <a:pt x="714" y="246"/>
                    </a:lnTo>
                    <a:lnTo>
                      <a:pt x="716" y="263"/>
                    </a:lnTo>
                    <a:lnTo>
                      <a:pt x="714" y="282"/>
                    </a:lnTo>
                    <a:lnTo>
                      <a:pt x="707" y="303"/>
                    </a:lnTo>
                    <a:lnTo>
                      <a:pt x="700" y="320"/>
                    </a:lnTo>
                    <a:lnTo>
                      <a:pt x="707" y="338"/>
                    </a:lnTo>
                    <a:lnTo>
                      <a:pt x="712" y="360"/>
                    </a:lnTo>
                    <a:lnTo>
                      <a:pt x="721" y="381"/>
                    </a:lnTo>
                    <a:lnTo>
                      <a:pt x="730" y="393"/>
                    </a:lnTo>
                    <a:lnTo>
                      <a:pt x="735" y="402"/>
                    </a:lnTo>
                    <a:lnTo>
                      <a:pt x="749" y="407"/>
                    </a:lnTo>
                    <a:lnTo>
                      <a:pt x="766" y="407"/>
                    </a:lnTo>
                    <a:lnTo>
                      <a:pt x="787" y="407"/>
                    </a:lnTo>
                    <a:lnTo>
                      <a:pt x="811" y="409"/>
                    </a:lnTo>
                    <a:lnTo>
                      <a:pt x="818" y="414"/>
                    </a:lnTo>
                    <a:lnTo>
                      <a:pt x="823" y="433"/>
                    </a:lnTo>
                    <a:lnTo>
                      <a:pt x="832" y="452"/>
                    </a:lnTo>
                    <a:lnTo>
                      <a:pt x="844" y="454"/>
                    </a:lnTo>
                    <a:lnTo>
                      <a:pt x="861" y="469"/>
                    </a:lnTo>
                    <a:lnTo>
                      <a:pt x="877" y="476"/>
                    </a:lnTo>
                    <a:lnTo>
                      <a:pt x="903" y="464"/>
                    </a:lnTo>
                    <a:lnTo>
                      <a:pt x="936" y="462"/>
                    </a:lnTo>
                    <a:lnTo>
                      <a:pt x="943" y="464"/>
                    </a:lnTo>
                    <a:lnTo>
                      <a:pt x="955" y="469"/>
                    </a:lnTo>
                    <a:lnTo>
                      <a:pt x="967" y="452"/>
                    </a:lnTo>
                    <a:lnTo>
                      <a:pt x="979" y="447"/>
                    </a:lnTo>
                    <a:lnTo>
                      <a:pt x="995" y="450"/>
                    </a:lnTo>
                    <a:lnTo>
                      <a:pt x="986" y="473"/>
                    </a:lnTo>
                    <a:lnTo>
                      <a:pt x="995" y="485"/>
                    </a:lnTo>
                    <a:lnTo>
                      <a:pt x="1002" y="506"/>
                    </a:lnTo>
                    <a:lnTo>
                      <a:pt x="1021" y="506"/>
                    </a:lnTo>
                    <a:lnTo>
                      <a:pt x="1019" y="528"/>
                    </a:lnTo>
                    <a:lnTo>
                      <a:pt x="1036" y="535"/>
                    </a:lnTo>
                    <a:lnTo>
                      <a:pt x="1057" y="528"/>
                    </a:lnTo>
                    <a:lnTo>
                      <a:pt x="1085" y="528"/>
                    </a:lnTo>
                    <a:lnTo>
                      <a:pt x="1116" y="540"/>
                    </a:lnTo>
                    <a:lnTo>
                      <a:pt x="1137" y="540"/>
                    </a:lnTo>
                    <a:lnTo>
                      <a:pt x="1161" y="533"/>
                    </a:lnTo>
                    <a:lnTo>
                      <a:pt x="1180" y="525"/>
                    </a:lnTo>
                    <a:lnTo>
                      <a:pt x="1213" y="533"/>
                    </a:lnTo>
                    <a:lnTo>
                      <a:pt x="1239" y="509"/>
                    </a:lnTo>
                    <a:lnTo>
                      <a:pt x="1270" y="480"/>
                    </a:lnTo>
                    <a:lnTo>
                      <a:pt x="1298" y="466"/>
                    </a:lnTo>
                    <a:lnTo>
                      <a:pt x="1338" y="457"/>
                    </a:lnTo>
                    <a:lnTo>
                      <a:pt x="1360" y="462"/>
                    </a:lnTo>
                    <a:lnTo>
                      <a:pt x="1386" y="466"/>
                    </a:lnTo>
                    <a:lnTo>
                      <a:pt x="1402" y="466"/>
                    </a:lnTo>
                    <a:lnTo>
                      <a:pt x="1424" y="452"/>
                    </a:lnTo>
                    <a:lnTo>
                      <a:pt x="1428" y="431"/>
                    </a:lnTo>
                    <a:lnTo>
                      <a:pt x="1428" y="421"/>
                    </a:lnTo>
                    <a:lnTo>
                      <a:pt x="1412" y="395"/>
                    </a:lnTo>
                    <a:lnTo>
                      <a:pt x="1409" y="372"/>
                    </a:lnTo>
                    <a:lnTo>
                      <a:pt x="1409" y="355"/>
                    </a:lnTo>
                    <a:lnTo>
                      <a:pt x="1414" y="336"/>
                    </a:lnTo>
                    <a:lnTo>
                      <a:pt x="1421" y="324"/>
                    </a:lnTo>
                    <a:lnTo>
                      <a:pt x="1438" y="329"/>
                    </a:lnTo>
                    <a:lnTo>
                      <a:pt x="1459" y="338"/>
                    </a:lnTo>
                    <a:lnTo>
                      <a:pt x="1480" y="343"/>
                    </a:lnTo>
                    <a:lnTo>
                      <a:pt x="1502" y="343"/>
                    </a:lnTo>
                    <a:lnTo>
                      <a:pt x="1516" y="35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6" name="Freeform 322"/>
              <p:cNvSpPr>
                <a:spLocks/>
              </p:cNvSpPr>
              <p:nvPr/>
            </p:nvSpPr>
            <p:spPr bwMode="auto">
              <a:xfrm>
                <a:off x="1662" y="2588"/>
                <a:ext cx="428" cy="36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1" y="7"/>
                  </a:cxn>
                  <a:cxn ang="0">
                    <a:pos x="54" y="7"/>
                  </a:cxn>
                  <a:cxn ang="0">
                    <a:pos x="73" y="12"/>
                  </a:cxn>
                  <a:cxn ang="0">
                    <a:pos x="94" y="12"/>
                  </a:cxn>
                  <a:cxn ang="0">
                    <a:pos x="116" y="26"/>
                  </a:cxn>
                  <a:cxn ang="0">
                    <a:pos x="128" y="38"/>
                  </a:cxn>
                  <a:cxn ang="0">
                    <a:pos x="146" y="40"/>
                  </a:cxn>
                  <a:cxn ang="0">
                    <a:pos x="173" y="43"/>
                  </a:cxn>
                  <a:cxn ang="0">
                    <a:pos x="189" y="33"/>
                  </a:cxn>
                  <a:cxn ang="0">
                    <a:pos x="229" y="26"/>
                  </a:cxn>
                  <a:cxn ang="0">
                    <a:pos x="248" y="17"/>
                  </a:cxn>
                  <a:cxn ang="0">
                    <a:pos x="265" y="7"/>
                  </a:cxn>
                  <a:cxn ang="0">
                    <a:pos x="279" y="0"/>
                  </a:cxn>
                  <a:cxn ang="0">
                    <a:pos x="300" y="3"/>
                  </a:cxn>
                  <a:cxn ang="0">
                    <a:pos x="322" y="17"/>
                  </a:cxn>
                  <a:cxn ang="0">
                    <a:pos x="336" y="29"/>
                  </a:cxn>
                  <a:cxn ang="0">
                    <a:pos x="348" y="43"/>
                  </a:cxn>
                  <a:cxn ang="0">
                    <a:pos x="350" y="55"/>
                  </a:cxn>
                  <a:cxn ang="0">
                    <a:pos x="350" y="69"/>
                  </a:cxn>
                  <a:cxn ang="0">
                    <a:pos x="350" y="74"/>
                  </a:cxn>
                  <a:cxn ang="0">
                    <a:pos x="357" y="90"/>
                  </a:cxn>
                  <a:cxn ang="0">
                    <a:pos x="362" y="102"/>
                  </a:cxn>
                  <a:cxn ang="0">
                    <a:pos x="366" y="119"/>
                  </a:cxn>
                  <a:cxn ang="0">
                    <a:pos x="378" y="140"/>
                  </a:cxn>
                  <a:cxn ang="0">
                    <a:pos x="400" y="164"/>
                  </a:cxn>
                  <a:cxn ang="0">
                    <a:pos x="407" y="178"/>
                  </a:cxn>
                  <a:cxn ang="0">
                    <a:pos x="416" y="204"/>
                  </a:cxn>
                  <a:cxn ang="0">
                    <a:pos x="416" y="223"/>
                  </a:cxn>
                  <a:cxn ang="0">
                    <a:pos x="416" y="242"/>
                  </a:cxn>
                  <a:cxn ang="0">
                    <a:pos x="421" y="263"/>
                  </a:cxn>
                  <a:cxn ang="0">
                    <a:pos x="428" y="291"/>
                  </a:cxn>
                  <a:cxn ang="0">
                    <a:pos x="421" y="308"/>
                  </a:cxn>
                  <a:cxn ang="0">
                    <a:pos x="404" y="332"/>
                  </a:cxn>
                  <a:cxn ang="0">
                    <a:pos x="400" y="339"/>
                  </a:cxn>
                  <a:cxn ang="0">
                    <a:pos x="395" y="353"/>
                  </a:cxn>
                  <a:cxn ang="0">
                    <a:pos x="395" y="362"/>
                  </a:cxn>
                </a:cxnLst>
                <a:rect l="0" t="0" r="r" b="b"/>
                <a:pathLst>
                  <a:path w="428" h="362">
                    <a:moveTo>
                      <a:pt x="0" y="0"/>
                    </a:moveTo>
                    <a:lnTo>
                      <a:pt x="21" y="7"/>
                    </a:lnTo>
                    <a:lnTo>
                      <a:pt x="54" y="7"/>
                    </a:lnTo>
                    <a:lnTo>
                      <a:pt x="73" y="12"/>
                    </a:lnTo>
                    <a:lnTo>
                      <a:pt x="94" y="12"/>
                    </a:lnTo>
                    <a:lnTo>
                      <a:pt x="116" y="26"/>
                    </a:lnTo>
                    <a:lnTo>
                      <a:pt x="128" y="38"/>
                    </a:lnTo>
                    <a:lnTo>
                      <a:pt x="146" y="40"/>
                    </a:lnTo>
                    <a:lnTo>
                      <a:pt x="173" y="43"/>
                    </a:lnTo>
                    <a:lnTo>
                      <a:pt x="189" y="33"/>
                    </a:lnTo>
                    <a:lnTo>
                      <a:pt x="229" y="26"/>
                    </a:lnTo>
                    <a:lnTo>
                      <a:pt x="248" y="17"/>
                    </a:lnTo>
                    <a:lnTo>
                      <a:pt x="265" y="7"/>
                    </a:lnTo>
                    <a:lnTo>
                      <a:pt x="279" y="0"/>
                    </a:lnTo>
                    <a:lnTo>
                      <a:pt x="300" y="3"/>
                    </a:lnTo>
                    <a:lnTo>
                      <a:pt x="322" y="17"/>
                    </a:lnTo>
                    <a:lnTo>
                      <a:pt x="336" y="29"/>
                    </a:lnTo>
                    <a:lnTo>
                      <a:pt x="348" y="43"/>
                    </a:lnTo>
                    <a:lnTo>
                      <a:pt x="350" y="55"/>
                    </a:lnTo>
                    <a:lnTo>
                      <a:pt x="350" y="69"/>
                    </a:lnTo>
                    <a:lnTo>
                      <a:pt x="350" y="74"/>
                    </a:lnTo>
                    <a:lnTo>
                      <a:pt x="357" y="90"/>
                    </a:lnTo>
                    <a:lnTo>
                      <a:pt x="362" y="102"/>
                    </a:lnTo>
                    <a:lnTo>
                      <a:pt x="366" y="119"/>
                    </a:lnTo>
                    <a:lnTo>
                      <a:pt x="378" y="140"/>
                    </a:lnTo>
                    <a:lnTo>
                      <a:pt x="400" y="164"/>
                    </a:lnTo>
                    <a:lnTo>
                      <a:pt x="407" y="178"/>
                    </a:lnTo>
                    <a:lnTo>
                      <a:pt x="416" y="204"/>
                    </a:lnTo>
                    <a:lnTo>
                      <a:pt x="416" y="223"/>
                    </a:lnTo>
                    <a:lnTo>
                      <a:pt x="416" y="242"/>
                    </a:lnTo>
                    <a:lnTo>
                      <a:pt x="421" y="263"/>
                    </a:lnTo>
                    <a:lnTo>
                      <a:pt x="428" y="291"/>
                    </a:lnTo>
                    <a:lnTo>
                      <a:pt x="421" y="308"/>
                    </a:lnTo>
                    <a:lnTo>
                      <a:pt x="404" y="332"/>
                    </a:lnTo>
                    <a:lnTo>
                      <a:pt x="400" y="339"/>
                    </a:lnTo>
                    <a:lnTo>
                      <a:pt x="395" y="353"/>
                    </a:lnTo>
                    <a:lnTo>
                      <a:pt x="395" y="36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7" name="Freeform 323"/>
              <p:cNvSpPr>
                <a:spLocks/>
              </p:cNvSpPr>
              <p:nvPr/>
            </p:nvSpPr>
            <p:spPr bwMode="auto">
              <a:xfrm>
                <a:off x="2073" y="2626"/>
                <a:ext cx="199" cy="459"/>
              </a:xfrm>
              <a:custGeom>
                <a:avLst/>
                <a:gdLst/>
                <a:ahLst/>
                <a:cxnLst>
                  <a:cxn ang="0">
                    <a:pos x="199" y="0"/>
                  </a:cxn>
                  <a:cxn ang="0">
                    <a:pos x="180" y="12"/>
                  </a:cxn>
                  <a:cxn ang="0">
                    <a:pos x="180" y="26"/>
                  </a:cxn>
                  <a:cxn ang="0">
                    <a:pos x="161" y="47"/>
                  </a:cxn>
                  <a:cxn ang="0">
                    <a:pos x="142" y="57"/>
                  </a:cxn>
                  <a:cxn ang="0">
                    <a:pos x="119" y="81"/>
                  </a:cxn>
                  <a:cxn ang="0">
                    <a:pos x="107" y="95"/>
                  </a:cxn>
                  <a:cxn ang="0">
                    <a:pos x="93" y="109"/>
                  </a:cxn>
                  <a:cxn ang="0">
                    <a:pos x="76" y="114"/>
                  </a:cxn>
                  <a:cxn ang="0">
                    <a:pos x="71" y="144"/>
                  </a:cxn>
                  <a:cxn ang="0">
                    <a:pos x="62" y="166"/>
                  </a:cxn>
                  <a:cxn ang="0">
                    <a:pos x="57" y="204"/>
                  </a:cxn>
                  <a:cxn ang="0">
                    <a:pos x="57" y="213"/>
                  </a:cxn>
                  <a:cxn ang="0">
                    <a:pos x="62" y="223"/>
                  </a:cxn>
                  <a:cxn ang="0">
                    <a:pos x="62" y="244"/>
                  </a:cxn>
                  <a:cxn ang="0">
                    <a:pos x="50" y="265"/>
                  </a:cxn>
                  <a:cxn ang="0">
                    <a:pos x="50" y="275"/>
                  </a:cxn>
                  <a:cxn ang="0">
                    <a:pos x="48" y="291"/>
                  </a:cxn>
                  <a:cxn ang="0">
                    <a:pos x="50" y="308"/>
                  </a:cxn>
                  <a:cxn ang="0">
                    <a:pos x="45" y="324"/>
                  </a:cxn>
                  <a:cxn ang="0">
                    <a:pos x="36" y="343"/>
                  </a:cxn>
                  <a:cxn ang="0">
                    <a:pos x="26" y="372"/>
                  </a:cxn>
                  <a:cxn ang="0">
                    <a:pos x="22" y="391"/>
                  </a:cxn>
                  <a:cxn ang="0">
                    <a:pos x="22" y="405"/>
                  </a:cxn>
                  <a:cxn ang="0">
                    <a:pos x="29" y="421"/>
                  </a:cxn>
                  <a:cxn ang="0">
                    <a:pos x="29" y="431"/>
                  </a:cxn>
                  <a:cxn ang="0">
                    <a:pos x="12" y="445"/>
                  </a:cxn>
                  <a:cxn ang="0">
                    <a:pos x="0" y="459"/>
                  </a:cxn>
                </a:cxnLst>
                <a:rect l="0" t="0" r="r" b="b"/>
                <a:pathLst>
                  <a:path w="199" h="459">
                    <a:moveTo>
                      <a:pt x="199" y="0"/>
                    </a:moveTo>
                    <a:lnTo>
                      <a:pt x="180" y="12"/>
                    </a:lnTo>
                    <a:lnTo>
                      <a:pt x="180" y="26"/>
                    </a:lnTo>
                    <a:lnTo>
                      <a:pt x="161" y="47"/>
                    </a:lnTo>
                    <a:lnTo>
                      <a:pt x="142" y="57"/>
                    </a:lnTo>
                    <a:lnTo>
                      <a:pt x="119" y="81"/>
                    </a:lnTo>
                    <a:lnTo>
                      <a:pt x="107" y="95"/>
                    </a:lnTo>
                    <a:lnTo>
                      <a:pt x="93" y="109"/>
                    </a:lnTo>
                    <a:lnTo>
                      <a:pt x="76" y="114"/>
                    </a:lnTo>
                    <a:lnTo>
                      <a:pt x="71" y="144"/>
                    </a:lnTo>
                    <a:lnTo>
                      <a:pt x="62" y="166"/>
                    </a:lnTo>
                    <a:lnTo>
                      <a:pt x="57" y="204"/>
                    </a:lnTo>
                    <a:lnTo>
                      <a:pt x="57" y="213"/>
                    </a:lnTo>
                    <a:lnTo>
                      <a:pt x="62" y="223"/>
                    </a:lnTo>
                    <a:lnTo>
                      <a:pt x="62" y="244"/>
                    </a:lnTo>
                    <a:lnTo>
                      <a:pt x="50" y="265"/>
                    </a:lnTo>
                    <a:lnTo>
                      <a:pt x="50" y="275"/>
                    </a:lnTo>
                    <a:lnTo>
                      <a:pt x="48" y="291"/>
                    </a:lnTo>
                    <a:lnTo>
                      <a:pt x="50" y="308"/>
                    </a:lnTo>
                    <a:lnTo>
                      <a:pt x="45" y="324"/>
                    </a:lnTo>
                    <a:lnTo>
                      <a:pt x="36" y="343"/>
                    </a:lnTo>
                    <a:lnTo>
                      <a:pt x="26" y="372"/>
                    </a:lnTo>
                    <a:lnTo>
                      <a:pt x="22" y="391"/>
                    </a:lnTo>
                    <a:lnTo>
                      <a:pt x="22" y="405"/>
                    </a:lnTo>
                    <a:lnTo>
                      <a:pt x="29" y="421"/>
                    </a:lnTo>
                    <a:lnTo>
                      <a:pt x="29" y="431"/>
                    </a:lnTo>
                    <a:lnTo>
                      <a:pt x="12" y="445"/>
                    </a:lnTo>
                    <a:lnTo>
                      <a:pt x="0" y="45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8" name="Freeform 324"/>
              <p:cNvSpPr>
                <a:spLocks/>
              </p:cNvSpPr>
              <p:nvPr/>
            </p:nvSpPr>
            <p:spPr bwMode="auto">
              <a:xfrm>
                <a:off x="2476" y="2065"/>
                <a:ext cx="130" cy="34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7" y="17"/>
                  </a:cxn>
                  <a:cxn ang="0">
                    <a:pos x="9" y="31"/>
                  </a:cxn>
                  <a:cxn ang="0">
                    <a:pos x="21" y="38"/>
                  </a:cxn>
                  <a:cxn ang="0">
                    <a:pos x="30" y="55"/>
                  </a:cxn>
                  <a:cxn ang="0">
                    <a:pos x="28" y="71"/>
                  </a:cxn>
                  <a:cxn ang="0">
                    <a:pos x="33" y="90"/>
                  </a:cxn>
                  <a:cxn ang="0">
                    <a:pos x="33" y="100"/>
                  </a:cxn>
                  <a:cxn ang="0">
                    <a:pos x="23" y="112"/>
                  </a:cxn>
                  <a:cxn ang="0">
                    <a:pos x="9" y="123"/>
                  </a:cxn>
                  <a:cxn ang="0">
                    <a:pos x="14" y="133"/>
                  </a:cxn>
                  <a:cxn ang="0">
                    <a:pos x="30" y="133"/>
                  </a:cxn>
                  <a:cxn ang="0">
                    <a:pos x="42" y="140"/>
                  </a:cxn>
                  <a:cxn ang="0">
                    <a:pos x="49" y="152"/>
                  </a:cxn>
                  <a:cxn ang="0">
                    <a:pos x="49" y="159"/>
                  </a:cxn>
                  <a:cxn ang="0">
                    <a:pos x="44" y="168"/>
                  </a:cxn>
                  <a:cxn ang="0">
                    <a:pos x="44" y="187"/>
                  </a:cxn>
                  <a:cxn ang="0">
                    <a:pos x="52" y="194"/>
                  </a:cxn>
                  <a:cxn ang="0">
                    <a:pos x="56" y="209"/>
                  </a:cxn>
                  <a:cxn ang="0">
                    <a:pos x="66" y="220"/>
                  </a:cxn>
                  <a:cxn ang="0">
                    <a:pos x="75" y="232"/>
                  </a:cxn>
                  <a:cxn ang="0">
                    <a:pos x="87" y="244"/>
                  </a:cxn>
                  <a:cxn ang="0">
                    <a:pos x="92" y="256"/>
                  </a:cxn>
                  <a:cxn ang="0">
                    <a:pos x="89" y="263"/>
                  </a:cxn>
                  <a:cxn ang="0">
                    <a:pos x="87" y="275"/>
                  </a:cxn>
                  <a:cxn ang="0">
                    <a:pos x="92" y="282"/>
                  </a:cxn>
                  <a:cxn ang="0">
                    <a:pos x="101" y="287"/>
                  </a:cxn>
                  <a:cxn ang="0">
                    <a:pos x="106" y="301"/>
                  </a:cxn>
                  <a:cxn ang="0">
                    <a:pos x="108" y="315"/>
                  </a:cxn>
                  <a:cxn ang="0">
                    <a:pos x="118" y="322"/>
                  </a:cxn>
                  <a:cxn ang="0">
                    <a:pos x="127" y="329"/>
                  </a:cxn>
                  <a:cxn ang="0">
                    <a:pos x="130" y="343"/>
                  </a:cxn>
                </a:cxnLst>
                <a:rect l="0" t="0" r="r" b="b"/>
                <a:pathLst>
                  <a:path w="130" h="343">
                    <a:moveTo>
                      <a:pt x="0" y="0"/>
                    </a:moveTo>
                    <a:lnTo>
                      <a:pt x="7" y="17"/>
                    </a:lnTo>
                    <a:lnTo>
                      <a:pt x="9" y="31"/>
                    </a:lnTo>
                    <a:lnTo>
                      <a:pt x="21" y="38"/>
                    </a:lnTo>
                    <a:lnTo>
                      <a:pt x="30" y="55"/>
                    </a:lnTo>
                    <a:lnTo>
                      <a:pt x="28" y="71"/>
                    </a:lnTo>
                    <a:lnTo>
                      <a:pt x="33" y="90"/>
                    </a:lnTo>
                    <a:lnTo>
                      <a:pt x="33" y="100"/>
                    </a:lnTo>
                    <a:lnTo>
                      <a:pt x="23" y="112"/>
                    </a:lnTo>
                    <a:lnTo>
                      <a:pt x="9" y="123"/>
                    </a:lnTo>
                    <a:lnTo>
                      <a:pt x="14" y="133"/>
                    </a:lnTo>
                    <a:lnTo>
                      <a:pt x="30" y="133"/>
                    </a:lnTo>
                    <a:lnTo>
                      <a:pt x="42" y="140"/>
                    </a:lnTo>
                    <a:lnTo>
                      <a:pt x="49" y="152"/>
                    </a:lnTo>
                    <a:lnTo>
                      <a:pt x="49" y="159"/>
                    </a:lnTo>
                    <a:lnTo>
                      <a:pt x="44" y="168"/>
                    </a:lnTo>
                    <a:lnTo>
                      <a:pt x="44" y="187"/>
                    </a:lnTo>
                    <a:lnTo>
                      <a:pt x="52" y="194"/>
                    </a:lnTo>
                    <a:lnTo>
                      <a:pt x="56" y="209"/>
                    </a:lnTo>
                    <a:lnTo>
                      <a:pt x="66" y="220"/>
                    </a:lnTo>
                    <a:lnTo>
                      <a:pt x="75" y="232"/>
                    </a:lnTo>
                    <a:lnTo>
                      <a:pt x="87" y="244"/>
                    </a:lnTo>
                    <a:lnTo>
                      <a:pt x="92" y="256"/>
                    </a:lnTo>
                    <a:lnTo>
                      <a:pt x="89" y="263"/>
                    </a:lnTo>
                    <a:lnTo>
                      <a:pt x="87" y="275"/>
                    </a:lnTo>
                    <a:lnTo>
                      <a:pt x="92" y="282"/>
                    </a:lnTo>
                    <a:lnTo>
                      <a:pt x="101" y="287"/>
                    </a:lnTo>
                    <a:lnTo>
                      <a:pt x="106" y="301"/>
                    </a:lnTo>
                    <a:lnTo>
                      <a:pt x="108" y="315"/>
                    </a:lnTo>
                    <a:lnTo>
                      <a:pt x="118" y="322"/>
                    </a:lnTo>
                    <a:lnTo>
                      <a:pt x="127" y="329"/>
                    </a:lnTo>
                    <a:lnTo>
                      <a:pt x="130" y="34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49" name="Freeform 325"/>
              <p:cNvSpPr>
                <a:spLocks/>
              </p:cNvSpPr>
              <p:nvPr/>
            </p:nvSpPr>
            <p:spPr bwMode="auto">
              <a:xfrm>
                <a:off x="2844" y="2068"/>
                <a:ext cx="270" cy="364"/>
              </a:xfrm>
              <a:custGeom>
                <a:avLst/>
                <a:gdLst/>
                <a:ahLst/>
                <a:cxnLst>
                  <a:cxn ang="0">
                    <a:pos x="34" y="0"/>
                  </a:cxn>
                  <a:cxn ang="0">
                    <a:pos x="27" y="14"/>
                  </a:cxn>
                  <a:cxn ang="0">
                    <a:pos x="17" y="28"/>
                  </a:cxn>
                  <a:cxn ang="0">
                    <a:pos x="12" y="35"/>
                  </a:cxn>
                  <a:cxn ang="0">
                    <a:pos x="10" y="54"/>
                  </a:cxn>
                  <a:cxn ang="0">
                    <a:pos x="0" y="64"/>
                  </a:cxn>
                  <a:cxn ang="0">
                    <a:pos x="0" y="75"/>
                  </a:cxn>
                  <a:cxn ang="0">
                    <a:pos x="8" y="92"/>
                  </a:cxn>
                  <a:cxn ang="0">
                    <a:pos x="22" y="99"/>
                  </a:cxn>
                  <a:cxn ang="0">
                    <a:pos x="27" y="116"/>
                  </a:cxn>
                  <a:cxn ang="0">
                    <a:pos x="24" y="130"/>
                  </a:cxn>
                  <a:cxn ang="0">
                    <a:pos x="29" y="142"/>
                  </a:cxn>
                  <a:cxn ang="0">
                    <a:pos x="31" y="161"/>
                  </a:cxn>
                  <a:cxn ang="0">
                    <a:pos x="43" y="163"/>
                  </a:cxn>
                  <a:cxn ang="0">
                    <a:pos x="55" y="163"/>
                  </a:cxn>
                  <a:cxn ang="0">
                    <a:pos x="64" y="175"/>
                  </a:cxn>
                  <a:cxn ang="0">
                    <a:pos x="76" y="175"/>
                  </a:cxn>
                  <a:cxn ang="0">
                    <a:pos x="86" y="175"/>
                  </a:cxn>
                  <a:cxn ang="0">
                    <a:pos x="97" y="191"/>
                  </a:cxn>
                  <a:cxn ang="0">
                    <a:pos x="102" y="206"/>
                  </a:cxn>
                  <a:cxn ang="0">
                    <a:pos x="114" y="206"/>
                  </a:cxn>
                  <a:cxn ang="0">
                    <a:pos x="128" y="217"/>
                  </a:cxn>
                  <a:cxn ang="0">
                    <a:pos x="138" y="227"/>
                  </a:cxn>
                  <a:cxn ang="0">
                    <a:pos x="138" y="243"/>
                  </a:cxn>
                  <a:cxn ang="0">
                    <a:pos x="142" y="253"/>
                  </a:cxn>
                  <a:cxn ang="0">
                    <a:pos x="154" y="258"/>
                  </a:cxn>
                  <a:cxn ang="0">
                    <a:pos x="168" y="258"/>
                  </a:cxn>
                  <a:cxn ang="0">
                    <a:pos x="180" y="260"/>
                  </a:cxn>
                  <a:cxn ang="0">
                    <a:pos x="185" y="269"/>
                  </a:cxn>
                  <a:cxn ang="0">
                    <a:pos x="192" y="274"/>
                  </a:cxn>
                  <a:cxn ang="0">
                    <a:pos x="209" y="281"/>
                  </a:cxn>
                  <a:cxn ang="0">
                    <a:pos x="225" y="298"/>
                  </a:cxn>
                  <a:cxn ang="0">
                    <a:pos x="239" y="303"/>
                  </a:cxn>
                  <a:cxn ang="0">
                    <a:pos x="254" y="324"/>
                  </a:cxn>
                  <a:cxn ang="0">
                    <a:pos x="258" y="331"/>
                  </a:cxn>
                  <a:cxn ang="0">
                    <a:pos x="261" y="343"/>
                  </a:cxn>
                  <a:cxn ang="0">
                    <a:pos x="265" y="352"/>
                  </a:cxn>
                  <a:cxn ang="0">
                    <a:pos x="270" y="357"/>
                  </a:cxn>
                  <a:cxn ang="0">
                    <a:pos x="270" y="364"/>
                  </a:cxn>
                </a:cxnLst>
                <a:rect l="0" t="0" r="r" b="b"/>
                <a:pathLst>
                  <a:path w="270" h="364">
                    <a:moveTo>
                      <a:pt x="34" y="0"/>
                    </a:moveTo>
                    <a:lnTo>
                      <a:pt x="27" y="14"/>
                    </a:lnTo>
                    <a:lnTo>
                      <a:pt x="17" y="28"/>
                    </a:lnTo>
                    <a:lnTo>
                      <a:pt x="12" y="35"/>
                    </a:lnTo>
                    <a:lnTo>
                      <a:pt x="10" y="54"/>
                    </a:lnTo>
                    <a:lnTo>
                      <a:pt x="0" y="64"/>
                    </a:lnTo>
                    <a:lnTo>
                      <a:pt x="0" y="75"/>
                    </a:lnTo>
                    <a:lnTo>
                      <a:pt x="8" y="92"/>
                    </a:lnTo>
                    <a:lnTo>
                      <a:pt x="22" y="99"/>
                    </a:lnTo>
                    <a:lnTo>
                      <a:pt x="27" y="116"/>
                    </a:lnTo>
                    <a:lnTo>
                      <a:pt x="24" y="130"/>
                    </a:lnTo>
                    <a:lnTo>
                      <a:pt x="29" y="142"/>
                    </a:lnTo>
                    <a:lnTo>
                      <a:pt x="31" y="161"/>
                    </a:lnTo>
                    <a:lnTo>
                      <a:pt x="43" y="163"/>
                    </a:lnTo>
                    <a:lnTo>
                      <a:pt x="55" y="163"/>
                    </a:lnTo>
                    <a:lnTo>
                      <a:pt x="64" y="175"/>
                    </a:lnTo>
                    <a:lnTo>
                      <a:pt x="76" y="175"/>
                    </a:lnTo>
                    <a:lnTo>
                      <a:pt x="86" y="175"/>
                    </a:lnTo>
                    <a:lnTo>
                      <a:pt x="97" y="191"/>
                    </a:lnTo>
                    <a:lnTo>
                      <a:pt x="102" y="206"/>
                    </a:lnTo>
                    <a:lnTo>
                      <a:pt x="114" y="206"/>
                    </a:lnTo>
                    <a:lnTo>
                      <a:pt x="128" y="217"/>
                    </a:lnTo>
                    <a:lnTo>
                      <a:pt x="138" y="227"/>
                    </a:lnTo>
                    <a:lnTo>
                      <a:pt x="138" y="243"/>
                    </a:lnTo>
                    <a:lnTo>
                      <a:pt x="142" y="253"/>
                    </a:lnTo>
                    <a:lnTo>
                      <a:pt x="154" y="258"/>
                    </a:lnTo>
                    <a:lnTo>
                      <a:pt x="168" y="258"/>
                    </a:lnTo>
                    <a:lnTo>
                      <a:pt x="180" y="260"/>
                    </a:lnTo>
                    <a:lnTo>
                      <a:pt x="185" y="269"/>
                    </a:lnTo>
                    <a:lnTo>
                      <a:pt x="192" y="274"/>
                    </a:lnTo>
                    <a:lnTo>
                      <a:pt x="209" y="281"/>
                    </a:lnTo>
                    <a:lnTo>
                      <a:pt x="225" y="298"/>
                    </a:lnTo>
                    <a:lnTo>
                      <a:pt x="239" y="303"/>
                    </a:lnTo>
                    <a:lnTo>
                      <a:pt x="254" y="324"/>
                    </a:lnTo>
                    <a:lnTo>
                      <a:pt x="258" y="331"/>
                    </a:lnTo>
                    <a:lnTo>
                      <a:pt x="261" y="343"/>
                    </a:lnTo>
                    <a:lnTo>
                      <a:pt x="265" y="352"/>
                    </a:lnTo>
                    <a:lnTo>
                      <a:pt x="270" y="357"/>
                    </a:lnTo>
                    <a:lnTo>
                      <a:pt x="270" y="36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0" name="Freeform 326"/>
              <p:cNvSpPr>
                <a:spLocks/>
              </p:cNvSpPr>
              <p:nvPr/>
            </p:nvSpPr>
            <p:spPr bwMode="auto">
              <a:xfrm>
                <a:off x="1695" y="2787"/>
                <a:ext cx="272" cy="32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6" y="26"/>
                  </a:cxn>
                  <a:cxn ang="0">
                    <a:pos x="35" y="66"/>
                  </a:cxn>
                  <a:cxn ang="0">
                    <a:pos x="26" y="104"/>
                  </a:cxn>
                  <a:cxn ang="0">
                    <a:pos x="43" y="125"/>
                  </a:cxn>
                  <a:cxn ang="0">
                    <a:pos x="69" y="156"/>
                  </a:cxn>
                  <a:cxn ang="0">
                    <a:pos x="95" y="187"/>
                  </a:cxn>
                  <a:cxn ang="0">
                    <a:pos x="125" y="206"/>
                  </a:cxn>
                  <a:cxn ang="0">
                    <a:pos x="137" y="237"/>
                  </a:cxn>
                  <a:cxn ang="0">
                    <a:pos x="149" y="267"/>
                  </a:cxn>
                  <a:cxn ang="0">
                    <a:pos x="177" y="289"/>
                  </a:cxn>
                  <a:cxn ang="0">
                    <a:pos x="206" y="301"/>
                  </a:cxn>
                  <a:cxn ang="0">
                    <a:pos x="239" y="322"/>
                  </a:cxn>
                  <a:cxn ang="0">
                    <a:pos x="265" y="322"/>
                  </a:cxn>
                  <a:cxn ang="0">
                    <a:pos x="272" y="324"/>
                  </a:cxn>
                </a:cxnLst>
                <a:rect l="0" t="0" r="r" b="b"/>
                <a:pathLst>
                  <a:path w="272" h="324">
                    <a:moveTo>
                      <a:pt x="0" y="0"/>
                    </a:moveTo>
                    <a:lnTo>
                      <a:pt x="26" y="26"/>
                    </a:lnTo>
                    <a:lnTo>
                      <a:pt x="35" y="66"/>
                    </a:lnTo>
                    <a:lnTo>
                      <a:pt x="26" y="104"/>
                    </a:lnTo>
                    <a:lnTo>
                      <a:pt x="43" y="125"/>
                    </a:lnTo>
                    <a:lnTo>
                      <a:pt x="69" y="156"/>
                    </a:lnTo>
                    <a:lnTo>
                      <a:pt x="95" y="187"/>
                    </a:lnTo>
                    <a:lnTo>
                      <a:pt x="125" y="206"/>
                    </a:lnTo>
                    <a:lnTo>
                      <a:pt x="137" y="237"/>
                    </a:lnTo>
                    <a:lnTo>
                      <a:pt x="149" y="267"/>
                    </a:lnTo>
                    <a:lnTo>
                      <a:pt x="177" y="289"/>
                    </a:lnTo>
                    <a:lnTo>
                      <a:pt x="206" y="301"/>
                    </a:lnTo>
                    <a:lnTo>
                      <a:pt x="239" y="322"/>
                    </a:lnTo>
                    <a:lnTo>
                      <a:pt x="265" y="322"/>
                    </a:lnTo>
                    <a:lnTo>
                      <a:pt x="272" y="32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1" name="Freeform 327"/>
              <p:cNvSpPr>
                <a:spLocks/>
              </p:cNvSpPr>
              <p:nvPr/>
            </p:nvSpPr>
            <p:spPr bwMode="auto">
              <a:xfrm>
                <a:off x="1406" y="2993"/>
                <a:ext cx="324" cy="34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6"/>
                  </a:cxn>
                  <a:cxn ang="0">
                    <a:pos x="7" y="31"/>
                  </a:cxn>
                  <a:cxn ang="0">
                    <a:pos x="29" y="31"/>
                  </a:cxn>
                  <a:cxn ang="0">
                    <a:pos x="36" y="47"/>
                  </a:cxn>
                  <a:cxn ang="0">
                    <a:pos x="50" y="50"/>
                  </a:cxn>
                  <a:cxn ang="0">
                    <a:pos x="71" y="57"/>
                  </a:cxn>
                  <a:cxn ang="0">
                    <a:pos x="81" y="76"/>
                  </a:cxn>
                  <a:cxn ang="0">
                    <a:pos x="90" y="87"/>
                  </a:cxn>
                  <a:cxn ang="0">
                    <a:pos x="116" y="102"/>
                  </a:cxn>
                  <a:cxn ang="0">
                    <a:pos x="135" y="113"/>
                  </a:cxn>
                  <a:cxn ang="0">
                    <a:pos x="166" y="151"/>
                  </a:cxn>
                  <a:cxn ang="0">
                    <a:pos x="190" y="175"/>
                  </a:cxn>
                  <a:cxn ang="0">
                    <a:pos x="206" y="196"/>
                  </a:cxn>
                  <a:cxn ang="0">
                    <a:pos x="218" y="215"/>
                  </a:cxn>
                  <a:cxn ang="0">
                    <a:pos x="239" y="234"/>
                  </a:cxn>
                  <a:cxn ang="0">
                    <a:pos x="249" y="251"/>
                  </a:cxn>
                  <a:cxn ang="0">
                    <a:pos x="261" y="251"/>
                  </a:cxn>
                  <a:cxn ang="0">
                    <a:pos x="261" y="260"/>
                  </a:cxn>
                  <a:cxn ang="0">
                    <a:pos x="265" y="270"/>
                  </a:cxn>
                  <a:cxn ang="0">
                    <a:pos x="284" y="267"/>
                  </a:cxn>
                  <a:cxn ang="0">
                    <a:pos x="303" y="255"/>
                  </a:cxn>
                  <a:cxn ang="0">
                    <a:pos x="320" y="255"/>
                  </a:cxn>
                  <a:cxn ang="0">
                    <a:pos x="320" y="267"/>
                  </a:cxn>
                  <a:cxn ang="0">
                    <a:pos x="310" y="272"/>
                  </a:cxn>
                  <a:cxn ang="0">
                    <a:pos x="313" y="281"/>
                  </a:cxn>
                  <a:cxn ang="0">
                    <a:pos x="322" y="289"/>
                  </a:cxn>
                  <a:cxn ang="0">
                    <a:pos x="324" y="303"/>
                  </a:cxn>
                  <a:cxn ang="0">
                    <a:pos x="324" y="322"/>
                  </a:cxn>
                  <a:cxn ang="0">
                    <a:pos x="324" y="334"/>
                  </a:cxn>
                  <a:cxn ang="0">
                    <a:pos x="324" y="345"/>
                  </a:cxn>
                </a:cxnLst>
                <a:rect l="0" t="0" r="r" b="b"/>
                <a:pathLst>
                  <a:path w="324" h="345">
                    <a:moveTo>
                      <a:pt x="0" y="0"/>
                    </a:moveTo>
                    <a:lnTo>
                      <a:pt x="0" y="16"/>
                    </a:lnTo>
                    <a:lnTo>
                      <a:pt x="7" y="31"/>
                    </a:lnTo>
                    <a:lnTo>
                      <a:pt x="29" y="31"/>
                    </a:lnTo>
                    <a:lnTo>
                      <a:pt x="36" y="47"/>
                    </a:lnTo>
                    <a:lnTo>
                      <a:pt x="50" y="50"/>
                    </a:lnTo>
                    <a:lnTo>
                      <a:pt x="71" y="57"/>
                    </a:lnTo>
                    <a:lnTo>
                      <a:pt x="81" y="76"/>
                    </a:lnTo>
                    <a:lnTo>
                      <a:pt x="90" y="87"/>
                    </a:lnTo>
                    <a:lnTo>
                      <a:pt x="116" y="102"/>
                    </a:lnTo>
                    <a:lnTo>
                      <a:pt x="135" y="113"/>
                    </a:lnTo>
                    <a:lnTo>
                      <a:pt x="166" y="151"/>
                    </a:lnTo>
                    <a:lnTo>
                      <a:pt x="190" y="175"/>
                    </a:lnTo>
                    <a:lnTo>
                      <a:pt x="206" y="196"/>
                    </a:lnTo>
                    <a:lnTo>
                      <a:pt x="218" y="215"/>
                    </a:lnTo>
                    <a:lnTo>
                      <a:pt x="239" y="234"/>
                    </a:lnTo>
                    <a:lnTo>
                      <a:pt x="249" y="251"/>
                    </a:lnTo>
                    <a:lnTo>
                      <a:pt x="261" y="251"/>
                    </a:lnTo>
                    <a:lnTo>
                      <a:pt x="261" y="260"/>
                    </a:lnTo>
                    <a:lnTo>
                      <a:pt x="265" y="270"/>
                    </a:lnTo>
                    <a:lnTo>
                      <a:pt x="284" y="267"/>
                    </a:lnTo>
                    <a:lnTo>
                      <a:pt x="303" y="255"/>
                    </a:lnTo>
                    <a:lnTo>
                      <a:pt x="320" y="255"/>
                    </a:lnTo>
                    <a:lnTo>
                      <a:pt x="320" y="267"/>
                    </a:lnTo>
                    <a:lnTo>
                      <a:pt x="310" y="272"/>
                    </a:lnTo>
                    <a:lnTo>
                      <a:pt x="313" y="281"/>
                    </a:lnTo>
                    <a:lnTo>
                      <a:pt x="322" y="289"/>
                    </a:lnTo>
                    <a:lnTo>
                      <a:pt x="324" y="303"/>
                    </a:lnTo>
                    <a:lnTo>
                      <a:pt x="324" y="322"/>
                    </a:lnTo>
                    <a:lnTo>
                      <a:pt x="324" y="334"/>
                    </a:lnTo>
                    <a:lnTo>
                      <a:pt x="324" y="3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2" name="Freeform 328"/>
              <p:cNvSpPr>
                <a:spLocks/>
              </p:cNvSpPr>
              <p:nvPr/>
            </p:nvSpPr>
            <p:spPr bwMode="auto">
              <a:xfrm>
                <a:off x="862" y="3277"/>
                <a:ext cx="573" cy="83"/>
              </a:xfrm>
              <a:custGeom>
                <a:avLst/>
                <a:gdLst/>
                <a:ahLst/>
                <a:cxnLst>
                  <a:cxn ang="0">
                    <a:pos x="573" y="45"/>
                  </a:cxn>
                  <a:cxn ang="0">
                    <a:pos x="559" y="45"/>
                  </a:cxn>
                  <a:cxn ang="0">
                    <a:pos x="537" y="45"/>
                  </a:cxn>
                  <a:cxn ang="0">
                    <a:pos x="516" y="54"/>
                  </a:cxn>
                  <a:cxn ang="0">
                    <a:pos x="490" y="59"/>
                  </a:cxn>
                  <a:cxn ang="0">
                    <a:pos x="450" y="50"/>
                  </a:cxn>
                  <a:cxn ang="0">
                    <a:pos x="433" y="35"/>
                  </a:cxn>
                  <a:cxn ang="0">
                    <a:pos x="421" y="35"/>
                  </a:cxn>
                  <a:cxn ang="0">
                    <a:pos x="400" y="35"/>
                  </a:cxn>
                  <a:cxn ang="0">
                    <a:pos x="381" y="38"/>
                  </a:cxn>
                  <a:cxn ang="0">
                    <a:pos x="372" y="26"/>
                  </a:cxn>
                  <a:cxn ang="0">
                    <a:pos x="353" y="28"/>
                  </a:cxn>
                  <a:cxn ang="0">
                    <a:pos x="332" y="19"/>
                  </a:cxn>
                  <a:cxn ang="0">
                    <a:pos x="306" y="14"/>
                  </a:cxn>
                  <a:cxn ang="0">
                    <a:pos x="268" y="9"/>
                  </a:cxn>
                  <a:cxn ang="0">
                    <a:pos x="249" y="9"/>
                  </a:cxn>
                  <a:cxn ang="0">
                    <a:pos x="230" y="5"/>
                  </a:cxn>
                  <a:cxn ang="0">
                    <a:pos x="201" y="2"/>
                  </a:cxn>
                  <a:cxn ang="0">
                    <a:pos x="161" y="0"/>
                  </a:cxn>
                  <a:cxn ang="0">
                    <a:pos x="142" y="0"/>
                  </a:cxn>
                  <a:cxn ang="0">
                    <a:pos x="90" y="26"/>
                  </a:cxn>
                  <a:cxn ang="0">
                    <a:pos x="52" y="54"/>
                  </a:cxn>
                  <a:cxn ang="0">
                    <a:pos x="34" y="64"/>
                  </a:cxn>
                  <a:cxn ang="0">
                    <a:pos x="15" y="83"/>
                  </a:cxn>
                  <a:cxn ang="0">
                    <a:pos x="0" y="83"/>
                  </a:cxn>
                </a:cxnLst>
                <a:rect l="0" t="0" r="r" b="b"/>
                <a:pathLst>
                  <a:path w="573" h="83">
                    <a:moveTo>
                      <a:pt x="573" y="45"/>
                    </a:moveTo>
                    <a:lnTo>
                      <a:pt x="559" y="45"/>
                    </a:lnTo>
                    <a:lnTo>
                      <a:pt x="537" y="45"/>
                    </a:lnTo>
                    <a:lnTo>
                      <a:pt x="516" y="54"/>
                    </a:lnTo>
                    <a:lnTo>
                      <a:pt x="490" y="59"/>
                    </a:lnTo>
                    <a:lnTo>
                      <a:pt x="450" y="50"/>
                    </a:lnTo>
                    <a:lnTo>
                      <a:pt x="433" y="35"/>
                    </a:lnTo>
                    <a:lnTo>
                      <a:pt x="421" y="35"/>
                    </a:lnTo>
                    <a:lnTo>
                      <a:pt x="400" y="35"/>
                    </a:lnTo>
                    <a:lnTo>
                      <a:pt x="381" y="38"/>
                    </a:lnTo>
                    <a:lnTo>
                      <a:pt x="372" y="26"/>
                    </a:lnTo>
                    <a:lnTo>
                      <a:pt x="353" y="28"/>
                    </a:lnTo>
                    <a:lnTo>
                      <a:pt x="332" y="19"/>
                    </a:lnTo>
                    <a:lnTo>
                      <a:pt x="306" y="14"/>
                    </a:lnTo>
                    <a:lnTo>
                      <a:pt x="268" y="9"/>
                    </a:lnTo>
                    <a:lnTo>
                      <a:pt x="249" y="9"/>
                    </a:lnTo>
                    <a:lnTo>
                      <a:pt x="230" y="5"/>
                    </a:lnTo>
                    <a:lnTo>
                      <a:pt x="201" y="2"/>
                    </a:lnTo>
                    <a:lnTo>
                      <a:pt x="161" y="0"/>
                    </a:lnTo>
                    <a:lnTo>
                      <a:pt x="142" y="0"/>
                    </a:lnTo>
                    <a:lnTo>
                      <a:pt x="90" y="26"/>
                    </a:lnTo>
                    <a:lnTo>
                      <a:pt x="52" y="54"/>
                    </a:lnTo>
                    <a:lnTo>
                      <a:pt x="34" y="64"/>
                    </a:lnTo>
                    <a:lnTo>
                      <a:pt x="15" y="83"/>
                    </a:lnTo>
                    <a:lnTo>
                      <a:pt x="0" y="8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3" name="Freeform 329"/>
              <p:cNvSpPr>
                <a:spLocks/>
              </p:cNvSpPr>
              <p:nvPr/>
            </p:nvSpPr>
            <p:spPr bwMode="auto">
              <a:xfrm>
                <a:off x="1007" y="3367"/>
                <a:ext cx="390" cy="196"/>
              </a:xfrm>
              <a:custGeom>
                <a:avLst/>
                <a:gdLst/>
                <a:ahLst/>
                <a:cxnLst>
                  <a:cxn ang="0">
                    <a:pos x="390" y="45"/>
                  </a:cxn>
                  <a:cxn ang="0">
                    <a:pos x="364" y="47"/>
                  </a:cxn>
                  <a:cxn ang="0">
                    <a:pos x="343" y="49"/>
                  </a:cxn>
                  <a:cxn ang="0">
                    <a:pos x="321" y="49"/>
                  </a:cxn>
                  <a:cxn ang="0">
                    <a:pos x="307" y="57"/>
                  </a:cxn>
                  <a:cxn ang="0">
                    <a:pos x="288" y="47"/>
                  </a:cxn>
                  <a:cxn ang="0">
                    <a:pos x="276" y="33"/>
                  </a:cxn>
                  <a:cxn ang="0">
                    <a:pos x="269" y="16"/>
                  </a:cxn>
                  <a:cxn ang="0">
                    <a:pos x="265" y="2"/>
                  </a:cxn>
                  <a:cxn ang="0">
                    <a:pos x="255" y="0"/>
                  </a:cxn>
                  <a:cxn ang="0">
                    <a:pos x="243" y="2"/>
                  </a:cxn>
                  <a:cxn ang="0">
                    <a:pos x="222" y="19"/>
                  </a:cxn>
                  <a:cxn ang="0">
                    <a:pos x="205" y="19"/>
                  </a:cxn>
                  <a:cxn ang="0">
                    <a:pos x="187" y="19"/>
                  </a:cxn>
                  <a:cxn ang="0">
                    <a:pos x="163" y="19"/>
                  </a:cxn>
                  <a:cxn ang="0">
                    <a:pos x="146" y="21"/>
                  </a:cxn>
                  <a:cxn ang="0">
                    <a:pos x="130" y="14"/>
                  </a:cxn>
                  <a:cxn ang="0">
                    <a:pos x="118" y="14"/>
                  </a:cxn>
                  <a:cxn ang="0">
                    <a:pos x="94" y="9"/>
                  </a:cxn>
                  <a:cxn ang="0">
                    <a:pos x="73" y="16"/>
                  </a:cxn>
                  <a:cxn ang="0">
                    <a:pos x="49" y="33"/>
                  </a:cxn>
                  <a:cxn ang="0">
                    <a:pos x="40" y="45"/>
                  </a:cxn>
                  <a:cxn ang="0">
                    <a:pos x="30" y="61"/>
                  </a:cxn>
                  <a:cxn ang="0">
                    <a:pos x="11" y="75"/>
                  </a:cxn>
                  <a:cxn ang="0">
                    <a:pos x="4" y="94"/>
                  </a:cxn>
                  <a:cxn ang="0">
                    <a:pos x="7" y="128"/>
                  </a:cxn>
                  <a:cxn ang="0">
                    <a:pos x="11" y="151"/>
                  </a:cxn>
                  <a:cxn ang="0">
                    <a:pos x="14" y="168"/>
                  </a:cxn>
                  <a:cxn ang="0">
                    <a:pos x="4" y="187"/>
                  </a:cxn>
                  <a:cxn ang="0">
                    <a:pos x="0" y="196"/>
                  </a:cxn>
                </a:cxnLst>
                <a:rect l="0" t="0" r="r" b="b"/>
                <a:pathLst>
                  <a:path w="390" h="196">
                    <a:moveTo>
                      <a:pt x="390" y="45"/>
                    </a:moveTo>
                    <a:lnTo>
                      <a:pt x="364" y="47"/>
                    </a:lnTo>
                    <a:lnTo>
                      <a:pt x="343" y="49"/>
                    </a:lnTo>
                    <a:lnTo>
                      <a:pt x="321" y="49"/>
                    </a:lnTo>
                    <a:lnTo>
                      <a:pt x="307" y="57"/>
                    </a:lnTo>
                    <a:lnTo>
                      <a:pt x="288" y="47"/>
                    </a:lnTo>
                    <a:lnTo>
                      <a:pt x="276" y="33"/>
                    </a:lnTo>
                    <a:lnTo>
                      <a:pt x="269" y="16"/>
                    </a:lnTo>
                    <a:lnTo>
                      <a:pt x="265" y="2"/>
                    </a:lnTo>
                    <a:lnTo>
                      <a:pt x="255" y="0"/>
                    </a:lnTo>
                    <a:lnTo>
                      <a:pt x="243" y="2"/>
                    </a:lnTo>
                    <a:lnTo>
                      <a:pt x="222" y="19"/>
                    </a:lnTo>
                    <a:lnTo>
                      <a:pt x="205" y="19"/>
                    </a:lnTo>
                    <a:lnTo>
                      <a:pt x="187" y="19"/>
                    </a:lnTo>
                    <a:lnTo>
                      <a:pt x="163" y="19"/>
                    </a:lnTo>
                    <a:lnTo>
                      <a:pt x="146" y="21"/>
                    </a:lnTo>
                    <a:lnTo>
                      <a:pt x="130" y="14"/>
                    </a:lnTo>
                    <a:lnTo>
                      <a:pt x="118" y="14"/>
                    </a:lnTo>
                    <a:lnTo>
                      <a:pt x="94" y="9"/>
                    </a:lnTo>
                    <a:lnTo>
                      <a:pt x="73" y="16"/>
                    </a:lnTo>
                    <a:lnTo>
                      <a:pt x="49" y="33"/>
                    </a:lnTo>
                    <a:lnTo>
                      <a:pt x="40" y="45"/>
                    </a:lnTo>
                    <a:lnTo>
                      <a:pt x="30" y="61"/>
                    </a:lnTo>
                    <a:lnTo>
                      <a:pt x="11" y="75"/>
                    </a:lnTo>
                    <a:lnTo>
                      <a:pt x="4" y="94"/>
                    </a:lnTo>
                    <a:lnTo>
                      <a:pt x="7" y="128"/>
                    </a:lnTo>
                    <a:lnTo>
                      <a:pt x="11" y="151"/>
                    </a:lnTo>
                    <a:lnTo>
                      <a:pt x="14" y="168"/>
                    </a:lnTo>
                    <a:lnTo>
                      <a:pt x="4" y="187"/>
                    </a:lnTo>
                    <a:lnTo>
                      <a:pt x="0" y="19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4" name="Freeform 330"/>
              <p:cNvSpPr>
                <a:spLocks/>
              </p:cNvSpPr>
              <p:nvPr/>
            </p:nvSpPr>
            <p:spPr bwMode="auto">
              <a:xfrm>
                <a:off x="988" y="3104"/>
                <a:ext cx="452" cy="57"/>
              </a:xfrm>
              <a:custGeom>
                <a:avLst/>
                <a:gdLst/>
                <a:ahLst/>
                <a:cxnLst>
                  <a:cxn ang="0">
                    <a:pos x="452" y="57"/>
                  </a:cxn>
                  <a:cxn ang="0">
                    <a:pos x="433" y="47"/>
                  </a:cxn>
                  <a:cxn ang="0">
                    <a:pos x="414" y="36"/>
                  </a:cxn>
                  <a:cxn ang="0">
                    <a:pos x="399" y="36"/>
                  </a:cxn>
                  <a:cxn ang="0">
                    <a:pos x="381" y="36"/>
                  </a:cxn>
                  <a:cxn ang="0">
                    <a:pos x="347" y="36"/>
                  </a:cxn>
                  <a:cxn ang="0">
                    <a:pos x="324" y="36"/>
                  </a:cxn>
                  <a:cxn ang="0">
                    <a:pos x="298" y="36"/>
                  </a:cxn>
                  <a:cxn ang="0">
                    <a:pos x="284" y="28"/>
                  </a:cxn>
                  <a:cxn ang="0">
                    <a:pos x="255" y="19"/>
                  </a:cxn>
                  <a:cxn ang="0">
                    <a:pos x="241" y="12"/>
                  </a:cxn>
                  <a:cxn ang="0">
                    <a:pos x="234" y="0"/>
                  </a:cxn>
                  <a:cxn ang="0">
                    <a:pos x="220" y="7"/>
                  </a:cxn>
                  <a:cxn ang="0">
                    <a:pos x="203" y="14"/>
                  </a:cxn>
                  <a:cxn ang="0">
                    <a:pos x="184" y="33"/>
                  </a:cxn>
                  <a:cxn ang="0">
                    <a:pos x="158" y="38"/>
                  </a:cxn>
                  <a:cxn ang="0">
                    <a:pos x="132" y="19"/>
                  </a:cxn>
                  <a:cxn ang="0">
                    <a:pos x="104" y="14"/>
                  </a:cxn>
                  <a:cxn ang="0">
                    <a:pos x="78" y="7"/>
                  </a:cxn>
                  <a:cxn ang="0">
                    <a:pos x="54" y="7"/>
                  </a:cxn>
                  <a:cxn ang="0">
                    <a:pos x="35" y="0"/>
                  </a:cxn>
                  <a:cxn ang="0">
                    <a:pos x="23" y="0"/>
                  </a:cxn>
                  <a:cxn ang="0">
                    <a:pos x="0" y="7"/>
                  </a:cxn>
                </a:cxnLst>
                <a:rect l="0" t="0" r="r" b="b"/>
                <a:pathLst>
                  <a:path w="452" h="57">
                    <a:moveTo>
                      <a:pt x="452" y="57"/>
                    </a:moveTo>
                    <a:lnTo>
                      <a:pt x="433" y="47"/>
                    </a:lnTo>
                    <a:lnTo>
                      <a:pt x="414" y="36"/>
                    </a:lnTo>
                    <a:lnTo>
                      <a:pt x="399" y="36"/>
                    </a:lnTo>
                    <a:lnTo>
                      <a:pt x="381" y="36"/>
                    </a:lnTo>
                    <a:lnTo>
                      <a:pt x="347" y="36"/>
                    </a:lnTo>
                    <a:lnTo>
                      <a:pt x="324" y="36"/>
                    </a:lnTo>
                    <a:lnTo>
                      <a:pt x="298" y="36"/>
                    </a:lnTo>
                    <a:lnTo>
                      <a:pt x="284" y="28"/>
                    </a:lnTo>
                    <a:lnTo>
                      <a:pt x="255" y="19"/>
                    </a:lnTo>
                    <a:lnTo>
                      <a:pt x="241" y="12"/>
                    </a:lnTo>
                    <a:lnTo>
                      <a:pt x="234" y="0"/>
                    </a:lnTo>
                    <a:lnTo>
                      <a:pt x="220" y="7"/>
                    </a:lnTo>
                    <a:lnTo>
                      <a:pt x="203" y="14"/>
                    </a:lnTo>
                    <a:lnTo>
                      <a:pt x="184" y="33"/>
                    </a:lnTo>
                    <a:lnTo>
                      <a:pt x="158" y="38"/>
                    </a:lnTo>
                    <a:lnTo>
                      <a:pt x="132" y="19"/>
                    </a:lnTo>
                    <a:lnTo>
                      <a:pt x="104" y="14"/>
                    </a:lnTo>
                    <a:lnTo>
                      <a:pt x="78" y="7"/>
                    </a:lnTo>
                    <a:lnTo>
                      <a:pt x="54" y="7"/>
                    </a:lnTo>
                    <a:lnTo>
                      <a:pt x="35" y="0"/>
                    </a:lnTo>
                    <a:lnTo>
                      <a:pt x="23" y="0"/>
                    </a:lnTo>
                    <a:lnTo>
                      <a:pt x="0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5" name="Freeform 331"/>
              <p:cNvSpPr>
                <a:spLocks/>
              </p:cNvSpPr>
              <p:nvPr/>
            </p:nvSpPr>
            <p:spPr bwMode="auto">
              <a:xfrm>
                <a:off x="3270" y="2628"/>
                <a:ext cx="192" cy="336"/>
              </a:xfrm>
              <a:custGeom>
                <a:avLst/>
                <a:gdLst/>
                <a:ahLst/>
                <a:cxnLst>
                  <a:cxn ang="0">
                    <a:pos x="192" y="19"/>
                  </a:cxn>
                  <a:cxn ang="0">
                    <a:pos x="154" y="17"/>
                  </a:cxn>
                  <a:cxn ang="0">
                    <a:pos x="135" y="0"/>
                  </a:cxn>
                  <a:cxn ang="0">
                    <a:pos x="95" y="17"/>
                  </a:cxn>
                  <a:cxn ang="0">
                    <a:pos x="50" y="64"/>
                  </a:cxn>
                  <a:cxn ang="0">
                    <a:pos x="17" y="100"/>
                  </a:cxn>
                  <a:cxn ang="0">
                    <a:pos x="17" y="121"/>
                  </a:cxn>
                  <a:cxn ang="0">
                    <a:pos x="0" y="154"/>
                  </a:cxn>
                  <a:cxn ang="0">
                    <a:pos x="7" y="187"/>
                  </a:cxn>
                  <a:cxn ang="0">
                    <a:pos x="0" y="256"/>
                  </a:cxn>
                  <a:cxn ang="0">
                    <a:pos x="10" y="287"/>
                  </a:cxn>
                  <a:cxn ang="0">
                    <a:pos x="7" y="306"/>
                  </a:cxn>
                  <a:cxn ang="0">
                    <a:pos x="24" y="336"/>
                  </a:cxn>
                </a:cxnLst>
                <a:rect l="0" t="0" r="r" b="b"/>
                <a:pathLst>
                  <a:path w="192" h="336">
                    <a:moveTo>
                      <a:pt x="192" y="19"/>
                    </a:moveTo>
                    <a:lnTo>
                      <a:pt x="154" y="17"/>
                    </a:lnTo>
                    <a:lnTo>
                      <a:pt x="135" y="0"/>
                    </a:lnTo>
                    <a:lnTo>
                      <a:pt x="95" y="17"/>
                    </a:lnTo>
                    <a:lnTo>
                      <a:pt x="50" y="64"/>
                    </a:lnTo>
                    <a:lnTo>
                      <a:pt x="17" y="100"/>
                    </a:lnTo>
                    <a:lnTo>
                      <a:pt x="17" y="121"/>
                    </a:lnTo>
                    <a:lnTo>
                      <a:pt x="0" y="154"/>
                    </a:lnTo>
                    <a:lnTo>
                      <a:pt x="7" y="187"/>
                    </a:lnTo>
                    <a:lnTo>
                      <a:pt x="0" y="256"/>
                    </a:lnTo>
                    <a:lnTo>
                      <a:pt x="10" y="287"/>
                    </a:lnTo>
                    <a:lnTo>
                      <a:pt x="7" y="306"/>
                    </a:lnTo>
                    <a:lnTo>
                      <a:pt x="24" y="33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6" name="Freeform 332"/>
              <p:cNvSpPr>
                <a:spLocks/>
              </p:cNvSpPr>
              <p:nvPr/>
            </p:nvSpPr>
            <p:spPr bwMode="auto">
              <a:xfrm>
                <a:off x="3533" y="2486"/>
                <a:ext cx="508" cy="28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1" y="27"/>
                  </a:cxn>
                  <a:cxn ang="0">
                    <a:pos x="61" y="48"/>
                  </a:cxn>
                  <a:cxn ang="0">
                    <a:pos x="101" y="64"/>
                  </a:cxn>
                  <a:cxn ang="0">
                    <a:pos x="146" y="74"/>
                  </a:cxn>
                  <a:cxn ang="0">
                    <a:pos x="198" y="81"/>
                  </a:cxn>
                  <a:cxn ang="0">
                    <a:pos x="236" y="69"/>
                  </a:cxn>
                  <a:cxn ang="0">
                    <a:pos x="274" y="88"/>
                  </a:cxn>
                  <a:cxn ang="0">
                    <a:pos x="310" y="98"/>
                  </a:cxn>
                  <a:cxn ang="0">
                    <a:pos x="352" y="114"/>
                  </a:cxn>
                  <a:cxn ang="0">
                    <a:pos x="364" y="135"/>
                  </a:cxn>
                  <a:cxn ang="0">
                    <a:pos x="378" y="171"/>
                  </a:cxn>
                  <a:cxn ang="0">
                    <a:pos x="404" y="202"/>
                  </a:cxn>
                  <a:cxn ang="0">
                    <a:pos x="423" y="221"/>
                  </a:cxn>
                  <a:cxn ang="0">
                    <a:pos x="442" y="232"/>
                  </a:cxn>
                  <a:cxn ang="0">
                    <a:pos x="489" y="261"/>
                  </a:cxn>
                  <a:cxn ang="0">
                    <a:pos x="508" y="280"/>
                  </a:cxn>
                </a:cxnLst>
                <a:rect l="0" t="0" r="r" b="b"/>
                <a:pathLst>
                  <a:path w="508" h="280">
                    <a:moveTo>
                      <a:pt x="0" y="0"/>
                    </a:moveTo>
                    <a:lnTo>
                      <a:pt x="21" y="27"/>
                    </a:lnTo>
                    <a:lnTo>
                      <a:pt x="61" y="48"/>
                    </a:lnTo>
                    <a:lnTo>
                      <a:pt x="101" y="64"/>
                    </a:lnTo>
                    <a:lnTo>
                      <a:pt x="146" y="74"/>
                    </a:lnTo>
                    <a:lnTo>
                      <a:pt x="198" y="81"/>
                    </a:lnTo>
                    <a:lnTo>
                      <a:pt x="236" y="69"/>
                    </a:lnTo>
                    <a:lnTo>
                      <a:pt x="274" y="88"/>
                    </a:lnTo>
                    <a:lnTo>
                      <a:pt x="310" y="98"/>
                    </a:lnTo>
                    <a:lnTo>
                      <a:pt x="352" y="114"/>
                    </a:lnTo>
                    <a:lnTo>
                      <a:pt x="364" y="135"/>
                    </a:lnTo>
                    <a:lnTo>
                      <a:pt x="378" y="171"/>
                    </a:lnTo>
                    <a:lnTo>
                      <a:pt x="404" y="202"/>
                    </a:lnTo>
                    <a:lnTo>
                      <a:pt x="423" y="221"/>
                    </a:lnTo>
                    <a:lnTo>
                      <a:pt x="442" y="232"/>
                    </a:lnTo>
                    <a:lnTo>
                      <a:pt x="489" y="261"/>
                    </a:lnTo>
                    <a:lnTo>
                      <a:pt x="508" y="28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7" name="Freeform 333"/>
              <p:cNvSpPr>
                <a:spLocks/>
              </p:cNvSpPr>
              <p:nvPr/>
            </p:nvSpPr>
            <p:spPr bwMode="auto">
              <a:xfrm>
                <a:off x="4406" y="3140"/>
                <a:ext cx="260" cy="336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139" y="35"/>
                  </a:cxn>
                  <a:cxn ang="0">
                    <a:pos x="127" y="61"/>
                  </a:cxn>
                  <a:cxn ang="0">
                    <a:pos x="97" y="61"/>
                  </a:cxn>
                  <a:cxn ang="0">
                    <a:pos x="82" y="71"/>
                  </a:cxn>
                  <a:cxn ang="0">
                    <a:pos x="82" y="80"/>
                  </a:cxn>
                  <a:cxn ang="0">
                    <a:pos x="66" y="89"/>
                  </a:cxn>
                  <a:cxn ang="0">
                    <a:pos x="68" y="108"/>
                  </a:cxn>
                  <a:cxn ang="0">
                    <a:pos x="82" y="127"/>
                  </a:cxn>
                  <a:cxn ang="0">
                    <a:pos x="63" y="158"/>
                  </a:cxn>
                  <a:cxn ang="0">
                    <a:pos x="35" y="168"/>
                  </a:cxn>
                  <a:cxn ang="0">
                    <a:pos x="14" y="201"/>
                  </a:cxn>
                  <a:cxn ang="0">
                    <a:pos x="7" y="224"/>
                  </a:cxn>
                  <a:cxn ang="0">
                    <a:pos x="7" y="250"/>
                  </a:cxn>
                  <a:cxn ang="0">
                    <a:pos x="0" y="269"/>
                  </a:cxn>
                  <a:cxn ang="0">
                    <a:pos x="9" y="295"/>
                  </a:cxn>
                  <a:cxn ang="0">
                    <a:pos x="40" y="314"/>
                  </a:cxn>
                  <a:cxn ang="0">
                    <a:pos x="80" y="317"/>
                  </a:cxn>
                  <a:cxn ang="0">
                    <a:pos x="104" y="336"/>
                  </a:cxn>
                  <a:cxn ang="0">
                    <a:pos x="130" y="336"/>
                  </a:cxn>
                  <a:cxn ang="0">
                    <a:pos x="158" y="324"/>
                  </a:cxn>
                  <a:cxn ang="0">
                    <a:pos x="179" y="298"/>
                  </a:cxn>
                  <a:cxn ang="0">
                    <a:pos x="203" y="286"/>
                  </a:cxn>
                  <a:cxn ang="0">
                    <a:pos x="224" y="274"/>
                  </a:cxn>
                  <a:cxn ang="0">
                    <a:pos x="243" y="236"/>
                  </a:cxn>
                  <a:cxn ang="0">
                    <a:pos x="260" y="205"/>
                  </a:cxn>
                </a:cxnLst>
                <a:rect l="0" t="0" r="r" b="b"/>
                <a:pathLst>
                  <a:path w="260" h="336">
                    <a:moveTo>
                      <a:pt x="156" y="0"/>
                    </a:moveTo>
                    <a:lnTo>
                      <a:pt x="139" y="35"/>
                    </a:lnTo>
                    <a:lnTo>
                      <a:pt x="127" y="61"/>
                    </a:lnTo>
                    <a:lnTo>
                      <a:pt x="97" y="61"/>
                    </a:lnTo>
                    <a:lnTo>
                      <a:pt x="82" y="71"/>
                    </a:lnTo>
                    <a:lnTo>
                      <a:pt x="82" y="80"/>
                    </a:lnTo>
                    <a:lnTo>
                      <a:pt x="66" y="89"/>
                    </a:lnTo>
                    <a:lnTo>
                      <a:pt x="68" y="108"/>
                    </a:lnTo>
                    <a:lnTo>
                      <a:pt x="82" y="127"/>
                    </a:lnTo>
                    <a:lnTo>
                      <a:pt x="63" y="158"/>
                    </a:lnTo>
                    <a:lnTo>
                      <a:pt x="35" y="168"/>
                    </a:lnTo>
                    <a:lnTo>
                      <a:pt x="14" y="201"/>
                    </a:lnTo>
                    <a:lnTo>
                      <a:pt x="7" y="224"/>
                    </a:lnTo>
                    <a:lnTo>
                      <a:pt x="7" y="250"/>
                    </a:lnTo>
                    <a:lnTo>
                      <a:pt x="0" y="269"/>
                    </a:lnTo>
                    <a:lnTo>
                      <a:pt x="9" y="295"/>
                    </a:lnTo>
                    <a:lnTo>
                      <a:pt x="40" y="314"/>
                    </a:lnTo>
                    <a:lnTo>
                      <a:pt x="80" y="317"/>
                    </a:lnTo>
                    <a:lnTo>
                      <a:pt x="104" y="336"/>
                    </a:lnTo>
                    <a:lnTo>
                      <a:pt x="130" y="336"/>
                    </a:lnTo>
                    <a:lnTo>
                      <a:pt x="158" y="324"/>
                    </a:lnTo>
                    <a:lnTo>
                      <a:pt x="179" y="298"/>
                    </a:lnTo>
                    <a:lnTo>
                      <a:pt x="203" y="286"/>
                    </a:lnTo>
                    <a:lnTo>
                      <a:pt x="224" y="274"/>
                    </a:lnTo>
                    <a:lnTo>
                      <a:pt x="243" y="236"/>
                    </a:lnTo>
                    <a:lnTo>
                      <a:pt x="260" y="20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8" name="Freeform 334"/>
              <p:cNvSpPr>
                <a:spLocks/>
              </p:cNvSpPr>
              <p:nvPr/>
            </p:nvSpPr>
            <p:spPr bwMode="auto">
              <a:xfrm>
                <a:off x="4838" y="3222"/>
                <a:ext cx="696" cy="689"/>
              </a:xfrm>
              <a:custGeom>
                <a:avLst/>
                <a:gdLst/>
                <a:ahLst/>
                <a:cxnLst>
                  <a:cxn ang="0">
                    <a:pos x="341" y="0"/>
                  </a:cxn>
                  <a:cxn ang="0">
                    <a:pos x="322" y="17"/>
                  </a:cxn>
                  <a:cxn ang="0">
                    <a:pos x="322" y="34"/>
                  </a:cxn>
                  <a:cxn ang="0">
                    <a:pos x="284" y="50"/>
                  </a:cxn>
                  <a:cxn ang="0">
                    <a:pos x="270" y="64"/>
                  </a:cxn>
                  <a:cxn ang="0">
                    <a:pos x="246" y="78"/>
                  </a:cxn>
                  <a:cxn ang="0">
                    <a:pos x="246" y="93"/>
                  </a:cxn>
                  <a:cxn ang="0">
                    <a:pos x="209" y="109"/>
                  </a:cxn>
                  <a:cxn ang="0">
                    <a:pos x="185" y="109"/>
                  </a:cxn>
                  <a:cxn ang="0">
                    <a:pos x="145" y="128"/>
                  </a:cxn>
                  <a:cxn ang="0">
                    <a:pos x="116" y="138"/>
                  </a:cxn>
                  <a:cxn ang="0">
                    <a:pos x="100" y="149"/>
                  </a:cxn>
                  <a:cxn ang="0">
                    <a:pos x="71" y="149"/>
                  </a:cxn>
                  <a:cxn ang="0">
                    <a:pos x="41" y="166"/>
                  </a:cxn>
                  <a:cxn ang="0">
                    <a:pos x="19" y="178"/>
                  </a:cxn>
                  <a:cxn ang="0">
                    <a:pos x="12" y="192"/>
                  </a:cxn>
                  <a:cxn ang="0">
                    <a:pos x="15" y="213"/>
                  </a:cxn>
                  <a:cxn ang="0">
                    <a:pos x="45" y="216"/>
                  </a:cxn>
                  <a:cxn ang="0">
                    <a:pos x="71" y="218"/>
                  </a:cxn>
                  <a:cxn ang="0">
                    <a:pos x="97" y="218"/>
                  </a:cxn>
                  <a:cxn ang="0">
                    <a:pos x="105" y="239"/>
                  </a:cxn>
                  <a:cxn ang="0">
                    <a:pos x="95" y="263"/>
                  </a:cxn>
                  <a:cxn ang="0">
                    <a:pos x="86" y="275"/>
                  </a:cxn>
                  <a:cxn ang="0">
                    <a:pos x="74" y="294"/>
                  </a:cxn>
                  <a:cxn ang="0">
                    <a:pos x="41" y="320"/>
                  </a:cxn>
                  <a:cxn ang="0">
                    <a:pos x="5" y="341"/>
                  </a:cxn>
                  <a:cxn ang="0">
                    <a:pos x="3" y="365"/>
                  </a:cxn>
                  <a:cxn ang="0">
                    <a:pos x="0" y="379"/>
                  </a:cxn>
                  <a:cxn ang="0">
                    <a:pos x="12" y="398"/>
                  </a:cxn>
                  <a:cxn ang="0">
                    <a:pos x="31" y="431"/>
                  </a:cxn>
                  <a:cxn ang="0">
                    <a:pos x="43" y="450"/>
                  </a:cxn>
                  <a:cxn ang="0">
                    <a:pos x="43" y="464"/>
                  </a:cxn>
                  <a:cxn ang="0">
                    <a:pos x="52" y="485"/>
                  </a:cxn>
                  <a:cxn ang="0">
                    <a:pos x="67" y="514"/>
                  </a:cxn>
                  <a:cxn ang="0">
                    <a:pos x="88" y="526"/>
                  </a:cxn>
                  <a:cxn ang="0">
                    <a:pos x="114" y="516"/>
                  </a:cxn>
                  <a:cxn ang="0">
                    <a:pos x="135" y="497"/>
                  </a:cxn>
                  <a:cxn ang="0">
                    <a:pos x="161" y="497"/>
                  </a:cxn>
                  <a:cxn ang="0">
                    <a:pos x="185" y="485"/>
                  </a:cxn>
                  <a:cxn ang="0">
                    <a:pos x="213" y="497"/>
                  </a:cxn>
                  <a:cxn ang="0">
                    <a:pos x="230" y="497"/>
                  </a:cxn>
                  <a:cxn ang="0">
                    <a:pos x="261" y="507"/>
                  </a:cxn>
                  <a:cxn ang="0">
                    <a:pos x="280" y="528"/>
                  </a:cxn>
                  <a:cxn ang="0">
                    <a:pos x="296" y="530"/>
                  </a:cxn>
                  <a:cxn ang="0">
                    <a:pos x="315" y="540"/>
                  </a:cxn>
                  <a:cxn ang="0">
                    <a:pos x="343" y="552"/>
                  </a:cxn>
                  <a:cxn ang="0">
                    <a:pos x="360" y="561"/>
                  </a:cxn>
                  <a:cxn ang="0">
                    <a:pos x="379" y="582"/>
                  </a:cxn>
                  <a:cxn ang="0">
                    <a:pos x="410" y="571"/>
                  </a:cxn>
                  <a:cxn ang="0">
                    <a:pos x="433" y="559"/>
                  </a:cxn>
                  <a:cxn ang="0">
                    <a:pos x="459" y="568"/>
                  </a:cxn>
                  <a:cxn ang="0">
                    <a:pos x="478" y="585"/>
                  </a:cxn>
                  <a:cxn ang="0">
                    <a:pos x="509" y="609"/>
                  </a:cxn>
                  <a:cxn ang="0">
                    <a:pos x="544" y="625"/>
                  </a:cxn>
                  <a:cxn ang="0">
                    <a:pos x="573" y="630"/>
                  </a:cxn>
                  <a:cxn ang="0">
                    <a:pos x="606" y="630"/>
                  </a:cxn>
                  <a:cxn ang="0">
                    <a:pos x="630" y="632"/>
                  </a:cxn>
                  <a:cxn ang="0">
                    <a:pos x="658" y="644"/>
                  </a:cxn>
                  <a:cxn ang="0">
                    <a:pos x="672" y="658"/>
                  </a:cxn>
                  <a:cxn ang="0">
                    <a:pos x="696" y="689"/>
                  </a:cxn>
                </a:cxnLst>
                <a:rect l="0" t="0" r="r" b="b"/>
                <a:pathLst>
                  <a:path w="696" h="689">
                    <a:moveTo>
                      <a:pt x="341" y="0"/>
                    </a:moveTo>
                    <a:lnTo>
                      <a:pt x="322" y="17"/>
                    </a:lnTo>
                    <a:lnTo>
                      <a:pt x="322" y="34"/>
                    </a:lnTo>
                    <a:lnTo>
                      <a:pt x="284" y="50"/>
                    </a:lnTo>
                    <a:lnTo>
                      <a:pt x="270" y="64"/>
                    </a:lnTo>
                    <a:lnTo>
                      <a:pt x="246" y="78"/>
                    </a:lnTo>
                    <a:lnTo>
                      <a:pt x="246" y="93"/>
                    </a:lnTo>
                    <a:lnTo>
                      <a:pt x="209" y="109"/>
                    </a:lnTo>
                    <a:lnTo>
                      <a:pt x="185" y="109"/>
                    </a:lnTo>
                    <a:lnTo>
                      <a:pt x="145" y="128"/>
                    </a:lnTo>
                    <a:lnTo>
                      <a:pt x="116" y="138"/>
                    </a:lnTo>
                    <a:lnTo>
                      <a:pt x="100" y="149"/>
                    </a:lnTo>
                    <a:lnTo>
                      <a:pt x="71" y="149"/>
                    </a:lnTo>
                    <a:lnTo>
                      <a:pt x="41" y="166"/>
                    </a:lnTo>
                    <a:lnTo>
                      <a:pt x="19" y="178"/>
                    </a:lnTo>
                    <a:lnTo>
                      <a:pt x="12" y="192"/>
                    </a:lnTo>
                    <a:lnTo>
                      <a:pt x="15" y="213"/>
                    </a:lnTo>
                    <a:lnTo>
                      <a:pt x="45" y="216"/>
                    </a:lnTo>
                    <a:lnTo>
                      <a:pt x="71" y="218"/>
                    </a:lnTo>
                    <a:lnTo>
                      <a:pt x="97" y="218"/>
                    </a:lnTo>
                    <a:lnTo>
                      <a:pt x="105" y="239"/>
                    </a:lnTo>
                    <a:lnTo>
                      <a:pt x="95" y="263"/>
                    </a:lnTo>
                    <a:lnTo>
                      <a:pt x="86" y="275"/>
                    </a:lnTo>
                    <a:lnTo>
                      <a:pt x="74" y="294"/>
                    </a:lnTo>
                    <a:lnTo>
                      <a:pt x="41" y="320"/>
                    </a:lnTo>
                    <a:lnTo>
                      <a:pt x="5" y="341"/>
                    </a:lnTo>
                    <a:lnTo>
                      <a:pt x="3" y="365"/>
                    </a:lnTo>
                    <a:lnTo>
                      <a:pt x="0" y="379"/>
                    </a:lnTo>
                    <a:lnTo>
                      <a:pt x="12" y="398"/>
                    </a:lnTo>
                    <a:lnTo>
                      <a:pt x="31" y="431"/>
                    </a:lnTo>
                    <a:lnTo>
                      <a:pt x="43" y="450"/>
                    </a:lnTo>
                    <a:lnTo>
                      <a:pt x="43" y="464"/>
                    </a:lnTo>
                    <a:lnTo>
                      <a:pt x="52" y="485"/>
                    </a:lnTo>
                    <a:lnTo>
                      <a:pt x="67" y="514"/>
                    </a:lnTo>
                    <a:lnTo>
                      <a:pt x="88" y="526"/>
                    </a:lnTo>
                    <a:lnTo>
                      <a:pt x="114" y="516"/>
                    </a:lnTo>
                    <a:lnTo>
                      <a:pt x="135" y="497"/>
                    </a:lnTo>
                    <a:lnTo>
                      <a:pt x="161" y="497"/>
                    </a:lnTo>
                    <a:lnTo>
                      <a:pt x="185" y="485"/>
                    </a:lnTo>
                    <a:lnTo>
                      <a:pt x="213" y="497"/>
                    </a:lnTo>
                    <a:lnTo>
                      <a:pt x="230" y="497"/>
                    </a:lnTo>
                    <a:lnTo>
                      <a:pt x="261" y="507"/>
                    </a:lnTo>
                    <a:lnTo>
                      <a:pt x="280" y="528"/>
                    </a:lnTo>
                    <a:lnTo>
                      <a:pt x="296" y="530"/>
                    </a:lnTo>
                    <a:lnTo>
                      <a:pt x="315" y="540"/>
                    </a:lnTo>
                    <a:lnTo>
                      <a:pt x="343" y="552"/>
                    </a:lnTo>
                    <a:lnTo>
                      <a:pt x="360" y="561"/>
                    </a:lnTo>
                    <a:lnTo>
                      <a:pt x="379" y="582"/>
                    </a:lnTo>
                    <a:lnTo>
                      <a:pt x="410" y="571"/>
                    </a:lnTo>
                    <a:lnTo>
                      <a:pt x="433" y="559"/>
                    </a:lnTo>
                    <a:lnTo>
                      <a:pt x="459" y="568"/>
                    </a:lnTo>
                    <a:lnTo>
                      <a:pt x="478" y="585"/>
                    </a:lnTo>
                    <a:lnTo>
                      <a:pt x="509" y="609"/>
                    </a:lnTo>
                    <a:lnTo>
                      <a:pt x="544" y="625"/>
                    </a:lnTo>
                    <a:lnTo>
                      <a:pt x="573" y="630"/>
                    </a:lnTo>
                    <a:lnTo>
                      <a:pt x="606" y="630"/>
                    </a:lnTo>
                    <a:lnTo>
                      <a:pt x="630" y="632"/>
                    </a:lnTo>
                    <a:lnTo>
                      <a:pt x="658" y="644"/>
                    </a:lnTo>
                    <a:lnTo>
                      <a:pt x="672" y="658"/>
                    </a:lnTo>
                    <a:lnTo>
                      <a:pt x="696" y="68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59" name="Freeform 335"/>
              <p:cNvSpPr>
                <a:spLocks/>
              </p:cNvSpPr>
              <p:nvPr/>
            </p:nvSpPr>
            <p:spPr bwMode="auto">
              <a:xfrm>
                <a:off x="3833" y="2444"/>
                <a:ext cx="301" cy="248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9"/>
                  </a:cxn>
                  <a:cxn ang="0">
                    <a:pos x="10" y="33"/>
                  </a:cxn>
                  <a:cxn ang="0">
                    <a:pos x="50" y="45"/>
                  </a:cxn>
                  <a:cxn ang="0">
                    <a:pos x="85" y="78"/>
                  </a:cxn>
                  <a:cxn ang="0">
                    <a:pos x="121" y="95"/>
                  </a:cxn>
                  <a:cxn ang="0">
                    <a:pos x="147" y="104"/>
                  </a:cxn>
                  <a:cxn ang="0">
                    <a:pos x="192" y="116"/>
                  </a:cxn>
                  <a:cxn ang="0">
                    <a:pos x="218" y="130"/>
                  </a:cxn>
                  <a:cxn ang="0">
                    <a:pos x="239" y="149"/>
                  </a:cxn>
                  <a:cxn ang="0">
                    <a:pos x="267" y="161"/>
                  </a:cxn>
                  <a:cxn ang="0">
                    <a:pos x="291" y="199"/>
                  </a:cxn>
                  <a:cxn ang="0">
                    <a:pos x="301" y="222"/>
                  </a:cxn>
                  <a:cxn ang="0">
                    <a:pos x="298" y="248"/>
                  </a:cxn>
                </a:cxnLst>
                <a:rect l="0" t="0" r="r" b="b"/>
                <a:pathLst>
                  <a:path w="301" h="248">
                    <a:moveTo>
                      <a:pt x="0" y="0"/>
                    </a:moveTo>
                    <a:lnTo>
                      <a:pt x="0" y="19"/>
                    </a:lnTo>
                    <a:lnTo>
                      <a:pt x="10" y="33"/>
                    </a:lnTo>
                    <a:lnTo>
                      <a:pt x="50" y="45"/>
                    </a:lnTo>
                    <a:lnTo>
                      <a:pt x="85" y="78"/>
                    </a:lnTo>
                    <a:lnTo>
                      <a:pt x="121" y="95"/>
                    </a:lnTo>
                    <a:lnTo>
                      <a:pt x="147" y="104"/>
                    </a:lnTo>
                    <a:lnTo>
                      <a:pt x="192" y="116"/>
                    </a:lnTo>
                    <a:lnTo>
                      <a:pt x="218" y="130"/>
                    </a:lnTo>
                    <a:lnTo>
                      <a:pt x="239" y="149"/>
                    </a:lnTo>
                    <a:lnTo>
                      <a:pt x="267" y="161"/>
                    </a:lnTo>
                    <a:lnTo>
                      <a:pt x="291" y="199"/>
                    </a:lnTo>
                    <a:lnTo>
                      <a:pt x="301" y="222"/>
                    </a:lnTo>
                    <a:lnTo>
                      <a:pt x="298" y="24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0" name="Freeform 336"/>
              <p:cNvSpPr>
                <a:spLocks/>
              </p:cNvSpPr>
              <p:nvPr/>
            </p:nvSpPr>
            <p:spPr bwMode="auto">
              <a:xfrm>
                <a:off x="4578" y="2628"/>
                <a:ext cx="369" cy="138"/>
              </a:xfrm>
              <a:custGeom>
                <a:avLst/>
                <a:gdLst/>
                <a:ahLst/>
                <a:cxnLst>
                  <a:cxn ang="0">
                    <a:pos x="369" y="138"/>
                  </a:cxn>
                  <a:cxn ang="0">
                    <a:pos x="360" y="86"/>
                  </a:cxn>
                  <a:cxn ang="0">
                    <a:pos x="348" y="86"/>
                  </a:cxn>
                  <a:cxn ang="0">
                    <a:pos x="343" y="64"/>
                  </a:cxn>
                  <a:cxn ang="0">
                    <a:pos x="327" y="48"/>
                  </a:cxn>
                  <a:cxn ang="0">
                    <a:pos x="310" y="41"/>
                  </a:cxn>
                  <a:cxn ang="0">
                    <a:pos x="275" y="36"/>
                  </a:cxn>
                  <a:cxn ang="0">
                    <a:pos x="253" y="36"/>
                  </a:cxn>
                  <a:cxn ang="0">
                    <a:pos x="244" y="29"/>
                  </a:cxn>
                  <a:cxn ang="0">
                    <a:pos x="244" y="5"/>
                  </a:cxn>
                  <a:cxn ang="0">
                    <a:pos x="220" y="0"/>
                  </a:cxn>
                  <a:cxn ang="0">
                    <a:pos x="201" y="12"/>
                  </a:cxn>
                  <a:cxn ang="0">
                    <a:pos x="156" y="45"/>
                  </a:cxn>
                  <a:cxn ang="0">
                    <a:pos x="142" y="57"/>
                  </a:cxn>
                  <a:cxn ang="0">
                    <a:pos x="126" y="74"/>
                  </a:cxn>
                  <a:cxn ang="0">
                    <a:pos x="114" y="81"/>
                  </a:cxn>
                  <a:cxn ang="0">
                    <a:pos x="69" y="79"/>
                  </a:cxn>
                  <a:cxn ang="0">
                    <a:pos x="38" y="95"/>
                  </a:cxn>
                  <a:cxn ang="0">
                    <a:pos x="17" y="107"/>
                  </a:cxn>
                  <a:cxn ang="0">
                    <a:pos x="0" y="105"/>
                  </a:cxn>
                </a:cxnLst>
                <a:rect l="0" t="0" r="r" b="b"/>
                <a:pathLst>
                  <a:path w="369" h="138">
                    <a:moveTo>
                      <a:pt x="369" y="138"/>
                    </a:moveTo>
                    <a:lnTo>
                      <a:pt x="360" y="86"/>
                    </a:lnTo>
                    <a:lnTo>
                      <a:pt x="348" y="86"/>
                    </a:lnTo>
                    <a:lnTo>
                      <a:pt x="343" y="64"/>
                    </a:lnTo>
                    <a:lnTo>
                      <a:pt x="327" y="48"/>
                    </a:lnTo>
                    <a:lnTo>
                      <a:pt x="310" y="41"/>
                    </a:lnTo>
                    <a:lnTo>
                      <a:pt x="275" y="36"/>
                    </a:lnTo>
                    <a:lnTo>
                      <a:pt x="253" y="36"/>
                    </a:lnTo>
                    <a:lnTo>
                      <a:pt x="244" y="29"/>
                    </a:lnTo>
                    <a:lnTo>
                      <a:pt x="244" y="5"/>
                    </a:lnTo>
                    <a:lnTo>
                      <a:pt x="220" y="0"/>
                    </a:lnTo>
                    <a:lnTo>
                      <a:pt x="201" y="12"/>
                    </a:lnTo>
                    <a:lnTo>
                      <a:pt x="156" y="45"/>
                    </a:lnTo>
                    <a:lnTo>
                      <a:pt x="142" y="57"/>
                    </a:lnTo>
                    <a:lnTo>
                      <a:pt x="126" y="74"/>
                    </a:lnTo>
                    <a:lnTo>
                      <a:pt x="114" y="81"/>
                    </a:lnTo>
                    <a:lnTo>
                      <a:pt x="69" y="79"/>
                    </a:lnTo>
                    <a:lnTo>
                      <a:pt x="38" y="95"/>
                    </a:lnTo>
                    <a:lnTo>
                      <a:pt x="17" y="107"/>
                    </a:lnTo>
                    <a:lnTo>
                      <a:pt x="0" y="10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1" name="Freeform 337"/>
              <p:cNvSpPr>
                <a:spLocks/>
              </p:cNvSpPr>
              <p:nvPr/>
            </p:nvSpPr>
            <p:spPr bwMode="auto">
              <a:xfrm>
                <a:off x="2289" y="2955"/>
                <a:ext cx="399" cy="50"/>
              </a:xfrm>
              <a:custGeom>
                <a:avLst/>
                <a:gdLst/>
                <a:ahLst/>
                <a:cxnLst>
                  <a:cxn ang="0">
                    <a:pos x="399" y="47"/>
                  </a:cxn>
                  <a:cxn ang="0">
                    <a:pos x="385" y="43"/>
                  </a:cxn>
                  <a:cxn ang="0">
                    <a:pos x="376" y="45"/>
                  </a:cxn>
                  <a:cxn ang="0">
                    <a:pos x="357" y="45"/>
                  </a:cxn>
                  <a:cxn ang="0">
                    <a:pos x="345" y="50"/>
                  </a:cxn>
                  <a:cxn ang="0">
                    <a:pos x="328" y="45"/>
                  </a:cxn>
                  <a:cxn ang="0">
                    <a:pos x="319" y="33"/>
                  </a:cxn>
                  <a:cxn ang="0">
                    <a:pos x="305" y="24"/>
                  </a:cxn>
                  <a:cxn ang="0">
                    <a:pos x="288" y="21"/>
                  </a:cxn>
                  <a:cxn ang="0">
                    <a:pos x="276" y="24"/>
                  </a:cxn>
                  <a:cxn ang="0">
                    <a:pos x="274" y="36"/>
                  </a:cxn>
                  <a:cxn ang="0">
                    <a:pos x="274" y="50"/>
                  </a:cxn>
                  <a:cxn ang="0">
                    <a:pos x="260" y="45"/>
                  </a:cxn>
                  <a:cxn ang="0">
                    <a:pos x="241" y="36"/>
                  </a:cxn>
                  <a:cxn ang="0">
                    <a:pos x="234" y="26"/>
                  </a:cxn>
                  <a:cxn ang="0">
                    <a:pos x="222" y="17"/>
                  </a:cxn>
                  <a:cxn ang="0">
                    <a:pos x="217" y="17"/>
                  </a:cxn>
                  <a:cxn ang="0">
                    <a:pos x="208" y="21"/>
                  </a:cxn>
                  <a:cxn ang="0">
                    <a:pos x="175" y="24"/>
                  </a:cxn>
                  <a:cxn ang="0">
                    <a:pos x="151" y="28"/>
                  </a:cxn>
                  <a:cxn ang="0">
                    <a:pos x="139" y="14"/>
                  </a:cxn>
                  <a:cxn ang="0">
                    <a:pos x="130" y="0"/>
                  </a:cxn>
                  <a:cxn ang="0">
                    <a:pos x="116" y="0"/>
                  </a:cxn>
                  <a:cxn ang="0">
                    <a:pos x="94" y="0"/>
                  </a:cxn>
                  <a:cxn ang="0">
                    <a:pos x="78" y="0"/>
                  </a:cxn>
                  <a:cxn ang="0">
                    <a:pos x="61" y="5"/>
                  </a:cxn>
                  <a:cxn ang="0">
                    <a:pos x="56" y="14"/>
                  </a:cxn>
                  <a:cxn ang="0">
                    <a:pos x="45" y="26"/>
                  </a:cxn>
                  <a:cxn ang="0">
                    <a:pos x="30" y="45"/>
                  </a:cxn>
                  <a:cxn ang="0">
                    <a:pos x="4" y="47"/>
                  </a:cxn>
                  <a:cxn ang="0">
                    <a:pos x="0" y="47"/>
                  </a:cxn>
                </a:cxnLst>
                <a:rect l="0" t="0" r="r" b="b"/>
                <a:pathLst>
                  <a:path w="399" h="50">
                    <a:moveTo>
                      <a:pt x="399" y="47"/>
                    </a:moveTo>
                    <a:lnTo>
                      <a:pt x="385" y="43"/>
                    </a:lnTo>
                    <a:lnTo>
                      <a:pt x="376" y="45"/>
                    </a:lnTo>
                    <a:lnTo>
                      <a:pt x="357" y="45"/>
                    </a:lnTo>
                    <a:lnTo>
                      <a:pt x="345" y="50"/>
                    </a:lnTo>
                    <a:lnTo>
                      <a:pt x="328" y="45"/>
                    </a:lnTo>
                    <a:lnTo>
                      <a:pt x="319" y="33"/>
                    </a:lnTo>
                    <a:lnTo>
                      <a:pt x="305" y="24"/>
                    </a:lnTo>
                    <a:lnTo>
                      <a:pt x="288" y="21"/>
                    </a:lnTo>
                    <a:lnTo>
                      <a:pt x="276" y="24"/>
                    </a:lnTo>
                    <a:lnTo>
                      <a:pt x="274" y="36"/>
                    </a:lnTo>
                    <a:lnTo>
                      <a:pt x="274" y="50"/>
                    </a:lnTo>
                    <a:lnTo>
                      <a:pt x="260" y="45"/>
                    </a:lnTo>
                    <a:lnTo>
                      <a:pt x="241" y="36"/>
                    </a:lnTo>
                    <a:lnTo>
                      <a:pt x="234" y="26"/>
                    </a:lnTo>
                    <a:lnTo>
                      <a:pt x="222" y="17"/>
                    </a:lnTo>
                    <a:lnTo>
                      <a:pt x="217" y="17"/>
                    </a:lnTo>
                    <a:lnTo>
                      <a:pt x="208" y="21"/>
                    </a:lnTo>
                    <a:lnTo>
                      <a:pt x="175" y="24"/>
                    </a:lnTo>
                    <a:lnTo>
                      <a:pt x="151" y="28"/>
                    </a:lnTo>
                    <a:lnTo>
                      <a:pt x="139" y="14"/>
                    </a:lnTo>
                    <a:lnTo>
                      <a:pt x="130" y="0"/>
                    </a:lnTo>
                    <a:lnTo>
                      <a:pt x="116" y="0"/>
                    </a:lnTo>
                    <a:lnTo>
                      <a:pt x="94" y="0"/>
                    </a:lnTo>
                    <a:lnTo>
                      <a:pt x="78" y="0"/>
                    </a:lnTo>
                    <a:lnTo>
                      <a:pt x="61" y="5"/>
                    </a:lnTo>
                    <a:lnTo>
                      <a:pt x="56" y="14"/>
                    </a:lnTo>
                    <a:lnTo>
                      <a:pt x="45" y="26"/>
                    </a:lnTo>
                    <a:lnTo>
                      <a:pt x="30" y="45"/>
                    </a:lnTo>
                    <a:lnTo>
                      <a:pt x="4" y="47"/>
                    </a:lnTo>
                    <a:lnTo>
                      <a:pt x="0" y="4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2" name="Line 338"/>
              <p:cNvSpPr>
                <a:spLocks noChangeShapeType="1"/>
              </p:cNvSpPr>
              <p:nvPr/>
            </p:nvSpPr>
            <p:spPr bwMode="auto">
              <a:xfrm>
                <a:off x="3391" y="1968"/>
                <a:ext cx="1" cy="1"/>
              </a:xfrm>
              <a:prstGeom prst="line">
                <a:avLst/>
              </a:pr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3" name="Line 339"/>
              <p:cNvSpPr>
                <a:spLocks noChangeShapeType="1"/>
              </p:cNvSpPr>
              <p:nvPr/>
            </p:nvSpPr>
            <p:spPr bwMode="auto">
              <a:xfrm>
                <a:off x="3999" y="2872"/>
                <a:ext cx="1" cy="1"/>
              </a:xfrm>
              <a:prstGeom prst="line">
                <a:avLst/>
              </a:pr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4" name="Freeform 340"/>
              <p:cNvSpPr>
                <a:spLocks/>
              </p:cNvSpPr>
              <p:nvPr/>
            </p:nvSpPr>
            <p:spPr bwMode="auto">
              <a:xfrm>
                <a:off x="2303" y="2468"/>
                <a:ext cx="120" cy="215"/>
              </a:xfrm>
              <a:custGeom>
                <a:avLst/>
                <a:gdLst/>
                <a:ahLst/>
                <a:cxnLst>
                  <a:cxn ang="0">
                    <a:pos x="73" y="215"/>
                  </a:cxn>
                  <a:cxn ang="0">
                    <a:pos x="68" y="215"/>
                  </a:cxn>
                  <a:cxn ang="0">
                    <a:pos x="66" y="213"/>
                  </a:cxn>
                  <a:cxn ang="0">
                    <a:pos x="71" y="210"/>
                  </a:cxn>
                  <a:cxn ang="0">
                    <a:pos x="71" y="208"/>
                  </a:cxn>
                  <a:cxn ang="0">
                    <a:pos x="68" y="208"/>
                  </a:cxn>
                  <a:cxn ang="0">
                    <a:pos x="66" y="210"/>
                  </a:cxn>
                  <a:cxn ang="0">
                    <a:pos x="64" y="208"/>
                  </a:cxn>
                  <a:cxn ang="0">
                    <a:pos x="59" y="184"/>
                  </a:cxn>
                  <a:cxn ang="0">
                    <a:pos x="71" y="153"/>
                  </a:cxn>
                  <a:cxn ang="0">
                    <a:pos x="87" y="123"/>
                  </a:cxn>
                  <a:cxn ang="0">
                    <a:pos x="97" y="97"/>
                  </a:cxn>
                  <a:cxn ang="0">
                    <a:pos x="111" y="82"/>
                  </a:cxn>
                  <a:cxn ang="0">
                    <a:pos x="120" y="68"/>
                  </a:cxn>
                  <a:cxn ang="0">
                    <a:pos x="111" y="59"/>
                  </a:cxn>
                  <a:cxn ang="0">
                    <a:pos x="94" y="59"/>
                  </a:cxn>
                  <a:cxn ang="0">
                    <a:pos x="66" y="42"/>
                  </a:cxn>
                  <a:cxn ang="0">
                    <a:pos x="57" y="47"/>
                  </a:cxn>
                  <a:cxn ang="0">
                    <a:pos x="35" y="35"/>
                  </a:cxn>
                  <a:cxn ang="0">
                    <a:pos x="19" y="28"/>
                  </a:cxn>
                  <a:cxn ang="0">
                    <a:pos x="12" y="9"/>
                  </a:cxn>
                  <a:cxn ang="0">
                    <a:pos x="0" y="0"/>
                  </a:cxn>
                </a:cxnLst>
                <a:rect l="0" t="0" r="r" b="b"/>
                <a:pathLst>
                  <a:path w="120" h="215">
                    <a:moveTo>
                      <a:pt x="73" y="215"/>
                    </a:moveTo>
                    <a:lnTo>
                      <a:pt x="68" y="215"/>
                    </a:lnTo>
                    <a:lnTo>
                      <a:pt x="66" y="213"/>
                    </a:lnTo>
                    <a:lnTo>
                      <a:pt x="71" y="210"/>
                    </a:lnTo>
                    <a:lnTo>
                      <a:pt x="71" y="208"/>
                    </a:lnTo>
                    <a:lnTo>
                      <a:pt x="68" y="208"/>
                    </a:lnTo>
                    <a:lnTo>
                      <a:pt x="66" y="210"/>
                    </a:lnTo>
                    <a:lnTo>
                      <a:pt x="64" y="208"/>
                    </a:lnTo>
                    <a:lnTo>
                      <a:pt x="59" y="184"/>
                    </a:lnTo>
                    <a:lnTo>
                      <a:pt x="71" y="153"/>
                    </a:lnTo>
                    <a:lnTo>
                      <a:pt x="87" y="123"/>
                    </a:lnTo>
                    <a:lnTo>
                      <a:pt x="97" y="97"/>
                    </a:lnTo>
                    <a:lnTo>
                      <a:pt x="111" y="82"/>
                    </a:lnTo>
                    <a:lnTo>
                      <a:pt x="120" y="68"/>
                    </a:lnTo>
                    <a:lnTo>
                      <a:pt x="111" y="59"/>
                    </a:lnTo>
                    <a:lnTo>
                      <a:pt x="94" y="59"/>
                    </a:lnTo>
                    <a:lnTo>
                      <a:pt x="66" y="42"/>
                    </a:lnTo>
                    <a:lnTo>
                      <a:pt x="57" y="47"/>
                    </a:lnTo>
                    <a:lnTo>
                      <a:pt x="35" y="35"/>
                    </a:lnTo>
                    <a:lnTo>
                      <a:pt x="19" y="28"/>
                    </a:lnTo>
                    <a:lnTo>
                      <a:pt x="12" y="9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5" name="Line 341"/>
              <p:cNvSpPr>
                <a:spLocks noChangeShapeType="1"/>
              </p:cNvSpPr>
              <p:nvPr/>
            </p:nvSpPr>
            <p:spPr bwMode="auto">
              <a:xfrm>
                <a:off x="1125" y="3712"/>
                <a:ext cx="1" cy="1"/>
              </a:xfrm>
              <a:prstGeom prst="line">
                <a:avLst/>
              </a:pr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6" name="Freeform 342"/>
              <p:cNvSpPr>
                <a:spLocks/>
              </p:cNvSpPr>
              <p:nvPr/>
            </p:nvSpPr>
            <p:spPr bwMode="auto">
              <a:xfrm>
                <a:off x="3606" y="1798"/>
                <a:ext cx="2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" y="0"/>
                  </a:cxn>
                  <a:cxn ang="0">
                    <a:pos x="2" y="2"/>
                  </a:cxn>
                  <a:cxn ang="0">
                    <a:pos x="2" y="2"/>
                  </a:cxn>
                </a:cxnLst>
                <a:rect l="0" t="0" r="r" b="b"/>
                <a:pathLst>
                  <a:path w="2" h="2">
                    <a:moveTo>
                      <a:pt x="0" y="0"/>
                    </a:moveTo>
                    <a:lnTo>
                      <a:pt x="2" y="0"/>
                    </a:lnTo>
                    <a:lnTo>
                      <a:pt x="2" y="2"/>
                    </a:lnTo>
                    <a:lnTo>
                      <a:pt x="2" y="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7" name="Freeform 343"/>
              <p:cNvSpPr>
                <a:spLocks/>
              </p:cNvSpPr>
              <p:nvPr/>
            </p:nvSpPr>
            <p:spPr bwMode="auto">
              <a:xfrm>
                <a:off x="3426" y="2529"/>
                <a:ext cx="3" cy="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" y="0"/>
                  </a:cxn>
                  <a:cxn ang="0">
                    <a:pos x="3" y="0"/>
                  </a:cxn>
                </a:cxnLst>
                <a:rect l="0" t="0" r="r" b="b"/>
                <a:pathLst>
                  <a:path w="3">
                    <a:moveTo>
                      <a:pt x="0" y="0"/>
                    </a:moveTo>
                    <a:lnTo>
                      <a:pt x="3" y="0"/>
                    </a:lnTo>
                    <a:lnTo>
                      <a:pt x="3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8" name="Freeform 344"/>
              <p:cNvSpPr>
                <a:spLocks/>
              </p:cNvSpPr>
              <p:nvPr/>
            </p:nvSpPr>
            <p:spPr bwMode="auto">
              <a:xfrm>
                <a:off x="971" y="3009"/>
                <a:ext cx="220" cy="549"/>
              </a:xfrm>
              <a:custGeom>
                <a:avLst/>
                <a:gdLst/>
                <a:ahLst/>
                <a:cxnLst>
                  <a:cxn ang="0">
                    <a:pos x="24" y="10"/>
                  </a:cxn>
                  <a:cxn ang="0">
                    <a:pos x="76" y="0"/>
                  </a:cxn>
                  <a:cxn ang="0">
                    <a:pos x="74" y="43"/>
                  </a:cxn>
                  <a:cxn ang="0">
                    <a:pos x="102" y="38"/>
                  </a:cxn>
                  <a:cxn ang="0">
                    <a:pos x="144" y="62"/>
                  </a:cxn>
                  <a:cxn ang="0">
                    <a:pos x="163" y="45"/>
                  </a:cxn>
                  <a:cxn ang="0">
                    <a:pos x="204" y="64"/>
                  </a:cxn>
                  <a:cxn ang="0">
                    <a:pos x="199" y="88"/>
                  </a:cxn>
                  <a:cxn ang="0">
                    <a:pos x="215" y="95"/>
                  </a:cxn>
                  <a:cxn ang="0">
                    <a:pos x="220" y="109"/>
                  </a:cxn>
                  <a:cxn ang="0">
                    <a:pos x="194" y="138"/>
                  </a:cxn>
                  <a:cxn ang="0">
                    <a:pos x="147" y="147"/>
                  </a:cxn>
                  <a:cxn ang="0">
                    <a:pos x="130" y="228"/>
                  </a:cxn>
                  <a:cxn ang="0">
                    <a:pos x="114" y="247"/>
                  </a:cxn>
                  <a:cxn ang="0">
                    <a:pos x="104" y="291"/>
                  </a:cxn>
                  <a:cxn ang="0">
                    <a:pos x="57" y="280"/>
                  </a:cxn>
                  <a:cxn ang="0">
                    <a:pos x="85" y="370"/>
                  </a:cxn>
                  <a:cxn ang="0">
                    <a:pos x="43" y="422"/>
                  </a:cxn>
                  <a:cxn ang="0">
                    <a:pos x="50" y="448"/>
                  </a:cxn>
                  <a:cxn ang="0">
                    <a:pos x="76" y="448"/>
                  </a:cxn>
                  <a:cxn ang="0">
                    <a:pos x="59" y="474"/>
                  </a:cxn>
                  <a:cxn ang="0">
                    <a:pos x="45" y="462"/>
                  </a:cxn>
                  <a:cxn ang="0">
                    <a:pos x="0" y="504"/>
                  </a:cxn>
                  <a:cxn ang="0">
                    <a:pos x="5" y="549"/>
                  </a:cxn>
                </a:cxnLst>
                <a:rect l="0" t="0" r="r" b="b"/>
                <a:pathLst>
                  <a:path w="220" h="549">
                    <a:moveTo>
                      <a:pt x="24" y="10"/>
                    </a:moveTo>
                    <a:lnTo>
                      <a:pt x="76" y="0"/>
                    </a:lnTo>
                    <a:lnTo>
                      <a:pt x="74" y="43"/>
                    </a:lnTo>
                    <a:lnTo>
                      <a:pt x="102" y="38"/>
                    </a:lnTo>
                    <a:lnTo>
                      <a:pt x="144" y="62"/>
                    </a:lnTo>
                    <a:lnTo>
                      <a:pt x="163" y="45"/>
                    </a:lnTo>
                    <a:lnTo>
                      <a:pt x="204" y="64"/>
                    </a:lnTo>
                    <a:lnTo>
                      <a:pt x="199" y="88"/>
                    </a:lnTo>
                    <a:lnTo>
                      <a:pt x="215" y="95"/>
                    </a:lnTo>
                    <a:lnTo>
                      <a:pt x="220" y="109"/>
                    </a:lnTo>
                    <a:lnTo>
                      <a:pt x="194" y="138"/>
                    </a:lnTo>
                    <a:lnTo>
                      <a:pt x="147" y="147"/>
                    </a:lnTo>
                    <a:lnTo>
                      <a:pt x="130" y="228"/>
                    </a:lnTo>
                    <a:lnTo>
                      <a:pt x="114" y="247"/>
                    </a:lnTo>
                    <a:lnTo>
                      <a:pt x="104" y="291"/>
                    </a:lnTo>
                    <a:lnTo>
                      <a:pt x="57" y="280"/>
                    </a:lnTo>
                    <a:lnTo>
                      <a:pt x="85" y="370"/>
                    </a:lnTo>
                    <a:lnTo>
                      <a:pt x="43" y="422"/>
                    </a:lnTo>
                    <a:lnTo>
                      <a:pt x="50" y="448"/>
                    </a:lnTo>
                    <a:lnTo>
                      <a:pt x="76" y="448"/>
                    </a:lnTo>
                    <a:lnTo>
                      <a:pt x="59" y="474"/>
                    </a:lnTo>
                    <a:lnTo>
                      <a:pt x="45" y="462"/>
                    </a:lnTo>
                    <a:lnTo>
                      <a:pt x="0" y="504"/>
                    </a:lnTo>
                    <a:lnTo>
                      <a:pt x="5" y="54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69" name="Freeform 345"/>
              <p:cNvSpPr>
                <a:spLocks/>
              </p:cNvSpPr>
              <p:nvPr/>
            </p:nvSpPr>
            <p:spPr bwMode="auto">
              <a:xfrm>
                <a:off x="1593" y="3009"/>
                <a:ext cx="234" cy="13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" y="15"/>
                  </a:cxn>
                  <a:cxn ang="0">
                    <a:pos x="22" y="36"/>
                  </a:cxn>
                  <a:cxn ang="0">
                    <a:pos x="14" y="43"/>
                  </a:cxn>
                  <a:cxn ang="0">
                    <a:pos x="17" y="48"/>
                  </a:cxn>
                  <a:cxn ang="0">
                    <a:pos x="26" y="45"/>
                  </a:cxn>
                  <a:cxn ang="0">
                    <a:pos x="50" y="71"/>
                  </a:cxn>
                  <a:cxn ang="0">
                    <a:pos x="59" y="69"/>
                  </a:cxn>
                  <a:cxn ang="0">
                    <a:pos x="102" y="93"/>
                  </a:cxn>
                  <a:cxn ang="0">
                    <a:pos x="123" y="112"/>
                  </a:cxn>
                  <a:cxn ang="0">
                    <a:pos x="152" y="112"/>
                  </a:cxn>
                  <a:cxn ang="0">
                    <a:pos x="175" y="116"/>
                  </a:cxn>
                  <a:cxn ang="0">
                    <a:pos x="182" y="100"/>
                  </a:cxn>
                  <a:cxn ang="0">
                    <a:pos x="234" y="133"/>
                  </a:cxn>
                </a:cxnLst>
                <a:rect l="0" t="0" r="r" b="b"/>
                <a:pathLst>
                  <a:path w="234" h="133">
                    <a:moveTo>
                      <a:pt x="0" y="0"/>
                    </a:moveTo>
                    <a:lnTo>
                      <a:pt x="3" y="15"/>
                    </a:lnTo>
                    <a:lnTo>
                      <a:pt x="22" y="36"/>
                    </a:lnTo>
                    <a:lnTo>
                      <a:pt x="14" y="43"/>
                    </a:lnTo>
                    <a:lnTo>
                      <a:pt x="17" y="48"/>
                    </a:lnTo>
                    <a:lnTo>
                      <a:pt x="26" y="45"/>
                    </a:lnTo>
                    <a:lnTo>
                      <a:pt x="50" y="71"/>
                    </a:lnTo>
                    <a:lnTo>
                      <a:pt x="59" y="69"/>
                    </a:lnTo>
                    <a:lnTo>
                      <a:pt x="102" y="93"/>
                    </a:lnTo>
                    <a:lnTo>
                      <a:pt x="123" y="112"/>
                    </a:lnTo>
                    <a:lnTo>
                      <a:pt x="152" y="112"/>
                    </a:lnTo>
                    <a:lnTo>
                      <a:pt x="175" y="116"/>
                    </a:lnTo>
                    <a:lnTo>
                      <a:pt x="182" y="100"/>
                    </a:lnTo>
                    <a:lnTo>
                      <a:pt x="234" y="13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0" name="Freeform 346"/>
              <p:cNvSpPr>
                <a:spLocks/>
              </p:cNvSpPr>
              <p:nvPr/>
            </p:nvSpPr>
            <p:spPr bwMode="auto">
              <a:xfrm>
                <a:off x="1849" y="3163"/>
                <a:ext cx="113" cy="24"/>
              </a:xfrm>
              <a:custGeom>
                <a:avLst/>
                <a:gdLst/>
                <a:ahLst/>
                <a:cxnLst>
                  <a:cxn ang="0">
                    <a:pos x="113" y="17"/>
                  </a:cxn>
                  <a:cxn ang="0">
                    <a:pos x="59" y="24"/>
                  </a:cxn>
                  <a:cxn ang="0">
                    <a:pos x="35" y="12"/>
                  </a:cxn>
                  <a:cxn ang="0">
                    <a:pos x="16" y="14"/>
                  </a:cxn>
                  <a:cxn ang="0">
                    <a:pos x="12" y="5"/>
                  </a:cxn>
                  <a:cxn ang="0">
                    <a:pos x="0" y="0"/>
                  </a:cxn>
                </a:cxnLst>
                <a:rect l="0" t="0" r="r" b="b"/>
                <a:pathLst>
                  <a:path w="113" h="24">
                    <a:moveTo>
                      <a:pt x="113" y="17"/>
                    </a:moveTo>
                    <a:lnTo>
                      <a:pt x="59" y="24"/>
                    </a:lnTo>
                    <a:lnTo>
                      <a:pt x="35" y="12"/>
                    </a:lnTo>
                    <a:lnTo>
                      <a:pt x="16" y="14"/>
                    </a:lnTo>
                    <a:lnTo>
                      <a:pt x="12" y="5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1" name="Freeform 347"/>
              <p:cNvSpPr>
                <a:spLocks/>
              </p:cNvSpPr>
              <p:nvPr/>
            </p:nvSpPr>
            <p:spPr bwMode="auto">
              <a:xfrm>
                <a:off x="1820" y="3142"/>
                <a:ext cx="29" cy="28"/>
              </a:xfrm>
              <a:custGeom>
                <a:avLst/>
                <a:gdLst/>
                <a:ahLst/>
                <a:cxnLst>
                  <a:cxn ang="0">
                    <a:pos x="29" y="21"/>
                  </a:cxn>
                  <a:cxn ang="0">
                    <a:pos x="15" y="28"/>
                  </a:cxn>
                  <a:cxn ang="0">
                    <a:pos x="3" y="26"/>
                  </a:cxn>
                  <a:cxn ang="0">
                    <a:pos x="0" y="9"/>
                  </a:cxn>
                  <a:cxn ang="0">
                    <a:pos x="7" y="0"/>
                  </a:cxn>
                </a:cxnLst>
                <a:rect l="0" t="0" r="r" b="b"/>
                <a:pathLst>
                  <a:path w="29" h="28">
                    <a:moveTo>
                      <a:pt x="29" y="21"/>
                    </a:moveTo>
                    <a:lnTo>
                      <a:pt x="15" y="28"/>
                    </a:lnTo>
                    <a:lnTo>
                      <a:pt x="3" y="26"/>
                    </a:lnTo>
                    <a:lnTo>
                      <a:pt x="0" y="9"/>
                    </a:lnTo>
                    <a:lnTo>
                      <a:pt x="7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2" name="Freeform 348"/>
              <p:cNvSpPr>
                <a:spLocks/>
              </p:cNvSpPr>
              <p:nvPr/>
            </p:nvSpPr>
            <p:spPr bwMode="auto">
              <a:xfrm>
                <a:off x="1827" y="3142"/>
                <a:ext cx="24" cy="21"/>
              </a:xfrm>
              <a:custGeom>
                <a:avLst/>
                <a:gdLst/>
                <a:ahLst/>
                <a:cxnLst>
                  <a:cxn ang="0">
                    <a:pos x="22" y="21"/>
                  </a:cxn>
                  <a:cxn ang="0">
                    <a:pos x="24" y="9"/>
                  </a:cxn>
                  <a:cxn ang="0">
                    <a:pos x="17" y="2"/>
                  </a:cxn>
                  <a:cxn ang="0">
                    <a:pos x="0" y="0"/>
                  </a:cxn>
                </a:cxnLst>
                <a:rect l="0" t="0" r="r" b="b"/>
                <a:pathLst>
                  <a:path w="24" h="21">
                    <a:moveTo>
                      <a:pt x="22" y="21"/>
                    </a:moveTo>
                    <a:lnTo>
                      <a:pt x="24" y="9"/>
                    </a:lnTo>
                    <a:lnTo>
                      <a:pt x="17" y="2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3" name="Freeform 349"/>
              <p:cNvSpPr>
                <a:spLocks/>
              </p:cNvSpPr>
              <p:nvPr/>
            </p:nvSpPr>
            <p:spPr bwMode="auto">
              <a:xfrm>
                <a:off x="2296" y="2051"/>
                <a:ext cx="109" cy="275"/>
              </a:xfrm>
              <a:custGeom>
                <a:avLst/>
                <a:gdLst/>
                <a:ahLst/>
                <a:cxnLst>
                  <a:cxn ang="0">
                    <a:pos x="97" y="0"/>
                  </a:cxn>
                  <a:cxn ang="0">
                    <a:pos x="109" y="14"/>
                  </a:cxn>
                  <a:cxn ang="0">
                    <a:pos x="106" y="45"/>
                  </a:cxn>
                  <a:cxn ang="0">
                    <a:pos x="94" y="88"/>
                  </a:cxn>
                  <a:cxn ang="0">
                    <a:pos x="90" y="81"/>
                  </a:cxn>
                  <a:cxn ang="0">
                    <a:pos x="73" y="83"/>
                  </a:cxn>
                  <a:cxn ang="0">
                    <a:pos x="68" y="97"/>
                  </a:cxn>
                  <a:cxn ang="0">
                    <a:pos x="85" y="107"/>
                  </a:cxn>
                  <a:cxn ang="0">
                    <a:pos x="87" y="135"/>
                  </a:cxn>
                  <a:cxn ang="0">
                    <a:pos x="61" y="144"/>
                  </a:cxn>
                  <a:cxn ang="0">
                    <a:pos x="71" y="152"/>
                  </a:cxn>
                  <a:cxn ang="0">
                    <a:pos x="68" y="161"/>
                  </a:cxn>
                  <a:cxn ang="0">
                    <a:pos x="42" y="168"/>
                  </a:cxn>
                  <a:cxn ang="0">
                    <a:pos x="33" y="154"/>
                  </a:cxn>
                  <a:cxn ang="0">
                    <a:pos x="12" y="163"/>
                  </a:cxn>
                  <a:cxn ang="0">
                    <a:pos x="16" y="182"/>
                  </a:cxn>
                  <a:cxn ang="0">
                    <a:pos x="23" y="204"/>
                  </a:cxn>
                  <a:cxn ang="0">
                    <a:pos x="12" y="230"/>
                  </a:cxn>
                  <a:cxn ang="0">
                    <a:pos x="12" y="239"/>
                  </a:cxn>
                  <a:cxn ang="0">
                    <a:pos x="0" y="251"/>
                  </a:cxn>
                  <a:cxn ang="0">
                    <a:pos x="7" y="267"/>
                  </a:cxn>
                  <a:cxn ang="0">
                    <a:pos x="2" y="275"/>
                  </a:cxn>
                </a:cxnLst>
                <a:rect l="0" t="0" r="r" b="b"/>
                <a:pathLst>
                  <a:path w="109" h="275">
                    <a:moveTo>
                      <a:pt x="97" y="0"/>
                    </a:moveTo>
                    <a:lnTo>
                      <a:pt x="109" y="14"/>
                    </a:lnTo>
                    <a:lnTo>
                      <a:pt x="106" y="45"/>
                    </a:lnTo>
                    <a:lnTo>
                      <a:pt x="94" y="88"/>
                    </a:lnTo>
                    <a:lnTo>
                      <a:pt x="90" y="81"/>
                    </a:lnTo>
                    <a:lnTo>
                      <a:pt x="73" y="83"/>
                    </a:lnTo>
                    <a:lnTo>
                      <a:pt x="68" y="97"/>
                    </a:lnTo>
                    <a:lnTo>
                      <a:pt x="85" y="107"/>
                    </a:lnTo>
                    <a:lnTo>
                      <a:pt x="87" y="135"/>
                    </a:lnTo>
                    <a:lnTo>
                      <a:pt x="61" y="144"/>
                    </a:lnTo>
                    <a:lnTo>
                      <a:pt x="71" y="152"/>
                    </a:lnTo>
                    <a:lnTo>
                      <a:pt x="68" y="161"/>
                    </a:lnTo>
                    <a:lnTo>
                      <a:pt x="42" y="168"/>
                    </a:lnTo>
                    <a:lnTo>
                      <a:pt x="33" y="154"/>
                    </a:lnTo>
                    <a:lnTo>
                      <a:pt x="12" y="163"/>
                    </a:lnTo>
                    <a:lnTo>
                      <a:pt x="16" y="182"/>
                    </a:lnTo>
                    <a:lnTo>
                      <a:pt x="23" y="204"/>
                    </a:lnTo>
                    <a:lnTo>
                      <a:pt x="12" y="230"/>
                    </a:lnTo>
                    <a:lnTo>
                      <a:pt x="12" y="239"/>
                    </a:lnTo>
                    <a:lnTo>
                      <a:pt x="0" y="251"/>
                    </a:lnTo>
                    <a:lnTo>
                      <a:pt x="7" y="267"/>
                    </a:lnTo>
                    <a:lnTo>
                      <a:pt x="2" y="27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4" name="Freeform 350"/>
              <p:cNvSpPr>
                <a:spLocks/>
              </p:cNvSpPr>
              <p:nvPr/>
            </p:nvSpPr>
            <p:spPr bwMode="auto">
              <a:xfrm>
                <a:off x="2130" y="2233"/>
                <a:ext cx="168" cy="10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5"/>
                  </a:cxn>
                  <a:cxn ang="0">
                    <a:pos x="33" y="33"/>
                  </a:cxn>
                  <a:cxn ang="0">
                    <a:pos x="97" y="10"/>
                  </a:cxn>
                  <a:cxn ang="0">
                    <a:pos x="111" y="12"/>
                  </a:cxn>
                  <a:cxn ang="0">
                    <a:pos x="114" y="22"/>
                  </a:cxn>
                  <a:cxn ang="0">
                    <a:pos x="156" y="55"/>
                  </a:cxn>
                  <a:cxn ang="0">
                    <a:pos x="144" y="78"/>
                  </a:cxn>
                  <a:cxn ang="0">
                    <a:pos x="142" y="93"/>
                  </a:cxn>
                  <a:cxn ang="0">
                    <a:pos x="156" y="100"/>
                  </a:cxn>
                  <a:cxn ang="0">
                    <a:pos x="168" y="93"/>
                  </a:cxn>
                </a:cxnLst>
                <a:rect l="0" t="0" r="r" b="b"/>
                <a:pathLst>
                  <a:path w="168" h="100">
                    <a:moveTo>
                      <a:pt x="0" y="0"/>
                    </a:moveTo>
                    <a:lnTo>
                      <a:pt x="0" y="15"/>
                    </a:lnTo>
                    <a:lnTo>
                      <a:pt x="33" y="33"/>
                    </a:lnTo>
                    <a:lnTo>
                      <a:pt x="97" y="10"/>
                    </a:lnTo>
                    <a:lnTo>
                      <a:pt x="111" y="12"/>
                    </a:lnTo>
                    <a:lnTo>
                      <a:pt x="114" y="22"/>
                    </a:lnTo>
                    <a:lnTo>
                      <a:pt x="156" y="55"/>
                    </a:lnTo>
                    <a:lnTo>
                      <a:pt x="144" y="78"/>
                    </a:lnTo>
                    <a:lnTo>
                      <a:pt x="142" y="93"/>
                    </a:lnTo>
                    <a:lnTo>
                      <a:pt x="156" y="100"/>
                    </a:lnTo>
                    <a:lnTo>
                      <a:pt x="168" y="9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5" name="Freeform 351"/>
              <p:cNvSpPr>
                <a:spLocks/>
              </p:cNvSpPr>
              <p:nvPr/>
            </p:nvSpPr>
            <p:spPr bwMode="auto">
              <a:xfrm>
                <a:off x="2066" y="2252"/>
                <a:ext cx="197" cy="208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0" y="31"/>
                  </a:cxn>
                  <a:cxn ang="0">
                    <a:pos x="22" y="52"/>
                  </a:cxn>
                  <a:cxn ang="0">
                    <a:pos x="36" y="45"/>
                  </a:cxn>
                  <a:cxn ang="0">
                    <a:pos x="45" y="57"/>
                  </a:cxn>
                  <a:cxn ang="0">
                    <a:pos x="38" y="66"/>
                  </a:cxn>
                  <a:cxn ang="0">
                    <a:pos x="43" y="74"/>
                  </a:cxn>
                  <a:cxn ang="0">
                    <a:pos x="55" y="78"/>
                  </a:cxn>
                  <a:cxn ang="0">
                    <a:pos x="67" y="97"/>
                  </a:cxn>
                  <a:cxn ang="0">
                    <a:pos x="88" y="102"/>
                  </a:cxn>
                  <a:cxn ang="0">
                    <a:pos x="97" y="130"/>
                  </a:cxn>
                  <a:cxn ang="0">
                    <a:pos x="93" y="140"/>
                  </a:cxn>
                  <a:cxn ang="0">
                    <a:pos x="93" y="147"/>
                  </a:cxn>
                  <a:cxn ang="0">
                    <a:pos x="109" y="149"/>
                  </a:cxn>
                  <a:cxn ang="0">
                    <a:pos x="128" y="135"/>
                  </a:cxn>
                  <a:cxn ang="0">
                    <a:pos x="138" y="126"/>
                  </a:cxn>
                  <a:cxn ang="0">
                    <a:pos x="147" y="135"/>
                  </a:cxn>
                  <a:cxn ang="0">
                    <a:pos x="135" y="147"/>
                  </a:cxn>
                  <a:cxn ang="0">
                    <a:pos x="140" y="168"/>
                  </a:cxn>
                  <a:cxn ang="0">
                    <a:pos x="175" y="208"/>
                  </a:cxn>
                  <a:cxn ang="0">
                    <a:pos x="197" y="201"/>
                  </a:cxn>
                </a:cxnLst>
                <a:rect l="0" t="0" r="r" b="b"/>
                <a:pathLst>
                  <a:path w="197" h="208">
                    <a:moveTo>
                      <a:pt x="5" y="0"/>
                    </a:moveTo>
                    <a:lnTo>
                      <a:pt x="0" y="31"/>
                    </a:lnTo>
                    <a:lnTo>
                      <a:pt x="22" y="52"/>
                    </a:lnTo>
                    <a:lnTo>
                      <a:pt x="36" y="45"/>
                    </a:lnTo>
                    <a:lnTo>
                      <a:pt x="45" y="57"/>
                    </a:lnTo>
                    <a:lnTo>
                      <a:pt x="38" y="66"/>
                    </a:lnTo>
                    <a:lnTo>
                      <a:pt x="43" y="74"/>
                    </a:lnTo>
                    <a:lnTo>
                      <a:pt x="55" y="78"/>
                    </a:lnTo>
                    <a:lnTo>
                      <a:pt x="67" y="97"/>
                    </a:lnTo>
                    <a:lnTo>
                      <a:pt x="88" y="102"/>
                    </a:lnTo>
                    <a:lnTo>
                      <a:pt x="97" y="130"/>
                    </a:lnTo>
                    <a:lnTo>
                      <a:pt x="93" y="140"/>
                    </a:lnTo>
                    <a:lnTo>
                      <a:pt x="93" y="147"/>
                    </a:lnTo>
                    <a:lnTo>
                      <a:pt x="109" y="149"/>
                    </a:lnTo>
                    <a:lnTo>
                      <a:pt x="128" y="135"/>
                    </a:lnTo>
                    <a:lnTo>
                      <a:pt x="138" y="126"/>
                    </a:lnTo>
                    <a:lnTo>
                      <a:pt x="147" y="135"/>
                    </a:lnTo>
                    <a:lnTo>
                      <a:pt x="135" y="147"/>
                    </a:lnTo>
                    <a:lnTo>
                      <a:pt x="140" y="168"/>
                    </a:lnTo>
                    <a:lnTo>
                      <a:pt x="175" y="208"/>
                    </a:lnTo>
                    <a:lnTo>
                      <a:pt x="197" y="20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6" name="Freeform 352"/>
              <p:cNvSpPr>
                <a:spLocks/>
              </p:cNvSpPr>
              <p:nvPr/>
            </p:nvSpPr>
            <p:spPr bwMode="auto">
              <a:xfrm>
                <a:off x="2296" y="2326"/>
                <a:ext cx="19" cy="68"/>
              </a:xfrm>
              <a:custGeom>
                <a:avLst/>
                <a:gdLst/>
                <a:ahLst/>
                <a:cxnLst>
                  <a:cxn ang="0">
                    <a:pos x="0" y="68"/>
                  </a:cxn>
                  <a:cxn ang="0">
                    <a:pos x="19" y="52"/>
                  </a:cxn>
                  <a:cxn ang="0">
                    <a:pos x="12" y="14"/>
                  </a:cxn>
                  <a:cxn ang="0">
                    <a:pos x="2" y="0"/>
                  </a:cxn>
                </a:cxnLst>
                <a:rect l="0" t="0" r="r" b="b"/>
                <a:pathLst>
                  <a:path w="19" h="68">
                    <a:moveTo>
                      <a:pt x="0" y="68"/>
                    </a:moveTo>
                    <a:lnTo>
                      <a:pt x="19" y="52"/>
                    </a:lnTo>
                    <a:lnTo>
                      <a:pt x="12" y="14"/>
                    </a:lnTo>
                    <a:lnTo>
                      <a:pt x="2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7" name="Freeform 353"/>
              <p:cNvSpPr>
                <a:spLocks/>
              </p:cNvSpPr>
              <p:nvPr/>
            </p:nvSpPr>
            <p:spPr bwMode="auto">
              <a:xfrm>
                <a:off x="2293" y="2394"/>
                <a:ext cx="29" cy="74"/>
              </a:xfrm>
              <a:custGeom>
                <a:avLst/>
                <a:gdLst/>
                <a:ahLst/>
                <a:cxnLst>
                  <a:cxn ang="0">
                    <a:pos x="10" y="74"/>
                  </a:cxn>
                  <a:cxn ang="0">
                    <a:pos x="26" y="62"/>
                  </a:cxn>
                  <a:cxn ang="0">
                    <a:pos x="29" y="45"/>
                  </a:cxn>
                  <a:cxn ang="0">
                    <a:pos x="17" y="36"/>
                  </a:cxn>
                  <a:cxn ang="0">
                    <a:pos x="10" y="31"/>
                  </a:cxn>
                  <a:cxn ang="0">
                    <a:pos x="0" y="12"/>
                  </a:cxn>
                  <a:cxn ang="0">
                    <a:pos x="3" y="0"/>
                  </a:cxn>
                </a:cxnLst>
                <a:rect l="0" t="0" r="r" b="b"/>
                <a:pathLst>
                  <a:path w="29" h="74">
                    <a:moveTo>
                      <a:pt x="10" y="74"/>
                    </a:moveTo>
                    <a:lnTo>
                      <a:pt x="26" y="62"/>
                    </a:lnTo>
                    <a:lnTo>
                      <a:pt x="29" y="45"/>
                    </a:lnTo>
                    <a:lnTo>
                      <a:pt x="17" y="36"/>
                    </a:lnTo>
                    <a:lnTo>
                      <a:pt x="10" y="31"/>
                    </a:lnTo>
                    <a:lnTo>
                      <a:pt x="0" y="12"/>
                    </a:lnTo>
                    <a:lnTo>
                      <a:pt x="3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8" name="Freeform 354"/>
              <p:cNvSpPr>
                <a:spLocks/>
              </p:cNvSpPr>
              <p:nvPr/>
            </p:nvSpPr>
            <p:spPr bwMode="auto">
              <a:xfrm>
                <a:off x="2263" y="2387"/>
                <a:ext cx="33" cy="66"/>
              </a:xfrm>
              <a:custGeom>
                <a:avLst/>
                <a:gdLst/>
                <a:ahLst/>
                <a:cxnLst>
                  <a:cxn ang="0">
                    <a:pos x="0" y="66"/>
                  </a:cxn>
                  <a:cxn ang="0">
                    <a:pos x="4" y="66"/>
                  </a:cxn>
                  <a:cxn ang="0">
                    <a:pos x="14" y="50"/>
                  </a:cxn>
                  <a:cxn ang="0">
                    <a:pos x="4" y="47"/>
                  </a:cxn>
                  <a:cxn ang="0">
                    <a:pos x="0" y="36"/>
                  </a:cxn>
                  <a:cxn ang="0">
                    <a:pos x="2" y="26"/>
                  </a:cxn>
                  <a:cxn ang="0">
                    <a:pos x="21" y="0"/>
                  </a:cxn>
                  <a:cxn ang="0">
                    <a:pos x="33" y="7"/>
                  </a:cxn>
                  <a:cxn ang="0">
                    <a:pos x="33" y="7"/>
                  </a:cxn>
                </a:cxnLst>
                <a:rect l="0" t="0" r="r" b="b"/>
                <a:pathLst>
                  <a:path w="33" h="66">
                    <a:moveTo>
                      <a:pt x="0" y="66"/>
                    </a:moveTo>
                    <a:lnTo>
                      <a:pt x="4" y="66"/>
                    </a:lnTo>
                    <a:lnTo>
                      <a:pt x="14" y="50"/>
                    </a:lnTo>
                    <a:lnTo>
                      <a:pt x="4" y="47"/>
                    </a:lnTo>
                    <a:lnTo>
                      <a:pt x="0" y="36"/>
                    </a:lnTo>
                    <a:lnTo>
                      <a:pt x="2" y="26"/>
                    </a:lnTo>
                    <a:lnTo>
                      <a:pt x="21" y="0"/>
                    </a:lnTo>
                    <a:lnTo>
                      <a:pt x="33" y="7"/>
                    </a:lnTo>
                    <a:lnTo>
                      <a:pt x="33" y="7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79" name="Freeform 355"/>
              <p:cNvSpPr>
                <a:spLocks/>
              </p:cNvSpPr>
              <p:nvPr/>
            </p:nvSpPr>
            <p:spPr bwMode="auto">
              <a:xfrm>
                <a:off x="2263" y="2453"/>
                <a:ext cx="40" cy="17"/>
              </a:xfrm>
              <a:custGeom>
                <a:avLst/>
                <a:gdLst/>
                <a:ahLst/>
                <a:cxnLst>
                  <a:cxn ang="0">
                    <a:pos x="40" y="15"/>
                  </a:cxn>
                  <a:cxn ang="0">
                    <a:pos x="33" y="12"/>
                  </a:cxn>
                  <a:cxn ang="0">
                    <a:pos x="21" y="17"/>
                  </a:cxn>
                  <a:cxn ang="0">
                    <a:pos x="7" y="15"/>
                  </a:cxn>
                  <a:cxn ang="0">
                    <a:pos x="0" y="0"/>
                  </a:cxn>
                </a:cxnLst>
                <a:rect l="0" t="0" r="r" b="b"/>
                <a:pathLst>
                  <a:path w="40" h="17">
                    <a:moveTo>
                      <a:pt x="40" y="15"/>
                    </a:moveTo>
                    <a:lnTo>
                      <a:pt x="33" y="12"/>
                    </a:lnTo>
                    <a:lnTo>
                      <a:pt x="21" y="17"/>
                    </a:lnTo>
                    <a:lnTo>
                      <a:pt x="7" y="15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0" name="Freeform 356"/>
              <p:cNvSpPr>
                <a:spLocks/>
              </p:cNvSpPr>
              <p:nvPr/>
            </p:nvSpPr>
            <p:spPr bwMode="auto">
              <a:xfrm>
                <a:off x="2244" y="2683"/>
                <a:ext cx="132" cy="163"/>
              </a:xfrm>
              <a:custGeom>
                <a:avLst/>
                <a:gdLst/>
                <a:ahLst/>
                <a:cxnLst>
                  <a:cxn ang="0">
                    <a:pos x="132" y="0"/>
                  </a:cxn>
                  <a:cxn ang="0">
                    <a:pos x="104" y="12"/>
                  </a:cxn>
                  <a:cxn ang="0">
                    <a:pos x="92" y="5"/>
                  </a:cxn>
                  <a:cxn ang="0">
                    <a:pos x="75" y="5"/>
                  </a:cxn>
                  <a:cxn ang="0">
                    <a:pos x="80" y="21"/>
                  </a:cxn>
                  <a:cxn ang="0">
                    <a:pos x="7" y="85"/>
                  </a:cxn>
                  <a:cxn ang="0">
                    <a:pos x="0" y="99"/>
                  </a:cxn>
                  <a:cxn ang="0">
                    <a:pos x="0" y="118"/>
                  </a:cxn>
                  <a:cxn ang="0">
                    <a:pos x="30" y="109"/>
                  </a:cxn>
                  <a:cxn ang="0">
                    <a:pos x="49" y="111"/>
                  </a:cxn>
                  <a:cxn ang="0">
                    <a:pos x="47" y="140"/>
                  </a:cxn>
                  <a:cxn ang="0">
                    <a:pos x="64" y="163"/>
                  </a:cxn>
                </a:cxnLst>
                <a:rect l="0" t="0" r="r" b="b"/>
                <a:pathLst>
                  <a:path w="132" h="163">
                    <a:moveTo>
                      <a:pt x="132" y="0"/>
                    </a:moveTo>
                    <a:lnTo>
                      <a:pt x="104" y="12"/>
                    </a:lnTo>
                    <a:lnTo>
                      <a:pt x="92" y="5"/>
                    </a:lnTo>
                    <a:lnTo>
                      <a:pt x="75" y="5"/>
                    </a:lnTo>
                    <a:lnTo>
                      <a:pt x="80" y="21"/>
                    </a:lnTo>
                    <a:lnTo>
                      <a:pt x="7" y="85"/>
                    </a:lnTo>
                    <a:lnTo>
                      <a:pt x="0" y="99"/>
                    </a:lnTo>
                    <a:lnTo>
                      <a:pt x="0" y="118"/>
                    </a:lnTo>
                    <a:lnTo>
                      <a:pt x="30" y="109"/>
                    </a:lnTo>
                    <a:lnTo>
                      <a:pt x="49" y="111"/>
                    </a:lnTo>
                    <a:lnTo>
                      <a:pt x="47" y="140"/>
                    </a:lnTo>
                    <a:lnTo>
                      <a:pt x="64" y="16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1" name="Freeform 357"/>
              <p:cNvSpPr>
                <a:spLocks/>
              </p:cNvSpPr>
              <p:nvPr/>
            </p:nvSpPr>
            <p:spPr bwMode="auto">
              <a:xfrm>
                <a:off x="2376" y="2659"/>
                <a:ext cx="130" cy="40"/>
              </a:xfrm>
              <a:custGeom>
                <a:avLst/>
                <a:gdLst/>
                <a:ahLst/>
                <a:cxnLst>
                  <a:cxn ang="0">
                    <a:pos x="0" y="24"/>
                  </a:cxn>
                  <a:cxn ang="0">
                    <a:pos x="10" y="19"/>
                  </a:cxn>
                  <a:cxn ang="0">
                    <a:pos x="14" y="24"/>
                  </a:cxn>
                  <a:cxn ang="0">
                    <a:pos x="24" y="26"/>
                  </a:cxn>
                  <a:cxn ang="0">
                    <a:pos x="33" y="19"/>
                  </a:cxn>
                  <a:cxn ang="0">
                    <a:pos x="47" y="26"/>
                  </a:cxn>
                  <a:cxn ang="0">
                    <a:pos x="62" y="24"/>
                  </a:cxn>
                  <a:cxn ang="0">
                    <a:pos x="64" y="14"/>
                  </a:cxn>
                  <a:cxn ang="0">
                    <a:pos x="50" y="14"/>
                  </a:cxn>
                  <a:cxn ang="0">
                    <a:pos x="52" y="10"/>
                  </a:cxn>
                  <a:cxn ang="0">
                    <a:pos x="62" y="0"/>
                  </a:cxn>
                  <a:cxn ang="0">
                    <a:pos x="76" y="7"/>
                  </a:cxn>
                  <a:cxn ang="0">
                    <a:pos x="83" y="19"/>
                  </a:cxn>
                  <a:cxn ang="0">
                    <a:pos x="92" y="14"/>
                  </a:cxn>
                  <a:cxn ang="0">
                    <a:pos x="111" y="19"/>
                  </a:cxn>
                  <a:cxn ang="0">
                    <a:pos x="126" y="29"/>
                  </a:cxn>
                  <a:cxn ang="0">
                    <a:pos x="130" y="40"/>
                  </a:cxn>
                </a:cxnLst>
                <a:rect l="0" t="0" r="r" b="b"/>
                <a:pathLst>
                  <a:path w="130" h="40">
                    <a:moveTo>
                      <a:pt x="0" y="24"/>
                    </a:moveTo>
                    <a:lnTo>
                      <a:pt x="10" y="19"/>
                    </a:lnTo>
                    <a:lnTo>
                      <a:pt x="14" y="24"/>
                    </a:lnTo>
                    <a:lnTo>
                      <a:pt x="24" y="26"/>
                    </a:lnTo>
                    <a:lnTo>
                      <a:pt x="33" y="19"/>
                    </a:lnTo>
                    <a:lnTo>
                      <a:pt x="47" y="26"/>
                    </a:lnTo>
                    <a:lnTo>
                      <a:pt x="62" y="24"/>
                    </a:lnTo>
                    <a:lnTo>
                      <a:pt x="64" y="14"/>
                    </a:lnTo>
                    <a:lnTo>
                      <a:pt x="50" y="14"/>
                    </a:lnTo>
                    <a:lnTo>
                      <a:pt x="52" y="10"/>
                    </a:lnTo>
                    <a:lnTo>
                      <a:pt x="62" y="0"/>
                    </a:lnTo>
                    <a:lnTo>
                      <a:pt x="76" y="7"/>
                    </a:lnTo>
                    <a:lnTo>
                      <a:pt x="83" y="19"/>
                    </a:lnTo>
                    <a:lnTo>
                      <a:pt x="92" y="14"/>
                    </a:lnTo>
                    <a:lnTo>
                      <a:pt x="111" y="19"/>
                    </a:lnTo>
                    <a:lnTo>
                      <a:pt x="126" y="29"/>
                    </a:lnTo>
                    <a:lnTo>
                      <a:pt x="130" y="4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2" name="Freeform 358"/>
              <p:cNvSpPr>
                <a:spLocks/>
              </p:cNvSpPr>
              <p:nvPr/>
            </p:nvSpPr>
            <p:spPr bwMode="auto">
              <a:xfrm>
                <a:off x="2502" y="2723"/>
                <a:ext cx="7" cy="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" y="0"/>
                  </a:cxn>
                  <a:cxn ang="0">
                    <a:pos x="2" y="5"/>
                  </a:cxn>
                  <a:cxn ang="0">
                    <a:pos x="4" y="5"/>
                  </a:cxn>
                  <a:cxn ang="0">
                    <a:pos x="2" y="10"/>
                  </a:cxn>
                  <a:cxn ang="0">
                    <a:pos x="7" y="12"/>
                  </a:cxn>
                  <a:cxn ang="0">
                    <a:pos x="7" y="19"/>
                  </a:cxn>
                  <a:cxn ang="0">
                    <a:pos x="4" y="19"/>
                  </a:cxn>
                  <a:cxn ang="0">
                    <a:pos x="4" y="21"/>
                  </a:cxn>
                </a:cxnLst>
                <a:rect l="0" t="0" r="r" b="b"/>
                <a:pathLst>
                  <a:path w="7" h="21">
                    <a:moveTo>
                      <a:pt x="0" y="0"/>
                    </a:moveTo>
                    <a:lnTo>
                      <a:pt x="2" y="0"/>
                    </a:lnTo>
                    <a:lnTo>
                      <a:pt x="2" y="5"/>
                    </a:lnTo>
                    <a:lnTo>
                      <a:pt x="4" y="5"/>
                    </a:lnTo>
                    <a:lnTo>
                      <a:pt x="2" y="10"/>
                    </a:lnTo>
                    <a:lnTo>
                      <a:pt x="7" y="12"/>
                    </a:lnTo>
                    <a:lnTo>
                      <a:pt x="7" y="19"/>
                    </a:lnTo>
                    <a:lnTo>
                      <a:pt x="4" y="19"/>
                    </a:lnTo>
                    <a:lnTo>
                      <a:pt x="4" y="2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3" name="Freeform 359"/>
              <p:cNvSpPr>
                <a:spLocks/>
              </p:cNvSpPr>
              <p:nvPr/>
            </p:nvSpPr>
            <p:spPr bwMode="auto">
              <a:xfrm>
                <a:off x="2497" y="2723"/>
                <a:ext cx="9" cy="24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2" y="2"/>
                  </a:cxn>
                  <a:cxn ang="0">
                    <a:pos x="2" y="7"/>
                  </a:cxn>
                  <a:cxn ang="0">
                    <a:pos x="2" y="10"/>
                  </a:cxn>
                  <a:cxn ang="0">
                    <a:pos x="2" y="12"/>
                  </a:cxn>
                  <a:cxn ang="0">
                    <a:pos x="2" y="17"/>
                  </a:cxn>
                  <a:cxn ang="0">
                    <a:pos x="0" y="21"/>
                  </a:cxn>
                  <a:cxn ang="0">
                    <a:pos x="5" y="21"/>
                  </a:cxn>
                  <a:cxn ang="0">
                    <a:pos x="5" y="24"/>
                  </a:cxn>
                  <a:cxn ang="0">
                    <a:pos x="9" y="21"/>
                  </a:cxn>
                </a:cxnLst>
                <a:rect l="0" t="0" r="r" b="b"/>
                <a:pathLst>
                  <a:path w="9" h="24">
                    <a:moveTo>
                      <a:pt x="5" y="0"/>
                    </a:moveTo>
                    <a:lnTo>
                      <a:pt x="2" y="2"/>
                    </a:lnTo>
                    <a:lnTo>
                      <a:pt x="2" y="7"/>
                    </a:lnTo>
                    <a:lnTo>
                      <a:pt x="2" y="10"/>
                    </a:lnTo>
                    <a:lnTo>
                      <a:pt x="2" y="12"/>
                    </a:lnTo>
                    <a:lnTo>
                      <a:pt x="2" y="17"/>
                    </a:lnTo>
                    <a:lnTo>
                      <a:pt x="0" y="21"/>
                    </a:lnTo>
                    <a:lnTo>
                      <a:pt x="5" y="21"/>
                    </a:lnTo>
                    <a:lnTo>
                      <a:pt x="5" y="24"/>
                    </a:lnTo>
                    <a:lnTo>
                      <a:pt x="9" y="2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4" name="Freeform 360"/>
              <p:cNvSpPr>
                <a:spLocks/>
              </p:cNvSpPr>
              <p:nvPr/>
            </p:nvSpPr>
            <p:spPr bwMode="auto">
              <a:xfrm>
                <a:off x="2502" y="2699"/>
                <a:ext cx="11" cy="24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7" y="3"/>
                  </a:cxn>
                  <a:cxn ang="0">
                    <a:pos x="11" y="5"/>
                  </a:cxn>
                  <a:cxn ang="0">
                    <a:pos x="9" y="8"/>
                  </a:cxn>
                  <a:cxn ang="0">
                    <a:pos x="11" y="10"/>
                  </a:cxn>
                  <a:cxn ang="0">
                    <a:pos x="11" y="12"/>
                  </a:cxn>
                  <a:cxn ang="0">
                    <a:pos x="11" y="15"/>
                  </a:cxn>
                  <a:cxn ang="0">
                    <a:pos x="9" y="15"/>
                  </a:cxn>
                  <a:cxn ang="0">
                    <a:pos x="7" y="15"/>
                  </a:cxn>
                  <a:cxn ang="0">
                    <a:pos x="7" y="17"/>
                  </a:cxn>
                  <a:cxn ang="0">
                    <a:pos x="4" y="19"/>
                  </a:cxn>
                  <a:cxn ang="0">
                    <a:pos x="0" y="24"/>
                  </a:cxn>
                </a:cxnLst>
                <a:rect l="0" t="0" r="r" b="b"/>
                <a:pathLst>
                  <a:path w="11" h="24">
                    <a:moveTo>
                      <a:pt x="4" y="0"/>
                    </a:moveTo>
                    <a:lnTo>
                      <a:pt x="7" y="3"/>
                    </a:lnTo>
                    <a:lnTo>
                      <a:pt x="11" y="5"/>
                    </a:lnTo>
                    <a:lnTo>
                      <a:pt x="9" y="8"/>
                    </a:lnTo>
                    <a:lnTo>
                      <a:pt x="11" y="10"/>
                    </a:lnTo>
                    <a:lnTo>
                      <a:pt x="11" y="12"/>
                    </a:lnTo>
                    <a:lnTo>
                      <a:pt x="11" y="15"/>
                    </a:lnTo>
                    <a:lnTo>
                      <a:pt x="9" y="15"/>
                    </a:lnTo>
                    <a:lnTo>
                      <a:pt x="7" y="15"/>
                    </a:lnTo>
                    <a:lnTo>
                      <a:pt x="7" y="17"/>
                    </a:lnTo>
                    <a:lnTo>
                      <a:pt x="4" y="19"/>
                    </a:lnTo>
                    <a:lnTo>
                      <a:pt x="0" y="2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5" name="Freeform 361"/>
              <p:cNvSpPr>
                <a:spLocks/>
              </p:cNvSpPr>
              <p:nvPr/>
            </p:nvSpPr>
            <p:spPr bwMode="auto">
              <a:xfrm>
                <a:off x="2506" y="2744"/>
                <a:ext cx="64" cy="2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5" y="0"/>
                  </a:cxn>
                  <a:cxn ang="0">
                    <a:pos x="14" y="5"/>
                  </a:cxn>
                  <a:cxn ang="0">
                    <a:pos x="17" y="8"/>
                  </a:cxn>
                  <a:cxn ang="0">
                    <a:pos x="22" y="8"/>
                  </a:cxn>
                  <a:cxn ang="0">
                    <a:pos x="19" y="17"/>
                  </a:cxn>
                  <a:cxn ang="0">
                    <a:pos x="33" y="29"/>
                  </a:cxn>
                  <a:cxn ang="0">
                    <a:pos x="43" y="26"/>
                  </a:cxn>
                  <a:cxn ang="0">
                    <a:pos x="45" y="19"/>
                  </a:cxn>
                  <a:cxn ang="0">
                    <a:pos x="50" y="19"/>
                  </a:cxn>
                  <a:cxn ang="0">
                    <a:pos x="55" y="12"/>
                  </a:cxn>
                  <a:cxn ang="0">
                    <a:pos x="57" y="12"/>
                  </a:cxn>
                  <a:cxn ang="0">
                    <a:pos x="59" y="15"/>
                  </a:cxn>
                  <a:cxn ang="0">
                    <a:pos x="59" y="17"/>
                  </a:cxn>
                  <a:cxn ang="0">
                    <a:pos x="64" y="19"/>
                  </a:cxn>
                  <a:cxn ang="0">
                    <a:pos x="62" y="29"/>
                  </a:cxn>
                </a:cxnLst>
                <a:rect l="0" t="0" r="r" b="b"/>
                <a:pathLst>
                  <a:path w="64" h="29">
                    <a:moveTo>
                      <a:pt x="0" y="0"/>
                    </a:moveTo>
                    <a:lnTo>
                      <a:pt x="5" y="0"/>
                    </a:lnTo>
                    <a:lnTo>
                      <a:pt x="14" y="5"/>
                    </a:lnTo>
                    <a:lnTo>
                      <a:pt x="17" y="8"/>
                    </a:lnTo>
                    <a:lnTo>
                      <a:pt x="22" y="8"/>
                    </a:lnTo>
                    <a:lnTo>
                      <a:pt x="19" y="17"/>
                    </a:lnTo>
                    <a:lnTo>
                      <a:pt x="33" y="29"/>
                    </a:lnTo>
                    <a:lnTo>
                      <a:pt x="43" y="26"/>
                    </a:lnTo>
                    <a:lnTo>
                      <a:pt x="45" y="19"/>
                    </a:lnTo>
                    <a:lnTo>
                      <a:pt x="50" y="19"/>
                    </a:lnTo>
                    <a:lnTo>
                      <a:pt x="55" y="12"/>
                    </a:lnTo>
                    <a:lnTo>
                      <a:pt x="57" y="12"/>
                    </a:lnTo>
                    <a:lnTo>
                      <a:pt x="59" y="15"/>
                    </a:lnTo>
                    <a:lnTo>
                      <a:pt x="59" y="17"/>
                    </a:lnTo>
                    <a:lnTo>
                      <a:pt x="64" y="19"/>
                    </a:lnTo>
                    <a:lnTo>
                      <a:pt x="62" y="2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6" name="Freeform 362"/>
              <p:cNvSpPr>
                <a:spLocks/>
              </p:cNvSpPr>
              <p:nvPr/>
            </p:nvSpPr>
            <p:spPr bwMode="auto">
              <a:xfrm>
                <a:off x="2265" y="2846"/>
                <a:ext cx="71" cy="232"/>
              </a:xfrm>
              <a:custGeom>
                <a:avLst/>
                <a:gdLst/>
                <a:ahLst/>
                <a:cxnLst>
                  <a:cxn ang="0">
                    <a:pos x="43" y="0"/>
                  </a:cxn>
                  <a:cxn ang="0">
                    <a:pos x="38" y="7"/>
                  </a:cxn>
                  <a:cxn ang="0">
                    <a:pos x="24" y="10"/>
                  </a:cxn>
                  <a:cxn ang="0">
                    <a:pos x="21" y="19"/>
                  </a:cxn>
                  <a:cxn ang="0">
                    <a:pos x="21" y="24"/>
                  </a:cxn>
                  <a:cxn ang="0">
                    <a:pos x="33" y="33"/>
                  </a:cxn>
                  <a:cxn ang="0">
                    <a:pos x="33" y="43"/>
                  </a:cxn>
                  <a:cxn ang="0">
                    <a:pos x="47" y="57"/>
                  </a:cxn>
                  <a:cxn ang="0">
                    <a:pos x="43" y="74"/>
                  </a:cxn>
                  <a:cxn ang="0">
                    <a:pos x="21" y="83"/>
                  </a:cxn>
                  <a:cxn ang="0">
                    <a:pos x="12" y="81"/>
                  </a:cxn>
                  <a:cxn ang="0">
                    <a:pos x="0" y="85"/>
                  </a:cxn>
                  <a:cxn ang="0">
                    <a:pos x="2" y="90"/>
                  </a:cxn>
                  <a:cxn ang="0">
                    <a:pos x="7" y="107"/>
                  </a:cxn>
                  <a:cxn ang="0">
                    <a:pos x="26" y="116"/>
                  </a:cxn>
                  <a:cxn ang="0">
                    <a:pos x="28" y="126"/>
                  </a:cxn>
                  <a:cxn ang="0">
                    <a:pos x="12" y="149"/>
                  </a:cxn>
                  <a:cxn ang="0">
                    <a:pos x="12" y="166"/>
                  </a:cxn>
                  <a:cxn ang="0">
                    <a:pos x="21" y="180"/>
                  </a:cxn>
                  <a:cxn ang="0">
                    <a:pos x="47" y="197"/>
                  </a:cxn>
                  <a:cxn ang="0">
                    <a:pos x="71" y="192"/>
                  </a:cxn>
                  <a:cxn ang="0">
                    <a:pos x="71" y="206"/>
                  </a:cxn>
                  <a:cxn ang="0">
                    <a:pos x="54" y="223"/>
                  </a:cxn>
                  <a:cxn ang="0">
                    <a:pos x="54" y="232"/>
                  </a:cxn>
                </a:cxnLst>
                <a:rect l="0" t="0" r="r" b="b"/>
                <a:pathLst>
                  <a:path w="71" h="232">
                    <a:moveTo>
                      <a:pt x="43" y="0"/>
                    </a:moveTo>
                    <a:lnTo>
                      <a:pt x="38" y="7"/>
                    </a:lnTo>
                    <a:lnTo>
                      <a:pt x="24" y="10"/>
                    </a:lnTo>
                    <a:lnTo>
                      <a:pt x="21" y="19"/>
                    </a:lnTo>
                    <a:lnTo>
                      <a:pt x="21" y="24"/>
                    </a:lnTo>
                    <a:lnTo>
                      <a:pt x="33" y="33"/>
                    </a:lnTo>
                    <a:lnTo>
                      <a:pt x="33" y="43"/>
                    </a:lnTo>
                    <a:lnTo>
                      <a:pt x="47" y="57"/>
                    </a:lnTo>
                    <a:lnTo>
                      <a:pt x="43" y="74"/>
                    </a:lnTo>
                    <a:lnTo>
                      <a:pt x="21" y="83"/>
                    </a:lnTo>
                    <a:lnTo>
                      <a:pt x="12" y="81"/>
                    </a:lnTo>
                    <a:lnTo>
                      <a:pt x="0" y="85"/>
                    </a:lnTo>
                    <a:lnTo>
                      <a:pt x="2" y="90"/>
                    </a:lnTo>
                    <a:lnTo>
                      <a:pt x="7" y="107"/>
                    </a:lnTo>
                    <a:lnTo>
                      <a:pt x="26" y="116"/>
                    </a:lnTo>
                    <a:lnTo>
                      <a:pt x="28" y="126"/>
                    </a:lnTo>
                    <a:lnTo>
                      <a:pt x="12" y="149"/>
                    </a:lnTo>
                    <a:lnTo>
                      <a:pt x="12" y="166"/>
                    </a:lnTo>
                    <a:lnTo>
                      <a:pt x="21" y="180"/>
                    </a:lnTo>
                    <a:lnTo>
                      <a:pt x="47" y="197"/>
                    </a:lnTo>
                    <a:lnTo>
                      <a:pt x="71" y="192"/>
                    </a:lnTo>
                    <a:lnTo>
                      <a:pt x="71" y="206"/>
                    </a:lnTo>
                    <a:lnTo>
                      <a:pt x="54" y="223"/>
                    </a:lnTo>
                    <a:lnTo>
                      <a:pt x="54" y="23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7" name="Freeform 363"/>
              <p:cNvSpPr>
                <a:spLocks/>
              </p:cNvSpPr>
              <p:nvPr/>
            </p:nvSpPr>
            <p:spPr bwMode="auto">
              <a:xfrm>
                <a:off x="2308" y="2773"/>
                <a:ext cx="260" cy="102"/>
              </a:xfrm>
              <a:custGeom>
                <a:avLst/>
                <a:gdLst/>
                <a:ahLst/>
                <a:cxnLst>
                  <a:cxn ang="0">
                    <a:pos x="0" y="73"/>
                  </a:cxn>
                  <a:cxn ang="0">
                    <a:pos x="2" y="80"/>
                  </a:cxn>
                  <a:cxn ang="0">
                    <a:pos x="11" y="80"/>
                  </a:cxn>
                  <a:cxn ang="0">
                    <a:pos x="18" y="78"/>
                  </a:cxn>
                  <a:cxn ang="0">
                    <a:pos x="26" y="78"/>
                  </a:cxn>
                  <a:cxn ang="0">
                    <a:pos x="37" y="73"/>
                  </a:cxn>
                  <a:cxn ang="0">
                    <a:pos x="45" y="73"/>
                  </a:cxn>
                  <a:cxn ang="0">
                    <a:pos x="49" y="78"/>
                  </a:cxn>
                  <a:cxn ang="0">
                    <a:pos x="59" y="80"/>
                  </a:cxn>
                  <a:cxn ang="0">
                    <a:pos x="63" y="76"/>
                  </a:cxn>
                  <a:cxn ang="0">
                    <a:pos x="71" y="76"/>
                  </a:cxn>
                  <a:cxn ang="0">
                    <a:pos x="75" y="64"/>
                  </a:cxn>
                  <a:cxn ang="0">
                    <a:pos x="85" y="59"/>
                  </a:cxn>
                  <a:cxn ang="0">
                    <a:pos x="85" y="52"/>
                  </a:cxn>
                  <a:cxn ang="0">
                    <a:pos x="80" y="47"/>
                  </a:cxn>
                  <a:cxn ang="0">
                    <a:pos x="99" y="33"/>
                  </a:cxn>
                  <a:cxn ang="0">
                    <a:pos x="106" y="28"/>
                  </a:cxn>
                  <a:cxn ang="0">
                    <a:pos x="108" y="40"/>
                  </a:cxn>
                  <a:cxn ang="0">
                    <a:pos x="106" y="47"/>
                  </a:cxn>
                  <a:cxn ang="0">
                    <a:pos x="111" y="54"/>
                  </a:cxn>
                  <a:cxn ang="0">
                    <a:pos x="118" y="66"/>
                  </a:cxn>
                  <a:cxn ang="0">
                    <a:pos x="127" y="66"/>
                  </a:cxn>
                  <a:cxn ang="0">
                    <a:pos x="134" y="71"/>
                  </a:cxn>
                  <a:cxn ang="0">
                    <a:pos x="130" y="80"/>
                  </a:cxn>
                  <a:cxn ang="0">
                    <a:pos x="134" y="85"/>
                  </a:cxn>
                  <a:cxn ang="0">
                    <a:pos x="137" y="99"/>
                  </a:cxn>
                  <a:cxn ang="0">
                    <a:pos x="144" y="102"/>
                  </a:cxn>
                  <a:cxn ang="0">
                    <a:pos x="149" y="94"/>
                  </a:cxn>
                  <a:cxn ang="0">
                    <a:pos x="144" y="83"/>
                  </a:cxn>
                  <a:cxn ang="0">
                    <a:pos x="146" y="78"/>
                  </a:cxn>
                  <a:cxn ang="0">
                    <a:pos x="153" y="68"/>
                  </a:cxn>
                  <a:cxn ang="0">
                    <a:pos x="165" y="57"/>
                  </a:cxn>
                  <a:cxn ang="0">
                    <a:pos x="170" y="50"/>
                  </a:cxn>
                  <a:cxn ang="0">
                    <a:pos x="168" y="35"/>
                  </a:cxn>
                  <a:cxn ang="0">
                    <a:pos x="170" y="31"/>
                  </a:cxn>
                  <a:cxn ang="0">
                    <a:pos x="172" y="31"/>
                  </a:cxn>
                  <a:cxn ang="0">
                    <a:pos x="182" y="31"/>
                  </a:cxn>
                  <a:cxn ang="0">
                    <a:pos x="182" y="45"/>
                  </a:cxn>
                  <a:cxn ang="0">
                    <a:pos x="186" y="52"/>
                  </a:cxn>
                  <a:cxn ang="0">
                    <a:pos x="196" y="54"/>
                  </a:cxn>
                  <a:cxn ang="0">
                    <a:pos x="201" y="54"/>
                  </a:cxn>
                  <a:cxn ang="0">
                    <a:pos x="205" y="50"/>
                  </a:cxn>
                  <a:cxn ang="0">
                    <a:pos x="215" y="47"/>
                  </a:cxn>
                  <a:cxn ang="0">
                    <a:pos x="220" y="57"/>
                  </a:cxn>
                  <a:cxn ang="0">
                    <a:pos x="224" y="64"/>
                  </a:cxn>
                  <a:cxn ang="0">
                    <a:pos x="234" y="61"/>
                  </a:cxn>
                  <a:cxn ang="0">
                    <a:pos x="229" y="54"/>
                  </a:cxn>
                  <a:cxn ang="0">
                    <a:pos x="234" y="47"/>
                  </a:cxn>
                  <a:cxn ang="0">
                    <a:pos x="227" y="40"/>
                  </a:cxn>
                  <a:cxn ang="0">
                    <a:pos x="227" y="28"/>
                  </a:cxn>
                  <a:cxn ang="0">
                    <a:pos x="231" y="23"/>
                  </a:cxn>
                  <a:cxn ang="0">
                    <a:pos x="241" y="21"/>
                  </a:cxn>
                  <a:cxn ang="0">
                    <a:pos x="241" y="26"/>
                  </a:cxn>
                  <a:cxn ang="0">
                    <a:pos x="257" y="33"/>
                  </a:cxn>
                  <a:cxn ang="0">
                    <a:pos x="260" y="26"/>
                  </a:cxn>
                  <a:cxn ang="0">
                    <a:pos x="253" y="21"/>
                  </a:cxn>
                  <a:cxn ang="0">
                    <a:pos x="255" y="16"/>
                  </a:cxn>
                  <a:cxn ang="0">
                    <a:pos x="260" y="0"/>
                  </a:cxn>
                </a:cxnLst>
                <a:rect l="0" t="0" r="r" b="b"/>
                <a:pathLst>
                  <a:path w="260" h="102">
                    <a:moveTo>
                      <a:pt x="0" y="73"/>
                    </a:moveTo>
                    <a:lnTo>
                      <a:pt x="2" y="80"/>
                    </a:lnTo>
                    <a:lnTo>
                      <a:pt x="11" y="80"/>
                    </a:lnTo>
                    <a:lnTo>
                      <a:pt x="18" y="78"/>
                    </a:lnTo>
                    <a:lnTo>
                      <a:pt x="26" y="78"/>
                    </a:lnTo>
                    <a:lnTo>
                      <a:pt x="37" y="73"/>
                    </a:lnTo>
                    <a:lnTo>
                      <a:pt x="45" y="73"/>
                    </a:lnTo>
                    <a:lnTo>
                      <a:pt x="49" y="78"/>
                    </a:lnTo>
                    <a:lnTo>
                      <a:pt x="59" y="80"/>
                    </a:lnTo>
                    <a:lnTo>
                      <a:pt x="63" y="76"/>
                    </a:lnTo>
                    <a:lnTo>
                      <a:pt x="71" y="76"/>
                    </a:lnTo>
                    <a:lnTo>
                      <a:pt x="75" y="64"/>
                    </a:lnTo>
                    <a:lnTo>
                      <a:pt x="85" y="59"/>
                    </a:lnTo>
                    <a:lnTo>
                      <a:pt x="85" y="52"/>
                    </a:lnTo>
                    <a:lnTo>
                      <a:pt x="80" y="47"/>
                    </a:lnTo>
                    <a:lnTo>
                      <a:pt x="99" y="33"/>
                    </a:lnTo>
                    <a:lnTo>
                      <a:pt x="106" y="28"/>
                    </a:lnTo>
                    <a:lnTo>
                      <a:pt x="108" y="40"/>
                    </a:lnTo>
                    <a:lnTo>
                      <a:pt x="106" y="47"/>
                    </a:lnTo>
                    <a:lnTo>
                      <a:pt x="111" y="54"/>
                    </a:lnTo>
                    <a:lnTo>
                      <a:pt x="118" y="66"/>
                    </a:lnTo>
                    <a:lnTo>
                      <a:pt x="127" y="66"/>
                    </a:lnTo>
                    <a:lnTo>
                      <a:pt x="134" y="71"/>
                    </a:lnTo>
                    <a:lnTo>
                      <a:pt x="130" y="80"/>
                    </a:lnTo>
                    <a:lnTo>
                      <a:pt x="134" y="85"/>
                    </a:lnTo>
                    <a:lnTo>
                      <a:pt x="137" y="99"/>
                    </a:lnTo>
                    <a:lnTo>
                      <a:pt x="144" y="102"/>
                    </a:lnTo>
                    <a:lnTo>
                      <a:pt x="149" y="94"/>
                    </a:lnTo>
                    <a:lnTo>
                      <a:pt x="144" y="83"/>
                    </a:lnTo>
                    <a:lnTo>
                      <a:pt x="146" y="78"/>
                    </a:lnTo>
                    <a:lnTo>
                      <a:pt x="153" y="68"/>
                    </a:lnTo>
                    <a:lnTo>
                      <a:pt x="165" y="57"/>
                    </a:lnTo>
                    <a:lnTo>
                      <a:pt x="170" y="50"/>
                    </a:lnTo>
                    <a:lnTo>
                      <a:pt x="168" y="35"/>
                    </a:lnTo>
                    <a:lnTo>
                      <a:pt x="170" y="31"/>
                    </a:lnTo>
                    <a:lnTo>
                      <a:pt x="172" y="31"/>
                    </a:lnTo>
                    <a:lnTo>
                      <a:pt x="182" y="31"/>
                    </a:lnTo>
                    <a:lnTo>
                      <a:pt x="182" y="45"/>
                    </a:lnTo>
                    <a:lnTo>
                      <a:pt x="186" y="52"/>
                    </a:lnTo>
                    <a:lnTo>
                      <a:pt x="196" y="54"/>
                    </a:lnTo>
                    <a:lnTo>
                      <a:pt x="201" y="54"/>
                    </a:lnTo>
                    <a:lnTo>
                      <a:pt x="205" y="50"/>
                    </a:lnTo>
                    <a:lnTo>
                      <a:pt x="215" y="47"/>
                    </a:lnTo>
                    <a:lnTo>
                      <a:pt x="220" y="57"/>
                    </a:lnTo>
                    <a:lnTo>
                      <a:pt x="224" y="64"/>
                    </a:lnTo>
                    <a:lnTo>
                      <a:pt x="234" y="61"/>
                    </a:lnTo>
                    <a:lnTo>
                      <a:pt x="229" y="54"/>
                    </a:lnTo>
                    <a:lnTo>
                      <a:pt x="234" y="47"/>
                    </a:lnTo>
                    <a:lnTo>
                      <a:pt x="227" y="40"/>
                    </a:lnTo>
                    <a:lnTo>
                      <a:pt x="227" y="28"/>
                    </a:lnTo>
                    <a:lnTo>
                      <a:pt x="231" y="23"/>
                    </a:lnTo>
                    <a:lnTo>
                      <a:pt x="241" y="21"/>
                    </a:lnTo>
                    <a:lnTo>
                      <a:pt x="241" y="26"/>
                    </a:lnTo>
                    <a:lnTo>
                      <a:pt x="257" y="33"/>
                    </a:lnTo>
                    <a:lnTo>
                      <a:pt x="260" y="26"/>
                    </a:lnTo>
                    <a:lnTo>
                      <a:pt x="253" y="21"/>
                    </a:lnTo>
                    <a:lnTo>
                      <a:pt x="255" y="16"/>
                    </a:lnTo>
                    <a:lnTo>
                      <a:pt x="26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8" name="Freeform 364"/>
              <p:cNvSpPr>
                <a:spLocks/>
              </p:cNvSpPr>
              <p:nvPr/>
            </p:nvSpPr>
            <p:spPr bwMode="auto">
              <a:xfrm>
                <a:off x="2506" y="2581"/>
                <a:ext cx="312" cy="147"/>
              </a:xfrm>
              <a:custGeom>
                <a:avLst/>
                <a:gdLst/>
                <a:ahLst/>
                <a:cxnLst>
                  <a:cxn ang="0">
                    <a:pos x="0" y="118"/>
                  </a:cxn>
                  <a:cxn ang="0">
                    <a:pos x="12" y="114"/>
                  </a:cxn>
                  <a:cxn ang="0">
                    <a:pos x="17" y="109"/>
                  </a:cxn>
                  <a:cxn ang="0">
                    <a:pos x="19" y="109"/>
                  </a:cxn>
                  <a:cxn ang="0">
                    <a:pos x="19" y="111"/>
                  </a:cxn>
                  <a:cxn ang="0">
                    <a:pos x="31" y="114"/>
                  </a:cxn>
                  <a:cxn ang="0">
                    <a:pos x="40" y="128"/>
                  </a:cxn>
                  <a:cxn ang="0">
                    <a:pos x="38" y="135"/>
                  </a:cxn>
                  <a:cxn ang="0">
                    <a:pos x="48" y="133"/>
                  </a:cxn>
                  <a:cxn ang="0">
                    <a:pos x="43" y="147"/>
                  </a:cxn>
                  <a:cxn ang="0">
                    <a:pos x="48" y="144"/>
                  </a:cxn>
                  <a:cxn ang="0">
                    <a:pos x="55" y="142"/>
                  </a:cxn>
                  <a:cxn ang="0">
                    <a:pos x="64" y="130"/>
                  </a:cxn>
                  <a:cxn ang="0">
                    <a:pos x="64" y="121"/>
                  </a:cxn>
                  <a:cxn ang="0">
                    <a:pos x="66" y="111"/>
                  </a:cxn>
                  <a:cxn ang="0">
                    <a:pos x="76" y="114"/>
                  </a:cxn>
                  <a:cxn ang="0">
                    <a:pos x="97" y="118"/>
                  </a:cxn>
                  <a:cxn ang="0">
                    <a:pos x="102" y="135"/>
                  </a:cxn>
                  <a:cxn ang="0">
                    <a:pos x="123" y="137"/>
                  </a:cxn>
                  <a:cxn ang="0">
                    <a:pos x="137" y="126"/>
                  </a:cxn>
                  <a:cxn ang="0">
                    <a:pos x="147" y="126"/>
                  </a:cxn>
                  <a:cxn ang="0">
                    <a:pos x="152" y="118"/>
                  </a:cxn>
                  <a:cxn ang="0">
                    <a:pos x="173" y="116"/>
                  </a:cxn>
                  <a:cxn ang="0">
                    <a:pos x="189" y="118"/>
                  </a:cxn>
                  <a:cxn ang="0">
                    <a:pos x="189" y="109"/>
                  </a:cxn>
                  <a:cxn ang="0">
                    <a:pos x="194" y="107"/>
                  </a:cxn>
                  <a:cxn ang="0">
                    <a:pos x="208" y="109"/>
                  </a:cxn>
                  <a:cxn ang="0">
                    <a:pos x="213" y="116"/>
                  </a:cxn>
                  <a:cxn ang="0">
                    <a:pos x="220" y="116"/>
                  </a:cxn>
                  <a:cxn ang="0">
                    <a:pos x="223" y="111"/>
                  </a:cxn>
                  <a:cxn ang="0">
                    <a:pos x="230" y="111"/>
                  </a:cxn>
                  <a:cxn ang="0">
                    <a:pos x="232" y="126"/>
                  </a:cxn>
                  <a:cxn ang="0">
                    <a:pos x="249" y="135"/>
                  </a:cxn>
                  <a:cxn ang="0">
                    <a:pos x="256" y="118"/>
                  </a:cxn>
                  <a:cxn ang="0">
                    <a:pos x="256" y="111"/>
                  </a:cxn>
                  <a:cxn ang="0">
                    <a:pos x="249" y="107"/>
                  </a:cxn>
                  <a:cxn ang="0">
                    <a:pos x="242" y="107"/>
                  </a:cxn>
                  <a:cxn ang="0">
                    <a:pos x="249" y="95"/>
                  </a:cxn>
                  <a:cxn ang="0">
                    <a:pos x="242" y="83"/>
                  </a:cxn>
                  <a:cxn ang="0">
                    <a:pos x="234" y="71"/>
                  </a:cxn>
                  <a:cxn ang="0">
                    <a:pos x="234" y="66"/>
                  </a:cxn>
                  <a:cxn ang="0">
                    <a:pos x="242" y="57"/>
                  </a:cxn>
                  <a:cxn ang="0">
                    <a:pos x="256" y="50"/>
                  </a:cxn>
                  <a:cxn ang="0">
                    <a:pos x="270" y="50"/>
                  </a:cxn>
                  <a:cxn ang="0">
                    <a:pos x="282" y="40"/>
                  </a:cxn>
                  <a:cxn ang="0">
                    <a:pos x="284" y="21"/>
                  </a:cxn>
                  <a:cxn ang="0">
                    <a:pos x="289" y="17"/>
                  </a:cxn>
                  <a:cxn ang="0">
                    <a:pos x="305" y="26"/>
                  </a:cxn>
                  <a:cxn ang="0">
                    <a:pos x="310" y="14"/>
                  </a:cxn>
                  <a:cxn ang="0">
                    <a:pos x="310" y="7"/>
                  </a:cxn>
                  <a:cxn ang="0">
                    <a:pos x="312" y="0"/>
                  </a:cxn>
                </a:cxnLst>
                <a:rect l="0" t="0" r="r" b="b"/>
                <a:pathLst>
                  <a:path w="312" h="147">
                    <a:moveTo>
                      <a:pt x="0" y="118"/>
                    </a:moveTo>
                    <a:lnTo>
                      <a:pt x="12" y="114"/>
                    </a:lnTo>
                    <a:lnTo>
                      <a:pt x="17" y="109"/>
                    </a:lnTo>
                    <a:lnTo>
                      <a:pt x="19" y="109"/>
                    </a:lnTo>
                    <a:lnTo>
                      <a:pt x="19" y="111"/>
                    </a:lnTo>
                    <a:lnTo>
                      <a:pt x="31" y="114"/>
                    </a:lnTo>
                    <a:lnTo>
                      <a:pt x="40" y="128"/>
                    </a:lnTo>
                    <a:lnTo>
                      <a:pt x="38" y="135"/>
                    </a:lnTo>
                    <a:lnTo>
                      <a:pt x="48" y="133"/>
                    </a:lnTo>
                    <a:lnTo>
                      <a:pt x="43" y="147"/>
                    </a:lnTo>
                    <a:lnTo>
                      <a:pt x="48" y="144"/>
                    </a:lnTo>
                    <a:lnTo>
                      <a:pt x="55" y="142"/>
                    </a:lnTo>
                    <a:lnTo>
                      <a:pt x="64" y="130"/>
                    </a:lnTo>
                    <a:lnTo>
                      <a:pt x="64" y="121"/>
                    </a:lnTo>
                    <a:lnTo>
                      <a:pt x="66" y="111"/>
                    </a:lnTo>
                    <a:lnTo>
                      <a:pt x="76" y="114"/>
                    </a:lnTo>
                    <a:lnTo>
                      <a:pt x="97" y="118"/>
                    </a:lnTo>
                    <a:lnTo>
                      <a:pt x="102" y="135"/>
                    </a:lnTo>
                    <a:lnTo>
                      <a:pt x="123" y="137"/>
                    </a:lnTo>
                    <a:lnTo>
                      <a:pt x="137" y="126"/>
                    </a:lnTo>
                    <a:lnTo>
                      <a:pt x="147" y="126"/>
                    </a:lnTo>
                    <a:lnTo>
                      <a:pt x="152" y="118"/>
                    </a:lnTo>
                    <a:lnTo>
                      <a:pt x="173" y="116"/>
                    </a:lnTo>
                    <a:lnTo>
                      <a:pt x="189" y="118"/>
                    </a:lnTo>
                    <a:lnTo>
                      <a:pt x="189" y="109"/>
                    </a:lnTo>
                    <a:lnTo>
                      <a:pt x="194" y="107"/>
                    </a:lnTo>
                    <a:lnTo>
                      <a:pt x="208" y="109"/>
                    </a:lnTo>
                    <a:lnTo>
                      <a:pt x="213" y="116"/>
                    </a:lnTo>
                    <a:lnTo>
                      <a:pt x="220" y="116"/>
                    </a:lnTo>
                    <a:lnTo>
                      <a:pt x="223" y="111"/>
                    </a:lnTo>
                    <a:lnTo>
                      <a:pt x="230" y="111"/>
                    </a:lnTo>
                    <a:lnTo>
                      <a:pt x="232" y="126"/>
                    </a:lnTo>
                    <a:lnTo>
                      <a:pt x="249" y="135"/>
                    </a:lnTo>
                    <a:lnTo>
                      <a:pt x="256" y="118"/>
                    </a:lnTo>
                    <a:lnTo>
                      <a:pt x="256" y="111"/>
                    </a:lnTo>
                    <a:lnTo>
                      <a:pt x="249" y="107"/>
                    </a:lnTo>
                    <a:lnTo>
                      <a:pt x="242" y="107"/>
                    </a:lnTo>
                    <a:lnTo>
                      <a:pt x="249" y="95"/>
                    </a:lnTo>
                    <a:lnTo>
                      <a:pt x="242" y="83"/>
                    </a:lnTo>
                    <a:lnTo>
                      <a:pt x="234" y="71"/>
                    </a:lnTo>
                    <a:lnTo>
                      <a:pt x="234" y="66"/>
                    </a:lnTo>
                    <a:lnTo>
                      <a:pt x="242" y="57"/>
                    </a:lnTo>
                    <a:lnTo>
                      <a:pt x="256" y="50"/>
                    </a:lnTo>
                    <a:lnTo>
                      <a:pt x="270" y="50"/>
                    </a:lnTo>
                    <a:lnTo>
                      <a:pt x="282" y="40"/>
                    </a:lnTo>
                    <a:lnTo>
                      <a:pt x="284" y="21"/>
                    </a:lnTo>
                    <a:lnTo>
                      <a:pt x="289" y="17"/>
                    </a:lnTo>
                    <a:lnTo>
                      <a:pt x="305" y="26"/>
                    </a:lnTo>
                    <a:lnTo>
                      <a:pt x="310" y="14"/>
                    </a:lnTo>
                    <a:lnTo>
                      <a:pt x="310" y="7"/>
                    </a:lnTo>
                    <a:lnTo>
                      <a:pt x="312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89" name="Freeform 365"/>
              <p:cNvSpPr>
                <a:spLocks/>
              </p:cNvSpPr>
              <p:nvPr/>
            </p:nvSpPr>
            <p:spPr bwMode="auto">
              <a:xfrm>
                <a:off x="2568" y="2754"/>
                <a:ext cx="236" cy="64"/>
              </a:xfrm>
              <a:custGeom>
                <a:avLst/>
                <a:gdLst/>
                <a:ahLst/>
                <a:cxnLst>
                  <a:cxn ang="0">
                    <a:pos x="0" y="19"/>
                  </a:cxn>
                  <a:cxn ang="0">
                    <a:pos x="7" y="19"/>
                  </a:cxn>
                  <a:cxn ang="0">
                    <a:pos x="14" y="16"/>
                  </a:cxn>
                  <a:cxn ang="0">
                    <a:pos x="21" y="24"/>
                  </a:cxn>
                  <a:cxn ang="0">
                    <a:pos x="21" y="26"/>
                  </a:cxn>
                  <a:cxn ang="0">
                    <a:pos x="28" y="31"/>
                  </a:cxn>
                  <a:cxn ang="0">
                    <a:pos x="38" y="31"/>
                  </a:cxn>
                  <a:cxn ang="0">
                    <a:pos x="47" y="14"/>
                  </a:cxn>
                  <a:cxn ang="0">
                    <a:pos x="52" y="9"/>
                  </a:cxn>
                  <a:cxn ang="0">
                    <a:pos x="64" y="7"/>
                  </a:cxn>
                  <a:cxn ang="0">
                    <a:pos x="73" y="7"/>
                  </a:cxn>
                  <a:cxn ang="0">
                    <a:pos x="85" y="7"/>
                  </a:cxn>
                  <a:cxn ang="0">
                    <a:pos x="94" y="12"/>
                  </a:cxn>
                  <a:cxn ang="0">
                    <a:pos x="109" y="5"/>
                  </a:cxn>
                  <a:cxn ang="0">
                    <a:pos x="125" y="0"/>
                  </a:cxn>
                  <a:cxn ang="0">
                    <a:pos x="130" y="2"/>
                  </a:cxn>
                  <a:cxn ang="0">
                    <a:pos x="120" y="12"/>
                  </a:cxn>
                  <a:cxn ang="0">
                    <a:pos x="123" y="19"/>
                  </a:cxn>
                  <a:cxn ang="0">
                    <a:pos x="130" y="24"/>
                  </a:cxn>
                  <a:cxn ang="0">
                    <a:pos x="132" y="31"/>
                  </a:cxn>
                  <a:cxn ang="0">
                    <a:pos x="139" y="42"/>
                  </a:cxn>
                  <a:cxn ang="0">
                    <a:pos x="170" y="50"/>
                  </a:cxn>
                  <a:cxn ang="0">
                    <a:pos x="198" y="57"/>
                  </a:cxn>
                  <a:cxn ang="0">
                    <a:pos x="213" y="59"/>
                  </a:cxn>
                  <a:cxn ang="0">
                    <a:pos x="236" y="64"/>
                  </a:cxn>
                </a:cxnLst>
                <a:rect l="0" t="0" r="r" b="b"/>
                <a:pathLst>
                  <a:path w="236" h="64">
                    <a:moveTo>
                      <a:pt x="0" y="19"/>
                    </a:moveTo>
                    <a:lnTo>
                      <a:pt x="7" y="19"/>
                    </a:lnTo>
                    <a:lnTo>
                      <a:pt x="14" y="16"/>
                    </a:lnTo>
                    <a:lnTo>
                      <a:pt x="21" y="24"/>
                    </a:lnTo>
                    <a:lnTo>
                      <a:pt x="21" y="26"/>
                    </a:lnTo>
                    <a:lnTo>
                      <a:pt x="28" y="31"/>
                    </a:lnTo>
                    <a:lnTo>
                      <a:pt x="38" y="31"/>
                    </a:lnTo>
                    <a:lnTo>
                      <a:pt x="47" y="14"/>
                    </a:lnTo>
                    <a:lnTo>
                      <a:pt x="52" y="9"/>
                    </a:lnTo>
                    <a:lnTo>
                      <a:pt x="64" y="7"/>
                    </a:lnTo>
                    <a:lnTo>
                      <a:pt x="73" y="7"/>
                    </a:lnTo>
                    <a:lnTo>
                      <a:pt x="85" y="7"/>
                    </a:lnTo>
                    <a:lnTo>
                      <a:pt x="94" y="12"/>
                    </a:lnTo>
                    <a:lnTo>
                      <a:pt x="109" y="5"/>
                    </a:lnTo>
                    <a:lnTo>
                      <a:pt x="125" y="0"/>
                    </a:lnTo>
                    <a:lnTo>
                      <a:pt x="130" y="2"/>
                    </a:lnTo>
                    <a:lnTo>
                      <a:pt x="120" y="12"/>
                    </a:lnTo>
                    <a:lnTo>
                      <a:pt x="123" y="19"/>
                    </a:lnTo>
                    <a:lnTo>
                      <a:pt x="130" y="24"/>
                    </a:lnTo>
                    <a:lnTo>
                      <a:pt x="132" y="31"/>
                    </a:lnTo>
                    <a:lnTo>
                      <a:pt x="139" y="42"/>
                    </a:lnTo>
                    <a:lnTo>
                      <a:pt x="170" y="50"/>
                    </a:lnTo>
                    <a:lnTo>
                      <a:pt x="198" y="57"/>
                    </a:lnTo>
                    <a:lnTo>
                      <a:pt x="213" y="59"/>
                    </a:lnTo>
                    <a:lnTo>
                      <a:pt x="236" y="6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0" name="Freeform 366"/>
              <p:cNvSpPr>
                <a:spLocks/>
              </p:cNvSpPr>
              <p:nvPr/>
            </p:nvSpPr>
            <p:spPr bwMode="auto">
              <a:xfrm>
                <a:off x="2849" y="2056"/>
                <a:ext cx="55" cy="303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4" y="26"/>
                  </a:cxn>
                  <a:cxn ang="0">
                    <a:pos x="22" y="45"/>
                  </a:cxn>
                  <a:cxn ang="0">
                    <a:pos x="17" y="59"/>
                  </a:cxn>
                  <a:cxn ang="0">
                    <a:pos x="14" y="68"/>
                  </a:cxn>
                  <a:cxn ang="0">
                    <a:pos x="0" y="80"/>
                  </a:cxn>
                  <a:cxn ang="0">
                    <a:pos x="0" y="90"/>
                  </a:cxn>
                  <a:cxn ang="0">
                    <a:pos x="5" y="94"/>
                  </a:cxn>
                  <a:cxn ang="0">
                    <a:pos x="19" y="109"/>
                  </a:cxn>
                  <a:cxn ang="0">
                    <a:pos x="29" y="116"/>
                  </a:cxn>
                  <a:cxn ang="0">
                    <a:pos x="33" y="121"/>
                  </a:cxn>
                  <a:cxn ang="0">
                    <a:pos x="33" y="130"/>
                  </a:cxn>
                  <a:cxn ang="0">
                    <a:pos x="26" y="142"/>
                  </a:cxn>
                  <a:cxn ang="0">
                    <a:pos x="29" y="154"/>
                  </a:cxn>
                  <a:cxn ang="0">
                    <a:pos x="33" y="156"/>
                  </a:cxn>
                  <a:cxn ang="0">
                    <a:pos x="33" y="170"/>
                  </a:cxn>
                  <a:cxn ang="0">
                    <a:pos x="38" y="175"/>
                  </a:cxn>
                  <a:cxn ang="0">
                    <a:pos x="33" y="192"/>
                  </a:cxn>
                  <a:cxn ang="0">
                    <a:pos x="29" y="201"/>
                  </a:cxn>
                  <a:cxn ang="0">
                    <a:pos x="31" y="206"/>
                  </a:cxn>
                  <a:cxn ang="0">
                    <a:pos x="33" y="213"/>
                  </a:cxn>
                  <a:cxn ang="0">
                    <a:pos x="38" y="215"/>
                  </a:cxn>
                  <a:cxn ang="0">
                    <a:pos x="38" y="220"/>
                  </a:cxn>
                  <a:cxn ang="0">
                    <a:pos x="36" y="227"/>
                  </a:cxn>
                  <a:cxn ang="0">
                    <a:pos x="36" y="229"/>
                  </a:cxn>
                  <a:cxn ang="0">
                    <a:pos x="50" y="236"/>
                  </a:cxn>
                  <a:cxn ang="0">
                    <a:pos x="52" y="244"/>
                  </a:cxn>
                  <a:cxn ang="0">
                    <a:pos x="55" y="258"/>
                  </a:cxn>
                  <a:cxn ang="0">
                    <a:pos x="52" y="272"/>
                  </a:cxn>
                  <a:cxn ang="0">
                    <a:pos x="48" y="286"/>
                  </a:cxn>
                  <a:cxn ang="0">
                    <a:pos x="40" y="300"/>
                  </a:cxn>
                  <a:cxn ang="0">
                    <a:pos x="40" y="303"/>
                  </a:cxn>
                </a:cxnLst>
                <a:rect l="0" t="0" r="r" b="b"/>
                <a:pathLst>
                  <a:path w="55" h="303">
                    <a:moveTo>
                      <a:pt x="12" y="0"/>
                    </a:moveTo>
                    <a:lnTo>
                      <a:pt x="14" y="26"/>
                    </a:lnTo>
                    <a:lnTo>
                      <a:pt x="22" y="45"/>
                    </a:lnTo>
                    <a:lnTo>
                      <a:pt x="17" y="59"/>
                    </a:lnTo>
                    <a:lnTo>
                      <a:pt x="14" y="68"/>
                    </a:lnTo>
                    <a:lnTo>
                      <a:pt x="0" y="80"/>
                    </a:lnTo>
                    <a:lnTo>
                      <a:pt x="0" y="90"/>
                    </a:lnTo>
                    <a:lnTo>
                      <a:pt x="5" y="94"/>
                    </a:lnTo>
                    <a:lnTo>
                      <a:pt x="19" y="109"/>
                    </a:lnTo>
                    <a:lnTo>
                      <a:pt x="29" y="116"/>
                    </a:lnTo>
                    <a:lnTo>
                      <a:pt x="33" y="121"/>
                    </a:lnTo>
                    <a:lnTo>
                      <a:pt x="33" y="130"/>
                    </a:lnTo>
                    <a:lnTo>
                      <a:pt x="26" y="142"/>
                    </a:lnTo>
                    <a:lnTo>
                      <a:pt x="29" y="154"/>
                    </a:lnTo>
                    <a:lnTo>
                      <a:pt x="33" y="156"/>
                    </a:lnTo>
                    <a:lnTo>
                      <a:pt x="33" y="170"/>
                    </a:lnTo>
                    <a:lnTo>
                      <a:pt x="38" y="175"/>
                    </a:lnTo>
                    <a:lnTo>
                      <a:pt x="33" y="192"/>
                    </a:lnTo>
                    <a:lnTo>
                      <a:pt x="29" y="201"/>
                    </a:lnTo>
                    <a:lnTo>
                      <a:pt x="31" y="206"/>
                    </a:lnTo>
                    <a:lnTo>
                      <a:pt x="33" y="213"/>
                    </a:lnTo>
                    <a:lnTo>
                      <a:pt x="38" y="215"/>
                    </a:lnTo>
                    <a:lnTo>
                      <a:pt x="38" y="220"/>
                    </a:lnTo>
                    <a:lnTo>
                      <a:pt x="36" y="227"/>
                    </a:lnTo>
                    <a:lnTo>
                      <a:pt x="36" y="229"/>
                    </a:lnTo>
                    <a:lnTo>
                      <a:pt x="50" y="236"/>
                    </a:lnTo>
                    <a:lnTo>
                      <a:pt x="52" y="244"/>
                    </a:lnTo>
                    <a:lnTo>
                      <a:pt x="55" y="258"/>
                    </a:lnTo>
                    <a:lnTo>
                      <a:pt x="52" y="272"/>
                    </a:lnTo>
                    <a:lnTo>
                      <a:pt x="48" y="286"/>
                    </a:lnTo>
                    <a:lnTo>
                      <a:pt x="40" y="300"/>
                    </a:lnTo>
                    <a:lnTo>
                      <a:pt x="40" y="30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1" name="Freeform 367"/>
              <p:cNvSpPr>
                <a:spLocks/>
              </p:cNvSpPr>
              <p:nvPr/>
            </p:nvSpPr>
            <p:spPr bwMode="auto">
              <a:xfrm>
                <a:off x="2700" y="2345"/>
                <a:ext cx="189" cy="236"/>
              </a:xfrm>
              <a:custGeom>
                <a:avLst/>
                <a:gdLst/>
                <a:ahLst/>
                <a:cxnLst>
                  <a:cxn ang="0">
                    <a:pos x="118" y="236"/>
                  </a:cxn>
                  <a:cxn ang="0">
                    <a:pos x="88" y="205"/>
                  </a:cxn>
                  <a:cxn ang="0">
                    <a:pos x="62" y="175"/>
                  </a:cxn>
                  <a:cxn ang="0">
                    <a:pos x="36" y="158"/>
                  </a:cxn>
                  <a:cxn ang="0">
                    <a:pos x="24" y="127"/>
                  </a:cxn>
                  <a:cxn ang="0">
                    <a:pos x="31" y="113"/>
                  </a:cxn>
                  <a:cxn ang="0">
                    <a:pos x="0" y="71"/>
                  </a:cxn>
                  <a:cxn ang="0">
                    <a:pos x="10" y="66"/>
                  </a:cxn>
                  <a:cxn ang="0">
                    <a:pos x="19" y="78"/>
                  </a:cxn>
                  <a:cxn ang="0">
                    <a:pos x="36" y="59"/>
                  </a:cxn>
                  <a:cxn ang="0">
                    <a:pos x="62" y="59"/>
                  </a:cxn>
                  <a:cxn ang="0">
                    <a:pos x="69" y="49"/>
                  </a:cxn>
                  <a:cxn ang="0">
                    <a:pos x="107" y="28"/>
                  </a:cxn>
                  <a:cxn ang="0">
                    <a:pos x="161" y="11"/>
                  </a:cxn>
                  <a:cxn ang="0">
                    <a:pos x="154" y="0"/>
                  </a:cxn>
                  <a:cxn ang="0">
                    <a:pos x="175" y="0"/>
                  </a:cxn>
                  <a:cxn ang="0">
                    <a:pos x="178" y="14"/>
                  </a:cxn>
                  <a:cxn ang="0">
                    <a:pos x="187" y="18"/>
                  </a:cxn>
                  <a:cxn ang="0">
                    <a:pos x="189" y="14"/>
                  </a:cxn>
                </a:cxnLst>
                <a:rect l="0" t="0" r="r" b="b"/>
                <a:pathLst>
                  <a:path w="189" h="236">
                    <a:moveTo>
                      <a:pt x="118" y="236"/>
                    </a:moveTo>
                    <a:lnTo>
                      <a:pt x="88" y="205"/>
                    </a:lnTo>
                    <a:lnTo>
                      <a:pt x="62" y="175"/>
                    </a:lnTo>
                    <a:lnTo>
                      <a:pt x="36" y="158"/>
                    </a:lnTo>
                    <a:lnTo>
                      <a:pt x="24" y="127"/>
                    </a:lnTo>
                    <a:lnTo>
                      <a:pt x="31" y="113"/>
                    </a:lnTo>
                    <a:lnTo>
                      <a:pt x="0" y="71"/>
                    </a:lnTo>
                    <a:lnTo>
                      <a:pt x="10" y="66"/>
                    </a:lnTo>
                    <a:lnTo>
                      <a:pt x="19" y="78"/>
                    </a:lnTo>
                    <a:lnTo>
                      <a:pt x="36" y="59"/>
                    </a:lnTo>
                    <a:lnTo>
                      <a:pt x="62" y="59"/>
                    </a:lnTo>
                    <a:lnTo>
                      <a:pt x="69" y="49"/>
                    </a:lnTo>
                    <a:lnTo>
                      <a:pt x="107" y="28"/>
                    </a:lnTo>
                    <a:lnTo>
                      <a:pt x="161" y="11"/>
                    </a:lnTo>
                    <a:lnTo>
                      <a:pt x="154" y="0"/>
                    </a:lnTo>
                    <a:lnTo>
                      <a:pt x="175" y="0"/>
                    </a:lnTo>
                    <a:lnTo>
                      <a:pt x="178" y="14"/>
                    </a:lnTo>
                    <a:lnTo>
                      <a:pt x="187" y="18"/>
                    </a:lnTo>
                    <a:lnTo>
                      <a:pt x="189" y="1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2" name="Freeform 368"/>
              <p:cNvSpPr>
                <a:spLocks/>
              </p:cNvSpPr>
              <p:nvPr/>
            </p:nvSpPr>
            <p:spPr bwMode="auto">
              <a:xfrm>
                <a:off x="2818" y="2557"/>
                <a:ext cx="220" cy="45"/>
              </a:xfrm>
              <a:custGeom>
                <a:avLst/>
                <a:gdLst/>
                <a:ahLst/>
                <a:cxnLst>
                  <a:cxn ang="0">
                    <a:pos x="0" y="24"/>
                  </a:cxn>
                  <a:cxn ang="0">
                    <a:pos x="3" y="27"/>
                  </a:cxn>
                  <a:cxn ang="0">
                    <a:pos x="10" y="31"/>
                  </a:cxn>
                  <a:cxn ang="0">
                    <a:pos x="15" y="36"/>
                  </a:cxn>
                  <a:cxn ang="0">
                    <a:pos x="12" y="38"/>
                  </a:cxn>
                  <a:cxn ang="0">
                    <a:pos x="17" y="41"/>
                  </a:cxn>
                  <a:cxn ang="0">
                    <a:pos x="29" y="43"/>
                  </a:cxn>
                  <a:cxn ang="0">
                    <a:pos x="34" y="45"/>
                  </a:cxn>
                  <a:cxn ang="0">
                    <a:pos x="41" y="45"/>
                  </a:cxn>
                  <a:cxn ang="0">
                    <a:pos x="43" y="38"/>
                  </a:cxn>
                  <a:cxn ang="0">
                    <a:pos x="55" y="41"/>
                  </a:cxn>
                  <a:cxn ang="0">
                    <a:pos x="57" y="45"/>
                  </a:cxn>
                  <a:cxn ang="0">
                    <a:pos x="60" y="45"/>
                  </a:cxn>
                  <a:cxn ang="0">
                    <a:pos x="62" y="34"/>
                  </a:cxn>
                  <a:cxn ang="0">
                    <a:pos x="67" y="24"/>
                  </a:cxn>
                  <a:cxn ang="0">
                    <a:pos x="79" y="27"/>
                  </a:cxn>
                  <a:cxn ang="0">
                    <a:pos x="81" y="12"/>
                  </a:cxn>
                  <a:cxn ang="0">
                    <a:pos x="81" y="3"/>
                  </a:cxn>
                  <a:cxn ang="0">
                    <a:pos x="83" y="0"/>
                  </a:cxn>
                  <a:cxn ang="0">
                    <a:pos x="93" y="3"/>
                  </a:cxn>
                  <a:cxn ang="0">
                    <a:pos x="93" y="5"/>
                  </a:cxn>
                  <a:cxn ang="0">
                    <a:pos x="102" y="3"/>
                  </a:cxn>
                  <a:cxn ang="0">
                    <a:pos x="116" y="8"/>
                  </a:cxn>
                  <a:cxn ang="0">
                    <a:pos x="131" y="17"/>
                  </a:cxn>
                  <a:cxn ang="0">
                    <a:pos x="140" y="15"/>
                  </a:cxn>
                  <a:cxn ang="0">
                    <a:pos x="149" y="22"/>
                  </a:cxn>
                  <a:cxn ang="0">
                    <a:pos x="159" y="27"/>
                  </a:cxn>
                  <a:cxn ang="0">
                    <a:pos x="178" y="31"/>
                  </a:cxn>
                  <a:cxn ang="0">
                    <a:pos x="185" y="22"/>
                  </a:cxn>
                  <a:cxn ang="0">
                    <a:pos x="190" y="22"/>
                  </a:cxn>
                  <a:cxn ang="0">
                    <a:pos x="199" y="24"/>
                  </a:cxn>
                  <a:cxn ang="0">
                    <a:pos x="204" y="29"/>
                  </a:cxn>
                  <a:cxn ang="0">
                    <a:pos x="209" y="31"/>
                  </a:cxn>
                  <a:cxn ang="0">
                    <a:pos x="216" y="31"/>
                  </a:cxn>
                  <a:cxn ang="0">
                    <a:pos x="218" y="41"/>
                  </a:cxn>
                  <a:cxn ang="0">
                    <a:pos x="220" y="43"/>
                  </a:cxn>
                </a:cxnLst>
                <a:rect l="0" t="0" r="r" b="b"/>
                <a:pathLst>
                  <a:path w="220" h="45">
                    <a:moveTo>
                      <a:pt x="0" y="24"/>
                    </a:moveTo>
                    <a:lnTo>
                      <a:pt x="3" y="27"/>
                    </a:lnTo>
                    <a:lnTo>
                      <a:pt x="10" y="31"/>
                    </a:lnTo>
                    <a:lnTo>
                      <a:pt x="15" y="36"/>
                    </a:lnTo>
                    <a:lnTo>
                      <a:pt x="12" y="38"/>
                    </a:lnTo>
                    <a:lnTo>
                      <a:pt x="17" y="41"/>
                    </a:lnTo>
                    <a:lnTo>
                      <a:pt x="29" y="43"/>
                    </a:lnTo>
                    <a:lnTo>
                      <a:pt x="34" y="45"/>
                    </a:lnTo>
                    <a:lnTo>
                      <a:pt x="41" y="45"/>
                    </a:lnTo>
                    <a:lnTo>
                      <a:pt x="43" y="38"/>
                    </a:lnTo>
                    <a:lnTo>
                      <a:pt x="55" y="41"/>
                    </a:lnTo>
                    <a:lnTo>
                      <a:pt x="57" y="45"/>
                    </a:lnTo>
                    <a:lnTo>
                      <a:pt x="60" y="45"/>
                    </a:lnTo>
                    <a:lnTo>
                      <a:pt x="62" y="34"/>
                    </a:lnTo>
                    <a:lnTo>
                      <a:pt x="67" y="24"/>
                    </a:lnTo>
                    <a:lnTo>
                      <a:pt x="79" y="27"/>
                    </a:lnTo>
                    <a:lnTo>
                      <a:pt x="81" y="12"/>
                    </a:lnTo>
                    <a:lnTo>
                      <a:pt x="81" y="3"/>
                    </a:lnTo>
                    <a:lnTo>
                      <a:pt x="83" y="0"/>
                    </a:lnTo>
                    <a:lnTo>
                      <a:pt x="93" y="3"/>
                    </a:lnTo>
                    <a:lnTo>
                      <a:pt x="93" y="5"/>
                    </a:lnTo>
                    <a:lnTo>
                      <a:pt x="102" y="3"/>
                    </a:lnTo>
                    <a:lnTo>
                      <a:pt x="116" y="8"/>
                    </a:lnTo>
                    <a:lnTo>
                      <a:pt x="131" y="17"/>
                    </a:lnTo>
                    <a:lnTo>
                      <a:pt x="140" y="15"/>
                    </a:lnTo>
                    <a:lnTo>
                      <a:pt x="149" y="22"/>
                    </a:lnTo>
                    <a:lnTo>
                      <a:pt x="159" y="27"/>
                    </a:lnTo>
                    <a:lnTo>
                      <a:pt x="178" y="31"/>
                    </a:lnTo>
                    <a:lnTo>
                      <a:pt x="185" y="22"/>
                    </a:lnTo>
                    <a:lnTo>
                      <a:pt x="190" y="22"/>
                    </a:lnTo>
                    <a:lnTo>
                      <a:pt x="199" y="24"/>
                    </a:lnTo>
                    <a:lnTo>
                      <a:pt x="204" y="29"/>
                    </a:lnTo>
                    <a:lnTo>
                      <a:pt x="209" y="31"/>
                    </a:lnTo>
                    <a:lnTo>
                      <a:pt x="216" y="31"/>
                    </a:lnTo>
                    <a:lnTo>
                      <a:pt x="218" y="41"/>
                    </a:lnTo>
                    <a:lnTo>
                      <a:pt x="220" y="4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3" name="Freeform 369"/>
              <p:cNvSpPr>
                <a:spLocks/>
              </p:cNvSpPr>
              <p:nvPr/>
            </p:nvSpPr>
            <p:spPr bwMode="auto">
              <a:xfrm>
                <a:off x="2889" y="2342"/>
                <a:ext cx="280" cy="156"/>
              </a:xfrm>
              <a:custGeom>
                <a:avLst/>
                <a:gdLst/>
                <a:ahLst/>
                <a:cxnLst>
                  <a:cxn ang="0">
                    <a:pos x="0" y="17"/>
                  </a:cxn>
                  <a:cxn ang="0">
                    <a:pos x="10" y="17"/>
                  </a:cxn>
                  <a:cxn ang="0">
                    <a:pos x="17" y="0"/>
                  </a:cxn>
                  <a:cxn ang="0">
                    <a:pos x="31" y="3"/>
                  </a:cxn>
                  <a:cxn ang="0">
                    <a:pos x="43" y="24"/>
                  </a:cxn>
                  <a:cxn ang="0">
                    <a:pos x="69" y="31"/>
                  </a:cxn>
                  <a:cxn ang="0">
                    <a:pos x="83" y="43"/>
                  </a:cxn>
                  <a:cxn ang="0">
                    <a:pos x="105" y="38"/>
                  </a:cxn>
                  <a:cxn ang="0">
                    <a:pos x="109" y="47"/>
                  </a:cxn>
                  <a:cxn ang="0">
                    <a:pos x="97" y="64"/>
                  </a:cxn>
                  <a:cxn ang="0">
                    <a:pos x="105" y="74"/>
                  </a:cxn>
                  <a:cxn ang="0">
                    <a:pos x="116" y="83"/>
                  </a:cxn>
                  <a:cxn ang="0">
                    <a:pos x="121" y="92"/>
                  </a:cxn>
                  <a:cxn ang="0">
                    <a:pos x="131" y="97"/>
                  </a:cxn>
                  <a:cxn ang="0">
                    <a:pos x="149" y="83"/>
                  </a:cxn>
                  <a:cxn ang="0">
                    <a:pos x="140" y="66"/>
                  </a:cxn>
                  <a:cxn ang="0">
                    <a:pos x="142" y="62"/>
                  </a:cxn>
                  <a:cxn ang="0">
                    <a:pos x="161" y="69"/>
                  </a:cxn>
                  <a:cxn ang="0">
                    <a:pos x="178" y="83"/>
                  </a:cxn>
                  <a:cxn ang="0">
                    <a:pos x="194" y="78"/>
                  </a:cxn>
                  <a:cxn ang="0">
                    <a:pos x="201" y="83"/>
                  </a:cxn>
                  <a:cxn ang="0">
                    <a:pos x="192" y="90"/>
                  </a:cxn>
                  <a:cxn ang="0">
                    <a:pos x="201" y="104"/>
                  </a:cxn>
                  <a:cxn ang="0">
                    <a:pos x="209" y="109"/>
                  </a:cxn>
                  <a:cxn ang="0">
                    <a:pos x="220" y="102"/>
                  </a:cxn>
                  <a:cxn ang="0">
                    <a:pos x="230" y="109"/>
                  </a:cxn>
                  <a:cxn ang="0">
                    <a:pos x="242" y="114"/>
                  </a:cxn>
                  <a:cxn ang="0">
                    <a:pos x="258" y="116"/>
                  </a:cxn>
                  <a:cxn ang="0">
                    <a:pos x="261" y="135"/>
                  </a:cxn>
                  <a:cxn ang="0">
                    <a:pos x="275" y="140"/>
                  </a:cxn>
                  <a:cxn ang="0">
                    <a:pos x="280" y="156"/>
                  </a:cxn>
                </a:cxnLst>
                <a:rect l="0" t="0" r="r" b="b"/>
                <a:pathLst>
                  <a:path w="280" h="156">
                    <a:moveTo>
                      <a:pt x="0" y="17"/>
                    </a:moveTo>
                    <a:lnTo>
                      <a:pt x="10" y="17"/>
                    </a:lnTo>
                    <a:lnTo>
                      <a:pt x="17" y="0"/>
                    </a:lnTo>
                    <a:lnTo>
                      <a:pt x="31" y="3"/>
                    </a:lnTo>
                    <a:lnTo>
                      <a:pt x="43" y="24"/>
                    </a:lnTo>
                    <a:lnTo>
                      <a:pt x="69" y="31"/>
                    </a:lnTo>
                    <a:lnTo>
                      <a:pt x="83" y="43"/>
                    </a:lnTo>
                    <a:lnTo>
                      <a:pt x="105" y="38"/>
                    </a:lnTo>
                    <a:lnTo>
                      <a:pt x="109" y="47"/>
                    </a:lnTo>
                    <a:lnTo>
                      <a:pt x="97" y="64"/>
                    </a:lnTo>
                    <a:lnTo>
                      <a:pt x="105" y="74"/>
                    </a:lnTo>
                    <a:lnTo>
                      <a:pt x="116" y="83"/>
                    </a:lnTo>
                    <a:lnTo>
                      <a:pt x="121" y="92"/>
                    </a:lnTo>
                    <a:lnTo>
                      <a:pt x="131" y="97"/>
                    </a:lnTo>
                    <a:lnTo>
                      <a:pt x="149" y="83"/>
                    </a:lnTo>
                    <a:lnTo>
                      <a:pt x="140" y="66"/>
                    </a:lnTo>
                    <a:lnTo>
                      <a:pt x="142" y="62"/>
                    </a:lnTo>
                    <a:lnTo>
                      <a:pt x="161" y="69"/>
                    </a:lnTo>
                    <a:lnTo>
                      <a:pt x="178" y="83"/>
                    </a:lnTo>
                    <a:lnTo>
                      <a:pt x="194" y="78"/>
                    </a:lnTo>
                    <a:lnTo>
                      <a:pt x="201" y="83"/>
                    </a:lnTo>
                    <a:lnTo>
                      <a:pt x="192" y="90"/>
                    </a:lnTo>
                    <a:lnTo>
                      <a:pt x="201" y="104"/>
                    </a:lnTo>
                    <a:lnTo>
                      <a:pt x="209" y="109"/>
                    </a:lnTo>
                    <a:lnTo>
                      <a:pt x="220" y="102"/>
                    </a:lnTo>
                    <a:lnTo>
                      <a:pt x="230" y="109"/>
                    </a:lnTo>
                    <a:lnTo>
                      <a:pt x="242" y="114"/>
                    </a:lnTo>
                    <a:lnTo>
                      <a:pt x="258" y="116"/>
                    </a:lnTo>
                    <a:lnTo>
                      <a:pt x="261" y="135"/>
                    </a:lnTo>
                    <a:lnTo>
                      <a:pt x="275" y="140"/>
                    </a:lnTo>
                    <a:lnTo>
                      <a:pt x="280" y="156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4" name="Freeform 370"/>
              <p:cNvSpPr>
                <a:spLocks/>
              </p:cNvSpPr>
              <p:nvPr/>
            </p:nvSpPr>
            <p:spPr bwMode="auto">
              <a:xfrm>
                <a:off x="3594" y="1381"/>
                <a:ext cx="43" cy="213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36" y="10"/>
                  </a:cxn>
                  <a:cxn ang="0">
                    <a:pos x="31" y="19"/>
                  </a:cxn>
                  <a:cxn ang="0">
                    <a:pos x="17" y="55"/>
                  </a:cxn>
                  <a:cxn ang="0">
                    <a:pos x="0" y="81"/>
                  </a:cxn>
                  <a:cxn ang="0">
                    <a:pos x="17" y="119"/>
                  </a:cxn>
                  <a:cxn ang="0">
                    <a:pos x="14" y="131"/>
                  </a:cxn>
                  <a:cxn ang="0">
                    <a:pos x="33" y="159"/>
                  </a:cxn>
                  <a:cxn ang="0">
                    <a:pos x="43" y="173"/>
                  </a:cxn>
                  <a:cxn ang="0">
                    <a:pos x="29" y="180"/>
                  </a:cxn>
                  <a:cxn ang="0">
                    <a:pos x="24" y="213"/>
                  </a:cxn>
                </a:cxnLst>
                <a:rect l="0" t="0" r="r" b="b"/>
                <a:pathLst>
                  <a:path w="43" h="213">
                    <a:moveTo>
                      <a:pt x="24" y="0"/>
                    </a:moveTo>
                    <a:lnTo>
                      <a:pt x="36" y="10"/>
                    </a:lnTo>
                    <a:lnTo>
                      <a:pt x="31" y="19"/>
                    </a:lnTo>
                    <a:lnTo>
                      <a:pt x="17" y="55"/>
                    </a:lnTo>
                    <a:lnTo>
                      <a:pt x="0" y="81"/>
                    </a:lnTo>
                    <a:lnTo>
                      <a:pt x="17" y="119"/>
                    </a:lnTo>
                    <a:lnTo>
                      <a:pt x="14" y="131"/>
                    </a:lnTo>
                    <a:lnTo>
                      <a:pt x="33" y="159"/>
                    </a:lnTo>
                    <a:lnTo>
                      <a:pt x="43" y="173"/>
                    </a:lnTo>
                    <a:lnTo>
                      <a:pt x="29" y="180"/>
                    </a:lnTo>
                    <a:lnTo>
                      <a:pt x="24" y="21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5" name="Freeform 371"/>
              <p:cNvSpPr>
                <a:spLocks/>
              </p:cNvSpPr>
              <p:nvPr/>
            </p:nvSpPr>
            <p:spPr bwMode="auto">
              <a:xfrm>
                <a:off x="3441" y="1554"/>
                <a:ext cx="177" cy="48"/>
              </a:xfrm>
              <a:custGeom>
                <a:avLst/>
                <a:gdLst/>
                <a:ahLst/>
                <a:cxnLst>
                  <a:cxn ang="0">
                    <a:pos x="0" y="31"/>
                  </a:cxn>
                  <a:cxn ang="0">
                    <a:pos x="40" y="3"/>
                  </a:cxn>
                  <a:cxn ang="0">
                    <a:pos x="49" y="0"/>
                  </a:cxn>
                  <a:cxn ang="0">
                    <a:pos x="92" y="17"/>
                  </a:cxn>
                  <a:cxn ang="0">
                    <a:pos x="118" y="45"/>
                  </a:cxn>
                  <a:cxn ang="0">
                    <a:pos x="134" y="48"/>
                  </a:cxn>
                  <a:cxn ang="0">
                    <a:pos x="149" y="33"/>
                  </a:cxn>
                  <a:cxn ang="0">
                    <a:pos x="177" y="40"/>
                  </a:cxn>
                </a:cxnLst>
                <a:rect l="0" t="0" r="r" b="b"/>
                <a:pathLst>
                  <a:path w="177" h="48">
                    <a:moveTo>
                      <a:pt x="0" y="31"/>
                    </a:moveTo>
                    <a:lnTo>
                      <a:pt x="40" y="3"/>
                    </a:lnTo>
                    <a:lnTo>
                      <a:pt x="49" y="0"/>
                    </a:lnTo>
                    <a:lnTo>
                      <a:pt x="92" y="17"/>
                    </a:lnTo>
                    <a:lnTo>
                      <a:pt x="118" y="45"/>
                    </a:lnTo>
                    <a:lnTo>
                      <a:pt x="134" y="48"/>
                    </a:lnTo>
                    <a:lnTo>
                      <a:pt x="149" y="33"/>
                    </a:lnTo>
                    <a:lnTo>
                      <a:pt x="177" y="4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6" name="Freeform 372"/>
              <p:cNvSpPr>
                <a:spLocks/>
              </p:cNvSpPr>
              <p:nvPr/>
            </p:nvSpPr>
            <p:spPr bwMode="auto">
              <a:xfrm>
                <a:off x="3204" y="1968"/>
                <a:ext cx="187" cy="10"/>
              </a:xfrm>
              <a:custGeom>
                <a:avLst/>
                <a:gdLst/>
                <a:ahLst/>
                <a:cxnLst>
                  <a:cxn ang="0">
                    <a:pos x="0" y="3"/>
                  </a:cxn>
                  <a:cxn ang="0">
                    <a:pos x="111" y="10"/>
                  </a:cxn>
                  <a:cxn ang="0">
                    <a:pos x="187" y="0"/>
                  </a:cxn>
                </a:cxnLst>
                <a:rect l="0" t="0" r="r" b="b"/>
                <a:pathLst>
                  <a:path w="187" h="10">
                    <a:moveTo>
                      <a:pt x="0" y="3"/>
                    </a:moveTo>
                    <a:lnTo>
                      <a:pt x="111" y="10"/>
                    </a:lnTo>
                    <a:lnTo>
                      <a:pt x="187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7" name="Freeform 373"/>
              <p:cNvSpPr>
                <a:spLocks/>
              </p:cNvSpPr>
              <p:nvPr/>
            </p:nvSpPr>
            <p:spPr bwMode="auto">
              <a:xfrm>
                <a:off x="3270" y="1729"/>
                <a:ext cx="338" cy="71"/>
              </a:xfrm>
              <a:custGeom>
                <a:avLst/>
                <a:gdLst/>
                <a:ahLst/>
                <a:cxnLst>
                  <a:cxn ang="0">
                    <a:pos x="0" y="64"/>
                  </a:cxn>
                  <a:cxn ang="0">
                    <a:pos x="29" y="36"/>
                  </a:cxn>
                  <a:cxn ang="0">
                    <a:pos x="52" y="26"/>
                  </a:cxn>
                  <a:cxn ang="0">
                    <a:pos x="107" y="19"/>
                  </a:cxn>
                  <a:cxn ang="0">
                    <a:pos x="149" y="22"/>
                  </a:cxn>
                  <a:cxn ang="0">
                    <a:pos x="194" y="24"/>
                  </a:cxn>
                  <a:cxn ang="0">
                    <a:pos x="223" y="0"/>
                  </a:cxn>
                  <a:cxn ang="0">
                    <a:pos x="237" y="26"/>
                  </a:cxn>
                  <a:cxn ang="0">
                    <a:pos x="270" y="29"/>
                  </a:cxn>
                  <a:cxn ang="0">
                    <a:pos x="312" y="62"/>
                  </a:cxn>
                  <a:cxn ang="0">
                    <a:pos x="338" y="71"/>
                  </a:cxn>
                </a:cxnLst>
                <a:rect l="0" t="0" r="r" b="b"/>
                <a:pathLst>
                  <a:path w="338" h="71">
                    <a:moveTo>
                      <a:pt x="0" y="64"/>
                    </a:moveTo>
                    <a:lnTo>
                      <a:pt x="29" y="36"/>
                    </a:lnTo>
                    <a:lnTo>
                      <a:pt x="52" y="26"/>
                    </a:lnTo>
                    <a:lnTo>
                      <a:pt x="107" y="19"/>
                    </a:lnTo>
                    <a:lnTo>
                      <a:pt x="149" y="22"/>
                    </a:lnTo>
                    <a:lnTo>
                      <a:pt x="194" y="24"/>
                    </a:lnTo>
                    <a:lnTo>
                      <a:pt x="223" y="0"/>
                    </a:lnTo>
                    <a:lnTo>
                      <a:pt x="237" y="26"/>
                    </a:lnTo>
                    <a:lnTo>
                      <a:pt x="270" y="29"/>
                    </a:lnTo>
                    <a:lnTo>
                      <a:pt x="312" y="62"/>
                    </a:lnTo>
                    <a:lnTo>
                      <a:pt x="338" y="7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8" name="Freeform 374"/>
              <p:cNvSpPr>
                <a:spLocks/>
              </p:cNvSpPr>
              <p:nvPr/>
            </p:nvSpPr>
            <p:spPr bwMode="auto">
              <a:xfrm>
                <a:off x="3618" y="1594"/>
                <a:ext cx="73" cy="138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1" y="17"/>
                  </a:cxn>
                  <a:cxn ang="0">
                    <a:pos x="28" y="62"/>
                  </a:cxn>
                  <a:cxn ang="0">
                    <a:pos x="61" y="93"/>
                  </a:cxn>
                  <a:cxn ang="0">
                    <a:pos x="73" y="123"/>
                  </a:cxn>
                  <a:cxn ang="0">
                    <a:pos x="69" y="138"/>
                  </a:cxn>
                </a:cxnLst>
                <a:rect l="0" t="0" r="r" b="b"/>
                <a:pathLst>
                  <a:path w="73" h="138">
                    <a:moveTo>
                      <a:pt x="0" y="0"/>
                    </a:moveTo>
                    <a:lnTo>
                      <a:pt x="31" y="17"/>
                    </a:lnTo>
                    <a:lnTo>
                      <a:pt x="28" y="62"/>
                    </a:lnTo>
                    <a:lnTo>
                      <a:pt x="61" y="93"/>
                    </a:lnTo>
                    <a:lnTo>
                      <a:pt x="73" y="123"/>
                    </a:lnTo>
                    <a:lnTo>
                      <a:pt x="69" y="138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399" name="Freeform 375"/>
              <p:cNvSpPr>
                <a:spLocks/>
              </p:cNvSpPr>
              <p:nvPr/>
            </p:nvSpPr>
            <p:spPr bwMode="auto">
              <a:xfrm>
                <a:off x="3441" y="1800"/>
                <a:ext cx="179" cy="204"/>
              </a:xfrm>
              <a:custGeom>
                <a:avLst/>
                <a:gdLst/>
                <a:ahLst/>
                <a:cxnLst>
                  <a:cxn ang="0">
                    <a:pos x="0" y="204"/>
                  </a:cxn>
                  <a:cxn ang="0">
                    <a:pos x="56" y="204"/>
                  </a:cxn>
                  <a:cxn ang="0">
                    <a:pos x="78" y="175"/>
                  </a:cxn>
                  <a:cxn ang="0">
                    <a:pos x="113" y="156"/>
                  </a:cxn>
                  <a:cxn ang="0">
                    <a:pos x="127" y="168"/>
                  </a:cxn>
                  <a:cxn ang="0">
                    <a:pos x="137" y="166"/>
                  </a:cxn>
                  <a:cxn ang="0">
                    <a:pos x="125" y="133"/>
                  </a:cxn>
                  <a:cxn ang="0">
                    <a:pos x="127" y="95"/>
                  </a:cxn>
                  <a:cxn ang="0">
                    <a:pos x="158" y="57"/>
                  </a:cxn>
                  <a:cxn ang="0">
                    <a:pos x="177" y="50"/>
                  </a:cxn>
                  <a:cxn ang="0">
                    <a:pos x="179" y="33"/>
                  </a:cxn>
                  <a:cxn ang="0">
                    <a:pos x="165" y="31"/>
                  </a:cxn>
                  <a:cxn ang="0">
                    <a:pos x="167" y="0"/>
                  </a:cxn>
                </a:cxnLst>
                <a:rect l="0" t="0" r="r" b="b"/>
                <a:pathLst>
                  <a:path w="179" h="204">
                    <a:moveTo>
                      <a:pt x="0" y="204"/>
                    </a:moveTo>
                    <a:lnTo>
                      <a:pt x="56" y="204"/>
                    </a:lnTo>
                    <a:lnTo>
                      <a:pt x="78" y="175"/>
                    </a:lnTo>
                    <a:lnTo>
                      <a:pt x="113" y="156"/>
                    </a:lnTo>
                    <a:lnTo>
                      <a:pt x="127" y="168"/>
                    </a:lnTo>
                    <a:lnTo>
                      <a:pt x="137" y="166"/>
                    </a:lnTo>
                    <a:lnTo>
                      <a:pt x="125" y="133"/>
                    </a:lnTo>
                    <a:lnTo>
                      <a:pt x="127" y="95"/>
                    </a:lnTo>
                    <a:lnTo>
                      <a:pt x="158" y="57"/>
                    </a:lnTo>
                    <a:lnTo>
                      <a:pt x="177" y="50"/>
                    </a:lnTo>
                    <a:lnTo>
                      <a:pt x="179" y="33"/>
                    </a:lnTo>
                    <a:lnTo>
                      <a:pt x="165" y="31"/>
                    </a:lnTo>
                    <a:lnTo>
                      <a:pt x="167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0" name="Freeform 376"/>
              <p:cNvSpPr>
                <a:spLocks/>
              </p:cNvSpPr>
              <p:nvPr/>
            </p:nvSpPr>
            <p:spPr bwMode="auto">
              <a:xfrm>
                <a:off x="3391" y="1964"/>
                <a:ext cx="50" cy="40"/>
              </a:xfrm>
              <a:custGeom>
                <a:avLst/>
                <a:gdLst/>
                <a:ahLst/>
                <a:cxnLst>
                  <a:cxn ang="0">
                    <a:pos x="50" y="40"/>
                  </a:cxn>
                  <a:cxn ang="0">
                    <a:pos x="50" y="26"/>
                  </a:cxn>
                  <a:cxn ang="0">
                    <a:pos x="33" y="11"/>
                  </a:cxn>
                  <a:cxn ang="0">
                    <a:pos x="14" y="0"/>
                  </a:cxn>
                  <a:cxn ang="0">
                    <a:pos x="0" y="4"/>
                  </a:cxn>
                </a:cxnLst>
                <a:rect l="0" t="0" r="r" b="b"/>
                <a:pathLst>
                  <a:path w="50" h="40">
                    <a:moveTo>
                      <a:pt x="50" y="40"/>
                    </a:moveTo>
                    <a:lnTo>
                      <a:pt x="50" y="26"/>
                    </a:lnTo>
                    <a:lnTo>
                      <a:pt x="33" y="11"/>
                    </a:lnTo>
                    <a:lnTo>
                      <a:pt x="14" y="0"/>
                    </a:lnTo>
                    <a:lnTo>
                      <a:pt x="0" y="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1" name="Freeform 377"/>
              <p:cNvSpPr>
                <a:spLocks/>
              </p:cNvSpPr>
              <p:nvPr/>
            </p:nvSpPr>
            <p:spPr bwMode="auto">
              <a:xfrm>
                <a:off x="3289" y="1878"/>
                <a:ext cx="102" cy="90"/>
              </a:xfrm>
              <a:custGeom>
                <a:avLst/>
                <a:gdLst/>
                <a:ahLst/>
                <a:cxnLst>
                  <a:cxn ang="0">
                    <a:pos x="102" y="90"/>
                  </a:cxn>
                  <a:cxn ang="0">
                    <a:pos x="95" y="67"/>
                  </a:cxn>
                  <a:cxn ang="0">
                    <a:pos x="102" y="43"/>
                  </a:cxn>
                  <a:cxn ang="0">
                    <a:pos x="95" y="29"/>
                  </a:cxn>
                  <a:cxn ang="0">
                    <a:pos x="83" y="15"/>
                  </a:cxn>
                  <a:cxn ang="0">
                    <a:pos x="47" y="17"/>
                  </a:cxn>
                  <a:cxn ang="0">
                    <a:pos x="7" y="0"/>
                  </a:cxn>
                  <a:cxn ang="0">
                    <a:pos x="0" y="3"/>
                  </a:cxn>
                </a:cxnLst>
                <a:rect l="0" t="0" r="r" b="b"/>
                <a:pathLst>
                  <a:path w="102" h="90">
                    <a:moveTo>
                      <a:pt x="102" y="90"/>
                    </a:moveTo>
                    <a:lnTo>
                      <a:pt x="95" y="67"/>
                    </a:lnTo>
                    <a:lnTo>
                      <a:pt x="102" y="43"/>
                    </a:lnTo>
                    <a:lnTo>
                      <a:pt x="95" y="29"/>
                    </a:lnTo>
                    <a:lnTo>
                      <a:pt x="83" y="15"/>
                    </a:lnTo>
                    <a:lnTo>
                      <a:pt x="47" y="17"/>
                    </a:lnTo>
                    <a:lnTo>
                      <a:pt x="7" y="0"/>
                    </a:lnTo>
                    <a:lnTo>
                      <a:pt x="0" y="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2" name="Freeform 378"/>
              <p:cNvSpPr>
                <a:spLocks/>
              </p:cNvSpPr>
              <p:nvPr/>
            </p:nvSpPr>
            <p:spPr bwMode="auto">
              <a:xfrm>
                <a:off x="3438" y="2004"/>
                <a:ext cx="43" cy="260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10" y="28"/>
                  </a:cxn>
                  <a:cxn ang="0">
                    <a:pos x="38" y="83"/>
                  </a:cxn>
                  <a:cxn ang="0">
                    <a:pos x="43" y="128"/>
                  </a:cxn>
                  <a:cxn ang="0">
                    <a:pos x="33" y="142"/>
                  </a:cxn>
                  <a:cxn ang="0">
                    <a:pos x="17" y="151"/>
                  </a:cxn>
                  <a:cxn ang="0">
                    <a:pos x="0" y="182"/>
                  </a:cxn>
                  <a:cxn ang="0">
                    <a:pos x="29" y="196"/>
                  </a:cxn>
                  <a:cxn ang="0">
                    <a:pos x="29" y="236"/>
                  </a:cxn>
                  <a:cxn ang="0">
                    <a:pos x="31" y="251"/>
                  </a:cxn>
                  <a:cxn ang="0">
                    <a:pos x="38" y="260"/>
                  </a:cxn>
                </a:cxnLst>
                <a:rect l="0" t="0" r="r" b="b"/>
                <a:pathLst>
                  <a:path w="43" h="260">
                    <a:moveTo>
                      <a:pt x="3" y="0"/>
                    </a:moveTo>
                    <a:lnTo>
                      <a:pt x="10" y="28"/>
                    </a:lnTo>
                    <a:lnTo>
                      <a:pt x="38" y="83"/>
                    </a:lnTo>
                    <a:lnTo>
                      <a:pt x="43" y="128"/>
                    </a:lnTo>
                    <a:lnTo>
                      <a:pt x="33" y="142"/>
                    </a:lnTo>
                    <a:lnTo>
                      <a:pt x="17" y="151"/>
                    </a:lnTo>
                    <a:lnTo>
                      <a:pt x="0" y="182"/>
                    </a:lnTo>
                    <a:lnTo>
                      <a:pt x="29" y="196"/>
                    </a:lnTo>
                    <a:lnTo>
                      <a:pt x="29" y="236"/>
                    </a:lnTo>
                    <a:lnTo>
                      <a:pt x="31" y="251"/>
                    </a:lnTo>
                    <a:lnTo>
                      <a:pt x="38" y="26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3" name="Freeform 379"/>
              <p:cNvSpPr>
                <a:spLocks/>
              </p:cNvSpPr>
              <p:nvPr/>
            </p:nvSpPr>
            <p:spPr bwMode="auto">
              <a:xfrm>
                <a:off x="3429" y="2264"/>
                <a:ext cx="87" cy="272"/>
              </a:xfrm>
              <a:custGeom>
                <a:avLst/>
                <a:gdLst/>
                <a:ahLst/>
                <a:cxnLst>
                  <a:cxn ang="0">
                    <a:pos x="0" y="265"/>
                  </a:cxn>
                  <a:cxn ang="0">
                    <a:pos x="23" y="272"/>
                  </a:cxn>
                  <a:cxn ang="0">
                    <a:pos x="12" y="253"/>
                  </a:cxn>
                  <a:cxn ang="0">
                    <a:pos x="2" y="220"/>
                  </a:cxn>
                  <a:cxn ang="0">
                    <a:pos x="35" y="159"/>
                  </a:cxn>
                  <a:cxn ang="0">
                    <a:pos x="66" y="118"/>
                  </a:cxn>
                  <a:cxn ang="0">
                    <a:pos x="83" y="114"/>
                  </a:cxn>
                  <a:cxn ang="0">
                    <a:pos x="87" y="88"/>
                  </a:cxn>
                  <a:cxn ang="0">
                    <a:pos x="83" y="64"/>
                  </a:cxn>
                  <a:cxn ang="0">
                    <a:pos x="49" y="19"/>
                  </a:cxn>
                  <a:cxn ang="0">
                    <a:pos x="47" y="0"/>
                  </a:cxn>
                </a:cxnLst>
                <a:rect l="0" t="0" r="r" b="b"/>
                <a:pathLst>
                  <a:path w="87" h="272">
                    <a:moveTo>
                      <a:pt x="0" y="265"/>
                    </a:moveTo>
                    <a:lnTo>
                      <a:pt x="23" y="272"/>
                    </a:lnTo>
                    <a:lnTo>
                      <a:pt x="12" y="253"/>
                    </a:lnTo>
                    <a:lnTo>
                      <a:pt x="2" y="220"/>
                    </a:lnTo>
                    <a:lnTo>
                      <a:pt x="35" y="159"/>
                    </a:lnTo>
                    <a:lnTo>
                      <a:pt x="66" y="118"/>
                    </a:lnTo>
                    <a:lnTo>
                      <a:pt x="83" y="114"/>
                    </a:lnTo>
                    <a:lnTo>
                      <a:pt x="87" y="88"/>
                    </a:lnTo>
                    <a:lnTo>
                      <a:pt x="83" y="64"/>
                    </a:lnTo>
                    <a:lnTo>
                      <a:pt x="49" y="19"/>
                    </a:lnTo>
                    <a:lnTo>
                      <a:pt x="47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4" name="Freeform 380"/>
              <p:cNvSpPr>
                <a:spLocks/>
              </p:cNvSpPr>
              <p:nvPr/>
            </p:nvSpPr>
            <p:spPr bwMode="auto">
              <a:xfrm>
                <a:off x="3169" y="2486"/>
                <a:ext cx="257" cy="43"/>
              </a:xfrm>
              <a:custGeom>
                <a:avLst/>
                <a:gdLst/>
                <a:ahLst/>
                <a:cxnLst>
                  <a:cxn ang="0">
                    <a:pos x="0" y="12"/>
                  </a:cxn>
                  <a:cxn ang="0">
                    <a:pos x="7" y="12"/>
                  </a:cxn>
                  <a:cxn ang="0">
                    <a:pos x="9" y="24"/>
                  </a:cxn>
                  <a:cxn ang="0">
                    <a:pos x="16" y="24"/>
                  </a:cxn>
                  <a:cxn ang="0">
                    <a:pos x="40" y="0"/>
                  </a:cxn>
                  <a:cxn ang="0">
                    <a:pos x="66" y="27"/>
                  </a:cxn>
                  <a:cxn ang="0">
                    <a:pos x="63" y="43"/>
                  </a:cxn>
                  <a:cxn ang="0">
                    <a:pos x="87" y="41"/>
                  </a:cxn>
                  <a:cxn ang="0">
                    <a:pos x="92" y="27"/>
                  </a:cxn>
                  <a:cxn ang="0">
                    <a:pos x="108" y="19"/>
                  </a:cxn>
                  <a:cxn ang="0">
                    <a:pos x="130" y="19"/>
                  </a:cxn>
                  <a:cxn ang="0">
                    <a:pos x="144" y="29"/>
                  </a:cxn>
                  <a:cxn ang="0">
                    <a:pos x="151" y="15"/>
                  </a:cxn>
                  <a:cxn ang="0">
                    <a:pos x="189" y="10"/>
                  </a:cxn>
                  <a:cxn ang="0">
                    <a:pos x="220" y="24"/>
                  </a:cxn>
                  <a:cxn ang="0">
                    <a:pos x="257" y="43"/>
                  </a:cxn>
                </a:cxnLst>
                <a:rect l="0" t="0" r="r" b="b"/>
                <a:pathLst>
                  <a:path w="257" h="43">
                    <a:moveTo>
                      <a:pt x="0" y="12"/>
                    </a:moveTo>
                    <a:lnTo>
                      <a:pt x="7" y="12"/>
                    </a:lnTo>
                    <a:lnTo>
                      <a:pt x="9" y="24"/>
                    </a:lnTo>
                    <a:lnTo>
                      <a:pt x="16" y="24"/>
                    </a:lnTo>
                    <a:lnTo>
                      <a:pt x="40" y="0"/>
                    </a:lnTo>
                    <a:lnTo>
                      <a:pt x="66" y="27"/>
                    </a:lnTo>
                    <a:lnTo>
                      <a:pt x="63" y="43"/>
                    </a:lnTo>
                    <a:lnTo>
                      <a:pt x="87" y="41"/>
                    </a:lnTo>
                    <a:lnTo>
                      <a:pt x="92" y="27"/>
                    </a:lnTo>
                    <a:lnTo>
                      <a:pt x="108" y="19"/>
                    </a:lnTo>
                    <a:lnTo>
                      <a:pt x="130" y="19"/>
                    </a:lnTo>
                    <a:lnTo>
                      <a:pt x="144" y="29"/>
                    </a:lnTo>
                    <a:lnTo>
                      <a:pt x="151" y="15"/>
                    </a:lnTo>
                    <a:lnTo>
                      <a:pt x="189" y="10"/>
                    </a:lnTo>
                    <a:lnTo>
                      <a:pt x="220" y="24"/>
                    </a:lnTo>
                    <a:lnTo>
                      <a:pt x="257" y="4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5" name="Freeform 381"/>
              <p:cNvSpPr>
                <a:spLocks/>
              </p:cNvSpPr>
              <p:nvPr/>
            </p:nvSpPr>
            <p:spPr bwMode="auto">
              <a:xfrm>
                <a:off x="3038" y="2498"/>
                <a:ext cx="131" cy="102"/>
              </a:xfrm>
              <a:custGeom>
                <a:avLst/>
                <a:gdLst/>
                <a:ahLst/>
                <a:cxnLst>
                  <a:cxn ang="0">
                    <a:pos x="131" y="0"/>
                  </a:cxn>
                  <a:cxn ang="0">
                    <a:pos x="107" y="10"/>
                  </a:cxn>
                  <a:cxn ang="0">
                    <a:pos x="95" y="22"/>
                  </a:cxn>
                  <a:cxn ang="0">
                    <a:pos x="81" y="33"/>
                  </a:cxn>
                  <a:cxn ang="0">
                    <a:pos x="76" y="52"/>
                  </a:cxn>
                  <a:cxn ang="0">
                    <a:pos x="64" y="67"/>
                  </a:cxn>
                  <a:cxn ang="0">
                    <a:pos x="43" y="76"/>
                  </a:cxn>
                  <a:cxn ang="0">
                    <a:pos x="17" y="74"/>
                  </a:cxn>
                  <a:cxn ang="0">
                    <a:pos x="0" y="102"/>
                  </a:cxn>
                </a:cxnLst>
                <a:rect l="0" t="0" r="r" b="b"/>
                <a:pathLst>
                  <a:path w="131" h="102">
                    <a:moveTo>
                      <a:pt x="131" y="0"/>
                    </a:moveTo>
                    <a:lnTo>
                      <a:pt x="107" y="10"/>
                    </a:lnTo>
                    <a:lnTo>
                      <a:pt x="95" y="22"/>
                    </a:lnTo>
                    <a:lnTo>
                      <a:pt x="81" y="33"/>
                    </a:lnTo>
                    <a:lnTo>
                      <a:pt x="76" y="52"/>
                    </a:lnTo>
                    <a:lnTo>
                      <a:pt x="64" y="67"/>
                    </a:lnTo>
                    <a:lnTo>
                      <a:pt x="43" y="76"/>
                    </a:lnTo>
                    <a:lnTo>
                      <a:pt x="17" y="74"/>
                    </a:lnTo>
                    <a:lnTo>
                      <a:pt x="0" y="10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6" name="Freeform 382"/>
              <p:cNvSpPr>
                <a:spLocks/>
              </p:cNvSpPr>
              <p:nvPr/>
            </p:nvSpPr>
            <p:spPr bwMode="auto">
              <a:xfrm>
                <a:off x="3031" y="2600"/>
                <a:ext cx="22" cy="64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0" y="17"/>
                  </a:cxn>
                  <a:cxn ang="0">
                    <a:pos x="5" y="36"/>
                  </a:cxn>
                  <a:cxn ang="0">
                    <a:pos x="22" y="64"/>
                  </a:cxn>
                </a:cxnLst>
                <a:rect l="0" t="0" r="r" b="b"/>
                <a:pathLst>
                  <a:path w="22" h="64">
                    <a:moveTo>
                      <a:pt x="7" y="0"/>
                    </a:moveTo>
                    <a:lnTo>
                      <a:pt x="0" y="17"/>
                    </a:lnTo>
                    <a:lnTo>
                      <a:pt x="5" y="36"/>
                    </a:lnTo>
                    <a:lnTo>
                      <a:pt x="22" y="6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7" name="Freeform 383"/>
              <p:cNvSpPr>
                <a:spLocks/>
              </p:cNvSpPr>
              <p:nvPr/>
            </p:nvSpPr>
            <p:spPr bwMode="auto">
              <a:xfrm>
                <a:off x="2778" y="2818"/>
                <a:ext cx="38" cy="102"/>
              </a:xfrm>
              <a:custGeom>
                <a:avLst/>
                <a:gdLst/>
                <a:ahLst/>
                <a:cxnLst>
                  <a:cxn ang="0">
                    <a:pos x="22" y="99"/>
                  </a:cxn>
                  <a:cxn ang="0">
                    <a:pos x="31" y="102"/>
                  </a:cxn>
                  <a:cxn ang="0">
                    <a:pos x="38" y="97"/>
                  </a:cxn>
                  <a:cxn ang="0">
                    <a:pos x="29" y="85"/>
                  </a:cxn>
                  <a:cxn ang="0">
                    <a:pos x="19" y="78"/>
                  </a:cxn>
                  <a:cxn ang="0">
                    <a:pos x="12" y="75"/>
                  </a:cxn>
                  <a:cxn ang="0">
                    <a:pos x="12" y="68"/>
                  </a:cxn>
                  <a:cxn ang="0">
                    <a:pos x="17" y="59"/>
                  </a:cxn>
                  <a:cxn ang="0">
                    <a:pos x="7" y="59"/>
                  </a:cxn>
                  <a:cxn ang="0">
                    <a:pos x="7" y="54"/>
                  </a:cxn>
                  <a:cxn ang="0">
                    <a:pos x="7" y="49"/>
                  </a:cxn>
                  <a:cxn ang="0">
                    <a:pos x="17" y="42"/>
                  </a:cxn>
                  <a:cxn ang="0">
                    <a:pos x="19" y="38"/>
                  </a:cxn>
                  <a:cxn ang="0">
                    <a:pos x="3" y="33"/>
                  </a:cxn>
                  <a:cxn ang="0">
                    <a:pos x="0" y="26"/>
                  </a:cxn>
                  <a:cxn ang="0">
                    <a:pos x="22" y="9"/>
                  </a:cxn>
                  <a:cxn ang="0">
                    <a:pos x="26" y="0"/>
                  </a:cxn>
                </a:cxnLst>
                <a:rect l="0" t="0" r="r" b="b"/>
                <a:pathLst>
                  <a:path w="38" h="102">
                    <a:moveTo>
                      <a:pt x="22" y="99"/>
                    </a:moveTo>
                    <a:lnTo>
                      <a:pt x="31" y="102"/>
                    </a:lnTo>
                    <a:lnTo>
                      <a:pt x="38" y="97"/>
                    </a:lnTo>
                    <a:lnTo>
                      <a:pt x="29" y="85"/>
                    </a:lnTo>
                    <a:lnTo>
                      <a:pt x="19" y="78"/>
                    </a:lnTo>
                    <a:lnTo>
                      <a:pt x="12" y="75"/>
                    </a:lnTo>
                    <a:lnTo>
                      <a:pt x="12" y="68"/>
                    </a:lnTo>
                    <a:lnTo>
                      <a:pt x="17" y="59"/>
                    </a:lnTo>
                    <a:lnTo>
                      <a:pt x="7" y="59"/>
                    </a:lnTo>
                    <a:lnTo>
                      <a:pt x="7" y="54"/>
                    </a:lnTo>
                    <a:lnTo>
                      <a:pt x="7" y="49"/>
                    </a:lnTo>
                    <a:lnTo>
                      <a:pt x="17" y="42"/>
                    </a:lnTo>
                    <a:lnTo>
                      <a:pt x="19" y="38"/>
                    </a:lnTo>
                    <a:lnTo>
                      <a:pt x="3" y="33"/>
                    </a:lnTo>
                    <a:lnTo>
                      <a:pt x="0" y="26"/>
                    </a:lnTo>
                    <a:lnTo>
                      <a:pt x="22" y="9"/>
                    </a:lnTo>
                    <a:lnTo>
                      <a:pt x="26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8" name="Freeform 384"/>
              <p:cNvSpPr>
                <a:spLocks/>
              </p:cNvSpPr>
              <p:nvPr/>
            </p:nvSpPr>
            <p:spPr bwMode="auto">
              <a:xfrm>
                <a:off x="2804" y="2785"/>
                <a:ext cx="175" cy="47"/>
              </a:xfrm>
              <a:custGeom>
                <a:avLst/>
                <a:gdLst/>
                <a:ahLst/>
                <a:cxnLst>
                  <a:cxn ang="0">
                    <a:pos x="0" y="33"/>
                  </a:cxn>
                  <a:cxn ang="0">
                    <a:pos x="12" y="33"/>
                  </a:cxn>
                  <a:cxn ang="0">
                    <a:pos x="29" y="38"/>
                  </a:cxn>
                  <a:cxn ang="0">
                    <a:pos x="31" y="42"/>
                  </a:cxn>
                  <a:cxn ang="0">
                    <a:pos x="52" y="45"/>
                  </a:cxn>
                  <a:cxn ang="0">
                    <a:pos x="59" y="47"/>
                  </a:cxn>
                  <a:cxn ang="0">
                    <a:pos x="85" y="28"/>
                  </a:cxn>
                  <a:cxn ang="0">
                    <a:pos x="97" y="21"/>
                  </a:cxn>
                  <a:cxn ang="0">
                    <a:pos x="121" y="21"/>
                  </a:cxn>
                  <a:cxn ang="0">
                    <a:pos x="126" y="26"/>
                  </a:cxn>
                  <a:cxn ang="0">
                    <a:pos x="130" y="23"/>
                  </a:cxn>
                  <a:cxn ang="0">
                    <a:pos x="133" y="19"/>
                  </a:cxn>
                  <a:cxn ang="0">
                    <a:pos x="140" y="16"/>
                  </a:cxn>
                  <a:cxn ang="0">
                    <a:pos x="156" y="16"/>
                  </a:cxn>
                  <a:cxn ang="0">
                    <a:pos x="168" y="23"/>
                  </a:cxn>
                  <a:cxn ang="0">
                    <a:pos x="166" y="7"/>
                  </a:cxn>
                  <a:cxn ang="0">
                    <a:pos x="175" y="0"/>
                  </a:cxn>
                </a:cxnLst>
                <a:rect l="0" t="0" r="r" b="b"/>
                <a:pathLst>
                  <a:path w="175" h="47">
                    <a:moveTo>
                      <a:pt x="0" y="33"/>
                    </a:moveTo>
                    <a:lnTo>
                      <a:pt x="12" y="33"/>
                    </a:lnTo>
                    <a:lnTo>
                      <a:pt x="29" y="38"/>
                    </a:lnTo>
                    <a:lnTo>
                      <a:pt x="31" y="42"/>
                    </a:lnTo>
                    <a:lnTo>
                      <a:pt x="52" y="45"/>
                    </a:lnTo>
                    <a:lnTo>
                      <a:pt x="59" y="47"/>
                    </a:lnTo>
                    <a:lnTo>
                      <a:pt x="85" y="28"/>
                    </a:lnTo>
                    <a:lnTo>
                      <a:pt x="97" y="21"/>
                    </a:lnTo>
                    <a:lnTo>
                      <a:pt x="121" y="21"/>
                    </a:lnTo>
                    <a:lnTo>
                      <a:pt x="126" y="26"/>
                    </a:lnTo>
                    <a:lnTo>
                      <a:pt x="130" y="23"/>
                    </a:lnTo>
                    <a:lnTo>
                      <a:pt x="133" y="19"/>
                    </a:lnTo>
                    <a:lnTo>
                      <a:pt x="140" y="16"/>
                    </a:lnTo>
                    <a:lnTo>
                      <a:pt x="156" y="16"/>
                    </a:lnTo>
                    <a:lnTo>
                      <a:pt x="168" y="23"/>
                    </a:lnTo>
                    <a:lnTo>
                      <a:pt x="166" y="7"/>
                    </a:lnTo>
                    <a:lnTo>
                      <a:pt x="175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09" name="Freeform 385"/>
              <p:cNvSpPr>
                <a:spLocks/>
              </p:cNvSpPr>
              <p:nvPr/>
            </p:nvSpPr>
            <p:spPr bwMode="auto">
              <a:xfrm>
                <a:off x="2979" y="2664"/>
                <a:ext cx="74" cy="121"/>
              </a:xfrm>
              <a:custGeom>
                <a:avLst/>
                <a:gdLst/>
                <a:ahLst/>
                <a:cxnLst>
                  <a:cxn ang="0">
                    <a:pos x="74" y="0"/>
                  </a:cxn>
                  <a:cxn ang="0">
                    <a:pos x="71" y="0"/>
                  </a:cxn>
                  <a:cxn ang="0">
                    <a:pos x="69" y="12"/>
                  </a:cxn>
                  <a:cxn ang="0">
                    <a:pos x="67" y="21"/>
                  </a:cxn>
                  <a:cxn ang="0">
                    <a:pos x="69" y="31"/>
                  </a:cxn>
                  <a:cxn ang="0">
                    <a:pos x="45" y="35"/>
                  </a:cxn>
                  <a:cxn ang="0">
                    <a:pos x="43" y="28"/>
                  </a:cxn>
                  <a:cxn ang="0">
                    <a:pos x="31" y="28"/>
                  </a:cxn>
                  <a:cxn ang="0">
                    <a:pos x="22" y="38"/>
                  </a:cxn>
                  <a:cxn ang="0">
                    <a:pos x="36" y="40"/>
                  </a:cxn>
                  <a:cxn ang="0">
                    <a:pos x="41" y="50"/>
                  </a:cxn>
                  <a:cxn ang="0">
                    <a:pos x="38" y="59"/>
                  </a:cxn>
                  <a:cxn ang="0">
                    <a:pos x="24" y="64"/>
                  </a:cxn>
                  <a:cxn ang="0">
                    <a:pos x="24" y="73"/>
                  </a:cxn>
                  <a:cxn ang="0">
                    <a:pos x="22" y="85"/>
                  </a:cxn>
                  <a:cxn ang="0">
                    <a:pos x="29" y="95"/>
                  </a:cxn>
                  <a:cxn ang="0">
                    <a:pos x="26" y="106"/>
                  </a:cxn>
                  <a:cxn ang="0">
                    <a:pos x="12" y="104"/>
                  </a:cxn>
                  <a:cxn ang="0">
                    <a:pos x="0" y="121"/>
                  </a:cxn>
                </a:cxnLst>
                <a:rect l="0" t="0" r="r" b="b"/>
                <a:pathLst>
                  <a:path w="74" h="121">
                    <a:moveTo>
                      <a:pt x="74" y="0"/>
                    </a:moveTo>
                    <a:lnTo>
                      <a:pt x="71" y="0"/>
                    </a:lnTo>
                    <a:lnTo>
                      <a:pt x="69" y="12"/>
                    </a:lnTo>
                    <a:lnTo>
                      <a:pt x="67" y="21"/>
                    </a:lnTo>
                    <a:lnTo>
                      <a:pt x="69" y="31"/>
                    </a:lnTo>
                    <a:lnTo>
                      <a:pt x="45" y="35"/>
                    </a:lnTo>
                    <a:lnTo>
                      <a:pt x="43" y="28"/>
                    </a:lnTo>
                    <a:lnTo>
                      <a:pt x="31" y="28"/>
                    </a:lnTo>
                    <a:lnTo>
                      <a:pt x="22" y="38"/>
                    </a:lnTo>
                    <a:lnTo>
                      <a:pt x="36" y="40"/>
                    </a:lnTo>
                    <a:lnTo>
                      <a:pt x="41" y="50"/>
                    </a:lnTo>
                    <a:lnTo>
                      <a:pt x="38" y="59"/>
                    </a:lnTo>
                    <a:lnTo>
                      <a:pt x="24" y="64"/>
                    </a:lnTo>
                    <a:lnTo>
                      <a:pt x="24" y="73"/>
                    </a:lnTo>
                    <a:lnTo>
                      <a:pt x="22" y="85"/>
                    </a:lnTo>
                    <a:lnTo>
                      <a:pt x="29" y="95"/>
                    </a:lnTo>
                    <a:lnTo>
                      <a:pt x="26" y="106"/>
                    </a:lnTo>
                    <a:lnTo>
                      <a:pt x="12" y="104"/>
                    </a:lnTo>
                    <a:lnTo>
                      <a:pt x="0" y="12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0" name="Freeform 386"/>
              <p:cNvSpPr>
                <a:spLocks/>
              </p:cNvSpPr>
              <p:nvPr/>
            </p:nvSpPr>
            <p:spPr bwMode="auto">
              <a:xfrm>
                <a:off x="2979" y="2785"/>
                <a:ext cx="36" cy="40"/>
              </a:xfrm>
              <a:custGeom>
                <a:avLst/>
                <a:gdLst/>
                <a:ahLst/>
                <a:cxnLst>
                  <a:cxn ang="0">
                    <a:pos x="36" y="40"/>
                  </a:cxn>
                  <a:cxn ang="0">
                    <a:pos x="29" y="33"/>
                  </a:cxn>
                  <a:cxn ang="0">
                    <a:pos x="19" y="23"/>
                  </a:cxn>
                  <a:cxn ang="0">
                    <a:pos x="22" y="19"/>
                  </a:cxn>
                  <a:cxn ang="0">
                    <a:pos x="15" y="9"/>
                  </a:cxn>
                  <a:cxn ang="0">
                    <a:pos x="17" y="4"/>
                  </a:cxn>
                  <a:cxn ang="0">
                    <a:pos x="10" y="0"/>
                  </a:cxn>
                  <a:cxn ang="0">
                    <a:pos x="0" y="0"/>
                  </a:cxn>
                </a:cxnLst>
                <a:rect l="0" t="0" r="r" b="b"/>
                <a:pathLst>
                  <a:path w="36" h="40">
                    <a:moveTo>
                      <a:pt x="36" y="40"/>
                    </a:moveTo>
                    <a:lnTo>
                      <a:pt x="29" y="33"/>
                    </a:lnTo>
                    <a:lnTo>
                      <a:pt x="19" y="23"/>
                    </a:lnTo>
                    <a:lnTo>
                      <a:pt x="22" y="19"/>
                    </a:lnTo>
                    <a:lnTo>
                      <a:pt x="15" y="9"/>
                    </a:lnTo>
                    <a:lnTo>
                      <a:pt x="17" y="4"/>
                    </a:lnTo>
                    <a:lnTo>
                      <a:pt x="10" y="0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1" name="Freeform 387"/>
              <p:cNvSpPr>
                <a:spLocks/>
              </p:cNvSpPr>
              <p:nvPr/>
            </p:nvSpPr>
            <p:spPr bwMode="auto">
              <a:xfrm>
                <a:off x="2790" y="2820"/>
                <a:ext cx="225" cy="118"/>
              </a:xfrm>
              <a:custGeom>
                <a:avLst/>
                <a:gdLst/>
                <a:ahLst/>
                <a:cxnLst>
                  <a:cxn ang="0">
                    <a:pos x="0" y="109"/>
                  </a:cxn>
                  <a:cxn ang="0">
                    <a:pos x="19" y="114"/>
                  </a:cxn>
                  <a:cxn ang="0">
                    <a:pos x="31" y="114"/>
                  </a:cxn>
                  <a:cxn ang="0">
                    <a:pos x="33" y="107"/>
                  </a:cxn>
                  <a:cxn ang="0">
                    <a:pos x="59" y="111"/>
                  </a:cxn>
                  <a:cxn ang="0">
                    <a:pos x="76" y="90"/>
                  </a:cxn>
                  <a:cxn ang="0">
                    <a:pos x="92" y="114"/>
                  </a:cxn>
                  <a:cxn ang="0">
                    <a:pos x="109" y="111"/>
                  </a:cxn>
                  <a:cxn ang="0">
                    <a:pos x="123" y="118"/>
                  </a:cxn>
                  <a:cxn ang="0">
                    <a:pos x="133" y="109"/>
                  </a:cxn>
                  <a:cxn ang="0">
                    <a:pos x="130" y="102"/>
                  </a:cxn>
                  <a:cxn ang="0">
                    <a:pos x="125" y="85"/>
                  </a:cxn>
                  <a:cxn ang="0">
                    <a:pos x="147" y="73"/>
                  </a:cxn>
                  <a:cxn ang="0">
                    <a:pos x="159" y="73"/>
                  </a:cxn>
                  <a:cxn ang="0">
                    <a:pos x="161" y="50"/>
                  </a:cxn>
                  <a:cxn ang="0">
                    <a:pos x="154" y="47"/>
                  </a:cxn>
                  <a:cxn ang="0">
                    <a:pos x="151" y="40"/>
                  </a:cxn>
                  <a:cxn ang="0">
                    <a:pos x="156" y="33"/>
                  </a:cxn>
                  <a:cxn ang="0">
                    <a:pos x="189" y="14"/>
                  </a:cxn>
                  <a:cxn ang="0">
                    <a:pos x="201" y="17"/>
                  </a:cxn>
                  <a:cxn ang="0">
                    <a:pos x="199" y="5"/>
                  </a:cxn>
                  <a:cxn ang="0">
                    <a:pos x="206" y="0"/>
                  </a:cxn>
                  <a:cxn ang="0">
                    <a:pos x="220" y="7"/>
                  </a:cxn>
                  <a:cxn ang="0">
                    <a:pos x="225" y="5"/>
                  </a:cxn>
                </a:cxnLst>
                <a:rect l="0" t="0" r="r" b="b"/>
                <a:pathLst>
                  <a:path w="225" h="118">
                    <a:moveTo>
                      <a:pt x="0" y="109"/>
                    </a:moveTo>
                    <a:lnTo>
                      <a:pt x="19" y="114"/>
                    </a:lnTo>
                    <a:lnTo>
                      <a:pt x="31" y="114"/>
                    </a:lnTo>
                    <a:lnTo>
                      <a:pt x="33" y="107"/>
                    </a:lnTo>
                    <a:lnTo>
                      <a:pt x="59" y="111"/>
                    </a:lnTo>
                    <a:lnTo>
                      <a:pt x="76" y="90"/>
                    </a:lnTo>
                    <a:lnTo>
                      <a:pt x="92" y="114"/>
                    </a:lnTo>
                    <a:lnTo>
                      <a:pt x="109" y="111"/>
                    </a:lnTo>
                    <a:lnTo>
                      <a:pt x="123" y="118"/>
                    </a:lnTo>
                    <a:lnTo>
                      <a:pt x="133" y="109"/>
                    </a:lnTo>
                    <a:lnTo>
                      <a:pt x="130" y="102"/>
                    </a:lnTo>
                    <a:lnTo>
                      <a:pt x="125" y="85"/>
                    </a:lnTo>
                    <a:lnTo>
                      <a:pt x="147" y="73"/>
                    </a:lnTo>
                    <a:lnTo>
                      <a:pt x="159" y="73"/>
                    </a:lnTo>
                    <a:lnTo>
                      <a:pt x="161" y="50"/>
                    </a:lnTo>
                    <a:lnTo>
                      <a:pt x="154" y="47"/>
                    </a:lnTo>
                    <a:lnTo>
                      <a:pt x="151" y="40"/>
                    </a:lnTo>
                    <a:lnTo>
                      <a:pt x="156" y="33"/>
                    </a:lnTo>
                    <a:lnTo>
                      <a:pt x="189" y="14"/>
                    </a:lnTo>
                    <a:lnTo>
                      <a:pt x="201" y="17"/>
                    </a:lnTo>
                    <a:lnTo>
                      <a:pt x="199" y="5"/>
                    </a:lnTo>
                    <a:lnTo>
                      <a:pt x="206" y="0"/>
                    </a:lnTo>
                    <a:lnTo>
                      <a:pt x="220" y="7"/>
                    </a:lnTo>
                    <a:lnTo>
                      <a:pt x="225" y="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2" name="Freeform 388"/>
              <p:cNvSpPr>
                <a:spLocks/>
              </p:cNvSpPr>
              <p:nvPr/>
            </p:nvSpPr>
            <p:spPr bwMode="auto">
              <a:xfrm>
                <a:off x="2953" y="2955"/>
                <a:ext cx="258" cy="301"/>
              </a:xfrm>
              <a:custGeom>
                <a:avLst/>
                <a:gdLst/>
                <a:ahLst/>
                <a:cxnLst>
                  <a:cxn ang="0">
                    <a:pos x="216" y="301"/>
                  </a:cxn>
                  <a:cxn ang="0">
                    <a:pos x="201" y="279"/>
                  </a:cxn>
                  <a:cxn ang="0">
                    <a:pos x="147" y="234"/>
                  </a:cxn>
                  <a:cxn ang="0">
                    <a:pos x="109" y="187"/>
                  </a:cxn>
                  <a:cxn ang="0">
                    <a:pos x="31" y="111"/>
                  </a:cxn>
                  <a:cxn ang="0">
                    <a:pos x="19" y="66"/>
                  </a:cxn>
                  <a:cxn ang="0">
                    <a:pos x="0" y="45"/>
                  </a:cxn>
                  <a:cxn ang="0">
                    <a:pos x="5" y="5"/>
                  </a:cxn>
                  <a:cxn ang="0">
                    <a:pos x="17" y="5"/>
                  </a:cxn>
                  <a:cxn ang="0">
                    <a:pos x="33" y="26"/>
                  </a:cxn>
                  <a:cxn ang="0">
                    <a:pos x="55" y="5"/>
                  </a:cxn>
                  <a:cxn ang="0">
                    <a:pos x="93" y="0"/>
                  </a:cxn>
                  <a:cxn ang="0">
                    <a:pos x="206" y="17"/>
                  </a:cxn>
                  <a:cxn ang="0">
                    <a:pos x="225" y="33"/>
                  </a:cxn>
                  <a:cxn ang="0">
                    <a:pos x="244" y="38"/>
                  </a:cxn>
                  <a:cxn ang="0">
                    <a:pos x="258" y="33"/>
                  </a:cxn>
                </a:cxnLst>
                <a:rect l="0" t="0" r="r" b="b"/>
                <a:pathLst>
                  <a:path w="258" h="301">
                    <a:moveTo>
                      <a:pt x="216" y="301"/>
                    </a:moveTo>
                    <a:lnTo>
                      <a:pt x="201" y="279"/>
                    </a:lnTo>
                    <a:lnTo>
                      <a:pt x="147" y="234"/>
                    </a:lnTo>
                    <a:lnTo>
                      <a:pt x="109" y="187"/>
                    </a:lnTo>
                    <a:lnTo>
                      <a:pt x="31" y="111"/>
                    </a:lnTo>
                    <a:lnTo>
                      <a:pt x="19" y="66"/>
                    </a:lnTo>
                    <a:lnTo>
                      <a:pt x="0" y="45"/>
                    </a:lnTo>
                    <a:lnTo>
                      <a:pt x="5" y="5"/>
                    </a:lnTo>
                    <a:lnTo>
                      <a:pt x="17" y="5"/>
                    </a:lnTo>
                    <a:lnTo>
                      <a:pt x="33" y="26"/>
                    </a:lnTo>
                    <a:lnTo>
                      <a:pt x="55" y="5"/>
                    </a:lnTo>
                    <a:lnTo>
                      <a:pt x="93" y="0"/>
                    </a:lnTo>
                    <a:lnTo>
                      <a:pt x="206" y="17"/>
                    </a:lnTo>
                    <a:lnTo>
                      <a:pt x="225" y="33"/>
                    </a:lnTo>
                    <a:lnTo>
                      <a:pt x="244" y="38"/>
                    </a:lnTo>
                    <a:lnTo>
                      <a:pt x="258" y="3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3" name="Freeform 389"/>
              <p:cNvSpPr>
                <a:spLocks/>
              </p:cNvSpPr>
              <p:nvPr/>
            </p:nvSpPr>
            <p:spPr bwMode="auto">
              <a:xfrm>
                <a:off x="3230" y="3232"/>
                <a:ext cx="64" cy="78"/>
              </a:xfrm>
              <a:custGeom>
                <a:avLst/>
                <a:gdLst/>
                <a:ahLst/>
                <a:cxnLst>
                  <a:cxn ang="0">
                    <a:pos x="2" y="78"/>
                  </a:cxn>
                  <a:cxn ang="0">
                    <a:pos x="9" y="54"/>
                  </a:cxn>
                  <a:cxn ang="0">
                    <a:pos x="0" y="50"/>
                  </a:cxn>
                  <a:cxn ang="0">
                    <a:pos x="26" y="0"/>
                  </a:cxn>
                  <a:cxn ang="0">
                    <a:pos x="36" y="2"/>
                  </a:cxn>
                  <a:cxn ang="0">
                    <a:pos x="38" y="14"/>
                  </a:cxn>
                  <a:cxn ang="0">
                    <a:pos x="64" y="7"/>
                  </a:cxn>
                </a:cxnLst>
                <a:rect l="0" t="0" r="r" b="b"/>
                <a:pathLst>
                  <a:path w="64" h="78">
                    <a:moveTo>
                      <a:pt x="2" y="78"/>
                    </a:moveTo>
                    <a:lnTo>
                      <a:pt x="9" y="54"/>
                    </a:lnTo>
                    <a:lnTo>
                      <a:pt x="0" y="50"/>
                    </a:lnTo>
                    <a:lnTo>
                      <a:pt x="26" y="0"/>
                    </a:lnTo>
                    <a:lnTo>
                      <a:pt x="36" y="2"/>
                    </a:lnTo>
                    <a:lnTo>
                      <a:pt x="38" y="14"/>
                    </a:lnTo>
                    <a:lnTo>
                      <a:pt x="64" y="7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4" name="Freeform 390"/>
              <p:cNvSpPr>
                <a:spLocks/>
              </p:cNvSpPr>
              <p:nvPr/>
            </p:nvSpPr>
            <p:spPr bwMode="auto">
              <a:xfrm>
                <a:off x="3015" y="2825"/>
                <a:ext cx="168" cy="7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8" y="33"/>
                  </a:cxn>
                  <a:cxn ang="0">
                    <a:pos x="52" y="52"/>
                  </a:cxn>
                  <a:cxn ang="0">
                    <a:pos x="99" y="73"/>
                  </a:cxn>
                  <a:cxn ang="0">
                    <a:pos x="132" y="76"/>
                  </a:cxn>
                  <a:cxn ang="0">
                    <a:pos x="154" y="57"/>
                  </a:cxn>
                  <a:cxn ang="0">
                    <a:pos x="168" y="54"/>
                  </a:cxn>
                </a:cxnLst>
                <a:rect l="0" t="0" r="r" b="b"/>
                <a:pathLst>
                  <a:path w="168" h="76">
                    <a:moveTo>
                      <a:pt x="0" y="0"/>
                    </a:moveTo>
                    <a:lnTo>
                      <a:pt x="38" y="33"/>
                    </a:lnTo>
                    <a:lnTo>
                      <a:pt x="52" y="52"/>
                    </a:lnTo>
                    <a:lnTo>
                      <a:pt x="99" y="73"/>
                    </a:lnTo>
                    <a:lnTo>
                      <a:pt x="132" y="76"/>
                    </a:lnTo>
                    <a:lnTo>
                      <a:pt x="154" y="57"/>
                    </a:lnTo>
                    <a:lnTo>
                      <a:pt x="168" y="5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5" name="Freeform 391"/>
              <p:cNvSpPr>
                <a:spLocks/>
              </p:cNvSpPr>
              <p:nvPr/>
            </p:nvSpPr>
            <p:spPr bwMode="auto">
              <a:xfrm>
                <a:off x="3183" y="2851"/>
                <a:ext cx="104" cy="28"/>
              </a:xfrm>
              <a:custGeom>
                <a:avLst/>
                <a:gdLst/>
                <a:ahLst/>
                <a:cxnLst>
                  <a:cxn ang="0">
                    <a:pos x="0" y="28"/>
                  </a:cxn>
                  <a:cxn ang="0">
                    <a:pos x="16" y="19"/>
                  </a:cxn>
                  <a:cxn ang="0">
                    <a:pos x="33" y="21"/>
                  </a:cxn>
                  <a:cxn ang="0">
                    <a:pos x="59" y="0"/>
                  </a:cxn>
                  <a:cxn ang="0">
                    <a:pos x="104" y="2"/>
                  </a:cxn>
                </a:cxnLst>
                <a:rect l="0" t="0" r="r" b="b"/>
                <a:pathLst>
                  <a:path w="104" h="28">
                    <a:moveTo>
                      <a:pt x="0" y="28"/>
                    </a:moveTo>
                    <a:lnTo>
                      <a:pt x="16" y="19"/>
                    </a:lnTo>
                    <a:lnTo>
                      <a:pt x="33" y="21"/>
                    </a:lnTo>
                    <a:lnTo>
                      <a:pt x="59" y="0"/>
                    </a:lnTo>
                    <a:lnTo>
                      <a:pt x="104" y="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6" name="Freeform 392"/>
              <p:cNvSpPr>
                <a:spLocks/>
              </p:cNvSpPr>
              <p:nvPr/>
            </p:nvSpPr>
            <p:spPr bwMode="auto">
              <a:xfrm>
                <a:off x="3183" y="2879"/>
                <a:ext cx="28" cy="10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" y="38"/>
                  </a:cxn>
                  <a:cxn ang="0">
                    <a:pos x="9" y="57"/>
                  </a:cxn>
                  <a:cxn ang="0">
                    <a:pos x="28" y="71"/>
                  </a:cxn>
                  <a:cxn ang="0">
                    <a:pos x="28" y="109"/>
                  </a:cxn>
                </a:cxnLst>
                <a:rect l="0" t="0" r="r" b="b"/>
                <a:pathLst>
                  <a:path w="28" h="109">
                    <a:moveTo>
                      <a:pt x="0" y="0"/>
                    </a:moveTo>
                    <a:lnTo>
                      <a:pt x="2" y="38"/>
                    </a:lnTo>
                    <a:lnTo>
                      <a:pt x="9" y="57"/>
                    </a:lnTo>
                    <a:lnTo>
                      <a:pt x="28" y="71"/>
                    </a:lnTo>
                    <a:lnTo>
                      <a:pt x="28" y="10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7" name="Freeform 393"/>
              <p:cNvSpPr>
                <a:spLocks/>
              </p:cNvSpPr>
              <p:nvPr/>
            </p:nvSpPr>
            <p:spPr bwMode="auto">
              <a:xfrm>
                <a:off x="3209" y="2988"/>
                <a:ext cx="38" cy="147"/>
              </a:xfrm>
              <a:custGeom>
                <a:avLst/>
                <a:gdLst/>
                <a:ahLst/>
                <a:cxnLst>
                  <a:cxn ang="0">
                    <a:pos x="12" y="147"/>
                  </a:cxn>
                  <a:cxn ang="0">
                    <a:pos x="14" y="137"/>
                  </a:cxn>
                  <a:cxn ang="0">
                    <a:pos x="33" y="128"/>
                  </a:cxn>
                  <a:cxn ang="0">
                    <a:pos x="14" y="104"/>
                  </a:cxn>
                  <a:cxn ang="0">
                    <a:pos x="30" y="100"/>
                  </a:cxn>
                  <a:cxn ang="0">
                    <a:pos x="38" y="92"/>
                  </a:cxn>
                  <a:cxn ang="0">
                    <a:pos x="0" y="64"/>
                  </a:cxn>
                  <a:cxn ang="0">
                    <a:pos x="14" y="3"/>
                  </a:cxn>
                  <a:cxn ang="0">
                    <a:pos x="2" y="0"/>
                  </a:cxn>
                </a:cxnLst>
                <a:rect l="0" t="0" r="r" b="b"/>
                <a:pathLst>
                  <a:path w="38" h="147">
                    <a:moveTo>
                      <a:pt x="12" y="147"/>
                    </a:moveTo>
                    <a:lnTo>
                      <a:pt x="14" y="137"/>
                    </a:lnTo>
                    <a:lnTo>
                      <a:pt x="33" y="128"/>
                    </a:lnTo>
                    <a:lnTo>
                      <a:pt x="14" y="104"/>
                    </a:lnTo>
                    <a:lnTo>
                      <a:pt x="30" y="100"/>
                    </a:lnTo>
                    <a:lnTo>
                      <a:pt x="38" y="92"/>
                    </a:lnTo>
                    <a:lnTo>
                      <a:pt x="0" y="64"/>
                    </a:lnTo>
                    <a:lnTo>
                      <a:pt x="14" y="3"/>
                    </a:lnTo>
                    <a:lnTo>
                      <a:pt x="2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8" name="Freeform 394"/>
              <p:cNvSpPr>
                <a:spLocks/>
              </p:cNvSpPr>
              <p:nvPr/>
            </p:nvSpPr>
            <p:spPr bwMode="auto">
              <a:xfrm>
                <a:off x="3294" y="3239"/>
                <a:ext cx="47" cy="6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5" y="2"/>
                  </a:cxn>
                  <a:cxn ang="0">
                    <a:pos x="9" y="19"/>
                  </a:cxn>
                  <a:cxn ang="0">
                    <a:pos x="19" y="21"/>
                  </a:cxn>
                  <a:cxn ang="0">
                    <a:pos x="31" y="26"/>
                  </a:cxn>
                  <a:cxn ang="0">
                    <a:pos x="42" y="54"/>
                  </a:cxn>
                  <a:cxn ang="0">
                    <a:pos x="40" y="64"/>
                  </a:cxn>
                  <a:cxn ang="0">
                    <a:pos x="47" y="69"/>
                  </a:cxn>
                </a:cxnLst>
                <a:rect l="0" t="0" r="r" b="b"/>
                <a:pathLst>
                  <a:path w="47" h="69">
                    <a:moveTo>
                      <a:pt x="0" y="0"/>
                    </a:moveTo>
                    <a:lnTo>
                      <a:pt x="5" y="2"/>
                    </a:lnTo>
                    <a:lnTo>
                      <a:pt x="9" y="19"/>
                    </a:lnTo>
                    <a:lnTo>
                      <a:pt x="19" y="21"/>
                    </a:lnTo>
                    <a:lnTo>
                      <a:pt x="31" y="26"/>
                    </a:lnTo>
                    <a:lnTo>
                      <a:pt x="42" y="54"/>
                    </a:lnTo>
                    <a:lnTo>
                      <a:pt x="40" y="64"/>
                    </a:lnTo>
                    <a:lnTo>
                      <a:pt x="47" y="6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19" name="Freeform 395"/>
              <p:cNvSpPr>
                <a:spLocks/>
              </p:cNvSpPr>
              <p:nvPr/>
            </p:nvSpPr>
            <p:spPr bwMode="auto">
              <a:xfrm>
                <a:off x="3327" y="3308"/>
                <a:ext cx="45" cy="104"/>
              </a:xfrm>
              <a:custGeom>
                <a:avLst/>
                <a:gdLst/>
                <a:ahLst/>
                <a:cxnLst>
                  <a:cxn ang="0">
                    <a:pos x="45" y="104"/>
                  </a:cxn>
                  <a:cxn ang="0">
                    <a:pos x="40" y="94"/>
                  </a:cxn>
                  <a:cxn ang="0">
                    <a:pos x="26" y="99"/>
                  </a:cxn>
                  <a:cxn ang="0">
                    <a:pos x="21" y="94"/>
                  </a:cxn>
                  <a:cxn ang="0">
                    <a:pos x="5" y="73"/>
                  </a:cxn>
                  <a:cxn ang="0">
                    <a:pos x="0" y="56"/>
                  </a:cxn>
                  <a:cxn ang="0">
                    <a:pos x="5" y="52"/>
                  </a:cxn>
                  <a:cxn ang="0">
                    <a:pos x="0" y="37"/>
                  </a:cxn>
                  <a:cxn ang="0">
                    <a:pos x="2" y="28"/>
                  </a:cxn>
                  <a:cxn ang="0">
                    <a:pos x="0" y="19"/>
                  </a:cxn>
                  <a:cxn ang="0">
                    <a:pos x="2" y="9"/>
                  </a:cxn>
                  <a:cxn ang="0">
                    <a:pos x="12" y="9"/>
                  </a:cxn>
                  <a:cxn ang="0">
                    <a:pos x="14" y="0"/>
                  </a:cxn>
                </a:cxnLst>
                <a:rect l="0" t="0" r="r" b="b"/>
                <a:pathLst>
                  <a:path w="45" h="104">
                    <a:moveTo>
                      <a:pt x="45" y="104"/>
                    </a:moveTo>
                    <a:lnTo>
                      <a:pt x="40" y="94"/>
                    </a:lnTo>
                    <a:lnTo>
                      <a:pt x="26" y="99"/>
                    </a:lnTo>
                    <a:lnTo>
                      <a:pt x="21" y="94"/>
                    </a:lnTo>
                    <a:lnTo>
                      <a:pt x="5" y="73"/>
                    </a:lnTo>
                    <a:lnTo>
                      <a:pt x="0" y="56"/>
                    </a:lnTo>
                    <a:lnTo>
                      <a:pt x="5" y="52"/>
                    </a:lnTo>
                    <a:lnTo>
                      <a:pt x="0" y="37"/>
                    </a:lnTo>
                    <a:lnTo>
                      <a:pt x="2" y="28"/>
                    </a:lnTo>
                    <a:lnTo>
                      <a:pt x="0" y="19"/>
                    </a:lnTo>
                    <a:lnTo>
                      <a:pt x="2" y="9"/>
                    </a:lnTo>
                    <a:lnTo>
                      <a:pt x="12" y="9"/>
                    </a:lnTo>
                    <a:lnTo>
                      <a:pt x="14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0" name="Freeform 396"/>
              <p:cNvSpPr>
                <a:spLocks/>
              </p:cNvSpPr>
              <p:nvPr/>
            </p:nvSpPr>
            <p:spPr bwMode="auto">
              <a:xfrm>
                <a:off x="3299" y="3412"/>
                <a:ext cx="80" cy="130"/>
              </a:xfrm>
              <a:custGeom>
                <a:avLst/>
                <a:gdLst/>
                <a:ahLst/>
                <a:cxnLst>
                  <a:cxn ang="0">
                    <a:pos x="0" y="127"/>
                  </a:cxn>
                  <a:cxn ang="0">
                    <a:pos x="2" y="125"/>
                  </a:cxn>
                  <a:cxn ang="0">
                    <a:pos x="16" y="130"/>
                  </a:cxn>
                  <a:cxn ang="0">
                    <a:pos x="26" y="123"/>
                  </a:cxn>
                  <a:cxn ang="0">
                    <a:pos x="23" y="116"/>
                  </a:cxn>
                  <a:cxn ang="0">
                    <a:pos x="28" y="116"/>
                  </a:cxn>
                  <a:cxn ang="0">
                    <a:pos x="30" y="111"/>
                  </a:cxn>
                  <a:cxn ang="0">
                    <a:pos x="26" y="94"/>
                  </a:cxn>
                  <a:cxn ang="0">
                    <a:pos x="30" y="94"/>
                  </a:cxn>
                  <a:cxn ang="0">
                    <a:pos x="33" y="87"/>
                  </a:cxn>
                  <a:cxn ang="0">
                    <a:pos x="52" y="83"/>
                  </a:cxn>
                  <a:cxn ang="0">
                    <a:pos x="54" y="71"/>
                  </a:cxn>
                  <a:cxn ang="0">
                    <a:pos x="59" y="52"/>
                  </a:cxn>
                  <a:cxn ang="0">
                    <a:pos x="63" y="42"/>
                  </a:cxn>
                  <a:cxn ang="0">
                    <a:pos x="71" y="42"/>
                  </a:cxn>
                  <a:cxn ang="0">
                    <a:pos x="80" y="33"/>
                  </a:cxn>
                  <a:cxn ang="0">
                    <a:pos x="73" y="7"/>
                  </a:cxn>
                  <a:cxn ang="0">
                    <a:pos x="73" y="0"/>
                  </a:cxn>
                </a:cxnLst>
                <a:rect l="0" t="0" r="r" b="b"/>
                <a:pathLst>
                  <a:path w="80" h="130">
                    <a:moveTo>
                      <a:pt x="0" y="127"/>
                    </a:moveTo>
                    <a:lnTo>
                      <a:pt x="2" y="125"/>
                    </a:lnTo>
                    <a:lnTo>
                      <a:pt x="16" y="130"/>
                    </a:lnTo>
                    <a:lnTo>
                      <a:pt x="26" y="123"/>
                    </a:lnTo>
                    <a:lnTo>
                      <a:pt x="23" y="116"/>
                    </a:lnTo>
                    <a:lnTo>
                      <a:pt x="28" y="116"/>
                    </a:lnTo>
                    <a:lnTo>
                      <a:pt x="30" y="111"/>
                    </a:lnTo>
                    <a:lnTo>
                      <a:pt x="26" y="94"/>
                    </a:lnTo>
                    <a:lnTo>
                      <a:pt x="30" y="94"/>
                    </a:lnTo>
                    <a:lnTo>
                      <a:pt x="33" y="87"/>
                    </a:lnTo>
                    <a:lnTo>
                      <a:pt x="52" y="83"/>
                    </a:lnTo>
                    <a:lnTo>
                      <a:pt x="54" y="71"/>
                    </a:lnTo>
                    <a:lnTo>
                      <a:pt x="59" y="52"/>
                    </a:lnTo>
                    <a:lnTo>
                      <a:pt x="63" y="42"/>
                    </a:lnTo>
                    <a:lnTo>
                      <a:pt x="71" y="42"/>
                    </a:lnTo>
                    <a:lnTo>
                      <a:pt x="80" y="33"/>
                    </a:lnTo>
                    <a:lnTo>
                      <a:pt x="73" y="7"/>
                    </a:lnTo>
                    <a:lnTo>
                      <a:pt x="73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1" name="Freeform 397"/>
              <p:cNvSpPr>
                <a:spLocks/>
              </p:cNvSpPr>
              <p:nvPr/>
            </p:nvSpPr>
            <p:spPr bwMode="auto">
              <a:xfrm>
                <a:off x="3372" y="3350"/>
                <a:ext cx="154" cy="62"/>
              </a:xfrm>
              <a:custGeom>
                <a:avLst/>
                <a:gdLst/>
                <a:ahLst/>
                <a:cxnLst>
                  <a:cxn ang="0">
                    <a:pos x="0" y="62"/>
                  </a:cxn>
                  <a:cxn ang="0">
                    <a:pos x="24" y="59"/>
                  </a:cxn>
                  <a:cxn ang="0">
                    <a:pos x="35" y="52"/>
                  </a:cxn>
                  <a:cxn ang="0">
                    <a:pos x="47" y="57"/>
                  </a:cxn>
                  <a:cxn ang="0">
                    <a:pos x="54" y="50"/>
                  </a:cxn>
                  <a:cxn ang="0">
                    <a:pos x="64" y="50"/>
                  </a:cxn>
                  <a:cxn ang="0">
                    <a:pos x="73" y="33"/>
                  </a:cxn>
                  <a:cxn ang="0">
                    <a:pos x="85" y="24"/>
                  </a:cxn>
                  <a:cxn ang="0">
                    <a:pos x="97" y="21"/>
                  </a:cxn>
                  <a:cxn ang="0">
                    <a:pos x="128" y="24"/>
                  </a:cxn>
                  <a:cxn ang="0">
                    <a:pos x="140" y="21"/>
                  </a:cxn>
                  <a:cxn ang="0">
                    <a:pos x="140" y="3"/>
                  </a:cxn>
                  <a:cxn ang="0">
                    <a:pos x="154" y="0"/>
                  </a:cxn>
                </a:cxnLst>
                <a:rect l="0" t="0" r="r" b="b"/>
                <a:pathLst>
                  <a:path w="154" h="62">
                    <a:moveTo>
                      <a:pt x="0" y="62"/>
                    </a:moveTo>
                    <a:lnTo>
                      <a:pt x="24" y="59"/>
                    </a:lnTo>
                    <a:lnTo>
                      <a:pt x="35" y="52"/>
                    </a:lnTo>
                    <a:lnTo>
                      <a:pt x="47" y="57"/>
                    </a:lnTo>
                    <a:lnTo>
                      <a:pt x="54" y="50"/>
                    </a:lnTo>
                    <a:lnTo>
                      <a:pt x="64" y="50"/>
                    </a:lnTo>
                    <a:lnTo>
                      <a:pt x="73" y="33"/>
                    </a:lnTo>
                    <a:lnTo>
                      <a:pt x="85" y="24"/>
                    </a:lnTo>
                    <a:lnTo>
                      <a:pt x="97" y="21"/>
                    </a:lnTo>
                    <a:lnTo>
                      <a:pt x="128" y="24"/>
                    </a:lnTo>
                    <a:lnTo>
                      <a:pt x="140" y="21"/>
                    </a:lnTo>
                    <a:lnTo>
                      <a:pt x="140" y="3"/>
                    </a:lnTo>
                    <a:lnTo>
                      <a:pt x="154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2" name="Freeform 398"/>
              <p:cNvSpPr>
                <a:spLocks/>
              </p:cNvSpPr>
              <p:nvPr/>
            </p:nvSpPr>
            <p:spPr bwMode="auto">
              <a:xfrm>
                <a:off x="3341" y="3260"/>
                <a:ext cx="71" cy="48"/>
              </a:xfrm>
              <a:custGeom>
                <a:avLst/>
                <a:gdLst/>
                <a:ahLst/>
                <a:cxnLst>
                  <a:cxn ang="0">
                    <a:pos x="0" y="48"/>
                  </a:cxn>
                  <a:cxn ang="0">
                    <a:pos x="7" y="38"/>
                  </a:cxn>
                  <a:cxn ang="0">
                    <a:pos x="7" y="22"/>
                  </a:cxn>
                  <a:cxn ang="0">
                    <a:pos x="38" y="10"/>
                  </a:cxn>
                  <a:cxn ang="0">
                    <a:pos x="43" y="17"/>
                  </a:cxn>
                  <a:cxn ang="0">
                    <a:pos x="50" y="19"/>
                  </a:cxn>
                  <a:cxn ang="0">
                    <a:pos x="52" y="7"/>
                  </a:cxn>
                  <a:cxn ang="0">
                    <a:pos x="59" y="0"/>
                  </a:cxn>
                  <a:cxn ang="0">
                    <a:pos x="71" y="0"/>
                  </a:cxn>
                </a:cxnLst>
                <a:rect l="0" t="0" r="r" b="b"/>
                <a:pathLst>
                  <a:path w="71" h="48">
                    <a:moveTo>
                      <a:pt x="0" y="48"/>
                    </a:moveTo>
                    <a:lnTo>
                      <a:pt x="7" y="38"/>
                    </a:lnTo>
                    <a:lnTo>
                      <a:pt x="7" y="22"/>
                    </a:lnTo>
                    <a:lnTo>
                      <a:pt x="38" y="10"/>
                    </a:lnTo>
                    <a:lnTo>
                      <a:pt x="43" y="17"/>
                    </a:lnTo>
                    <a:lnTo>
                      <a:pt x="50" y="19"/>
                    </a:lnTo>
                    <a:lnTo>
                      <a:pt x="52" y="7"/>
                    </a:lnTo>
                    <a:lnTo>
                      <a:pt x="59" y="0"/>
                    </a:lnTo>
                    <a:lnTo>
                      <a:pt x="71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3" name="Freeform 399"/>
              <p:cNvSpPr>
                <a:spLocks/>
              </p:cNvSpPr>
              <p:nvPr/>
            </p:nvSpPr>
            <p:spPr bwMode="auto">
              <a:xfrm>
                <a:off x="3471" y="3248"/>
                <a:ext cx="59" cy="102"/>
              </a:xfrm>
              <a:custGeom>
                <a:avLst/>
                <a:gdLst/>
                <a:ahLst/>
                <a:cxnLst>
                  <a:cxn ang="0">
                    <a:pos x="55" y="102"/>
                  </a:cxn>
                  <a:cxn ang="0">
                    <a:pos x="57" y="100"/>
                  </a:cxn>
                  <a:cxn ang="0">
                    <a:pos x="57" y="93"/>
                  </a:cxn>
                  <a:cxn ang="0">
                    <a:pos x="55" y="86"/>
                  </a:cxn>
                  <a:cxn ang="0">
                    <a:pos x="52" y="71"/>
                  </a:cxn>
                  <a:cxn ang="0">
                    <a:pos x="59" y="62"/>
                  </a:cxn>
                  <a:cxn ang="0">
                    <a:pos x="57" y="57"/>
                  </a:cxn>
                  <a:cxn ang="0">
                    <a:pos x="52" y="55"/>
                  </a:cxn>
                  <a:cxn ang="0">
                    <a:pos x="45" y="45"/>
                  </a:cxn>
                  <a:cxn ang="0">
                    <a:pos x="45" y="29"/>
                  </a:cxn>
                  <a:cxn ang="0">
                    <a:pos x="29" y="26"/>
                  </a:cxn>
                  <a:cxn ang="0">
                    <a:pos x="14" y="17"/>
                  </a:cxn>
                  <a:cxn ang="0">
                    <a:pos x="3" y="5"/>
                  </a:cxn>
                  <a:cxn ang="0">
                    <a:pos x="0" y="0"/>
                  </a:cxn>
                </a:cxnLst>
                <a:rect l="0" t="0" r="r" b="b"/>
                <a:pathLst>
                  <a:path w="59" h="102">
                    <a:moveTo>
                      <a:pt x="55" y="102"/>
                    </a:moveTo>
                    <a:lnTo>
                      <a:pt x="57" y="100"/>
                    </a:lnTo>
                    <a:lnTo>
                      <a:pt x="57" y="93"/>
                    </a:lnTo>
                    <a:lnTo>
                      <a:pt x="55" y="86"/>
                    </a:lnTo>
                    <a:lnTo>
                      <a:pt x="52" y="71"/>
                    </a:lnTo>
                    <a:lnTo>
                      <a:pt x="59" y="62"/>
                    </a:lnTo>
                    <a:lnTo>
                      <a:pt x="57" y="57"/>
                    </a:lnTo>
                    <a:lnTo>
                      <a:pt x="52" y="55"/>
                    </a:lnTo>
                    <a:lnTo>
                      <a:pt x="45" y="45"/>
                    </a:lnTo>
                    <a:lnTo>
                      <a:pt x="45" y="29"/>
                    </a:lnTo>
                    <a:lnTo>
                      <a:pt x="29" y="26"/>
                    </a:lnTo>
                    <a:lnTo>
                      <a:pt x="14" y="17"/>
                    </a:lnTo>
                    <a:lnTo>
                      <a:pt x="3" y="5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4" name="Freeform 400"/>
              <p:cNvSpPr>
                <a:spLocks/>
              </p:cNvSpPr>
              <p:nvPr/>
            </p:nvSpPr>
            <p:spPr bwMode="auto">
              <a:xfrm>
                <a:off x="3526" y="3284"/>
                <a:ext cx="269" cy="66"/>
              </a:xfrm>
              <a:custGeom>
                <a:avLst/>
                <a:gdLst/>
                <a:ahLst/>
                <a:cxnLst>
                  <a:cxn ang="0">
                    <a:pos x="0" y="66"/>
                  </a:cxn>
                  <a:cxn ang="0">
                    <a:pos x="21" y="66"/>
                  </a:cxn>
                  <a:cxn ang="0">
                    <a:pos x="26" y="57"/>
                  </a:cxn>
                  <a:cxn ang="0">
                    <a:pos x="66" y="54"/>
                  </a:cxn>
                  <a:cxn ang="0">
                    <a:pos x="87" y="45"/>
                  </a:cxn>
                  <a:cxn ang="0">
                    <a:pos x="92" y="35"/>
                  </a:cxn>
                  <a:cxn ang="0">
                    <a:pos x="123" y="31"/>
                  </a:cxn>
                  <a:cxn ang="0">
                    <a:pos x="149" y="45"/>
                  </a:cxn>
                  <a:cxn ang="0">
                    <a:pos x="156" y="43"/>
                  </a:cxn>
                  <a:cxn ang="0">
                    <a:pos x="191" y="57"/>
                  </a:cxn>
                  <a:cxn ang="0">
                    <a:pos x="208" y="47"/>
                  </a:cxn>
                  <a:cxn ang="0">
                    <a:pos x="231" y="45"/>
                  </a:cxn>
                  <a:cxn ang="0">
                    <a:pos x="239" y="47"/>
                  </a:cxn>
                  <a:cxn ang="0">
                    <a:pos x="258" y="38"/>
                  </a:cxn>
                  <a:cxn ang="0">
                    <a:pos x="258" y="19"/>
                  </a:cxn>
                  <a:cxn ang="0">
                    <a:pos x="248" y="9"/>
                  </a:cxn>
                  <a:cxn ang="0">
                    <a:pos x="246" y="0"/>
                  </a:cxn>
                  <a:cxn ang="0">
                    <a:pos x="269" y="0"/>
                  </a:cxn>
                </a:cxnLst>
                <a:rect l="0" t="0" r="r" b="b"/>
                <a:pathLst>
                  <a:path w="269" h="66">
                    <a:moveTo>
                      <a:pt x="0" y="66"/>
                    </a:moveTo>
                    <a:lnTo>
                      <a:pt x="21" y="66"/>
                    </a:lnTo>
                    <a:lnTo>
                      <a:pt x="26" y="57"/>
                    </a:lnTo>
                    <a:lnTo>
                      <a:pt x="66" y="54"/>
                    </a:lnTo>
                    <a:lnTo>
                      <a:pt x="87" y="45"/>
                    </a:lnTo>
                    <a:lnTo>
                      <a:pt x="92" y="35"/>
                    </a:lnTo>
                    <a:lnTo>
                      <a:pt x="123" y="31"/>
                    </a:lnTo>
                    <a:lnTo>
                      <a:pt x="149" y="45"/>
                    </a:lnTo>
                    <a:lnTo>
                      <a:pt x="156" y="43"/>
                    </a:lnTo>
                    <a:lnTo>
                      <a:pt x="191" y="57"/>
                    </a:lnTo>
                    <a:lnTo>
                      <a:pt x="208" y="47"/>
                    </a:lnTo>
                    <a:lnTo>
                      <a:pt x="231" y="45"/>
                    </a:lnTo>
                    <a:lnTo>
                      <a:pt x="239" y="47"/>
                    </a:lnTo>
                    <a:lnTo>
                      <a:pt x="258" y="38"/>
                    </a:lnTo>
                    <a:lnTo>
                      <a:pt x="258" y="19"/>
                    </a:lnTo>
                    <a:lnTo>
                      <a:pt x="248" y="9"/>
                    </a:lnTo>
                    <a:lnTo>
                      <a:pt x="246" y="0"/>
                    </a:lnTo>
                    <a:lnTo>
                      <a:pt x="269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5" name="Freeform 401"/>
              <p:cNvSpPr>
                <a:spLocks/>
              </p:cNvSpPr>
              <p:nvPr/>
            </p:nvSpPr>
            <p:spPr bwMode="auto">
              <a:xfrm>
                <a:off x="3781" y="3284"/>
                <a:ext cx="40" cy="106"/>
              </a:xfrm>
              <a:custGeom>
                <a:avLst/>
                <a:gdLst/>
                <a:ahLst/>
                <a:cxnLst>
                  <a:cxn ang="0">
                    <a:pos x="0" y="106"/>
                  </a:cxn>
                  <a:cxn ang="0">
                    <a:pos x="7" y="104"/>
                  </a:cxn>
                  <a:cxn ang="0">
                    <a:pos x="21" y="76"/>
                  </a:cxn>
                  <a:cxn ang="0">
                    <a:pos x="17" y="47"/>
                  </a:cxn>
                  <a:cxn ang="0">
                    <a:pos x="40" y="35"/>
                  </a:cxn>
                  <a:cxn ang="0">
                    <a:pos x="33" y="7"/>
                  </a:cxn>
                  <a:cxn ang="0">
                    <a:pos x="14" y="0"/>
                  </a:cxn>
                </a:cxnLst>
                <a:rect l="0" t="0" r="r" b="b"/>
                <a:pathLst>
                  <a:path w="40" h="106">
                    <a:moveTo>
                      <a:pt x="0" y="106"/>
                    </a:moveTo>
                    <a:lnTo>
                      <a:pt x="7" y="104"/>
                    </a:lnTo>
                    <a:lnTo>
                      <a:pt x="21" y="76"/>
                    </a:lnTo>
                    <a:lnTo>
                      <a:pt x="17" y="47"/>
                    </a:lnTo>
                    <a:lnTo>
                      <a:pt x="40" y="35"/>
                    </a:lnTo>
                    <a:lnTo>
                      <a:pt x="33" y="7"/>
                    </a:lnTo>
                    <a:lnTo>
                      <a:pt x="14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6" name="Freeform 402"/>
              <p:cNvSpPr>
                <a:spLocks/>
              </p:cNvSpPr>
              <p:nvPr/>
            </p:nvSpPr>
            <p:spPr bwMode="auto">
              <a:xfrm>
                <a:off x="3795" y="3232"/>
                <a:ext cx="130" cy="52"/>
              </a:xfrm>
              <a:custGeom>
                <a:avLst/>
                <a:gdLst/>
                <a:ahLst/>
                <a:cxnLst>
                  <a:cxn ang="0">
                    <a:pos x="130" y="5"/>
                  </a:cxn>
                  <a:cxn ang="0">
                    <a:pos x="90" y="16"/>
                  </a:cxn>
                  <a:cxn ang="0">
                    <a:pos x="69" y="0"/>
                  </a:cxn>
                  <a:cxn ang="0">
                    <a:pos x="52" y="5"/>
                  </a:cxn>
                  <a:cxn ang="0">
                    <a:pos x="43" y="14"/>
                  </a:cxn>
                  <a:cxn ang="0">
                    <a:pos x="17" y="19"/>
                  </a:cxn>
                  <a:cxn ang="0">
                    <a:pos x="12" y="38"/>
                  </a:cxn>
                  <a:cxn ang="0">
                    <a:pos x="3" y="40"/>
                  </a:cxn>
                  <a:cxn ang="0">
                    <a:pos x="0" y="52"/>
                  </a:cxn>
                </a:cxnLst>
                <a:rect l="0" t="0" r="r" b="b"/>
                <a:pathLst>
                  <a:path w="130" h="52">
                    <a:moveTo>
                      <a:pt x="130" y="5"/>
                    </a:moveTo>
                    <a:lnTo>
                      <a:pt x="90" y="16"/>
                    </a:lnTo>
                    <a:lnTo>
                      <a:pt x="69" y="0"/>
                    </a:lnTo>
                    <a:lnTo>
                      <a:pt x="52" y="5"/>
                    </a:lnTo>
                    <a:lnTo>
                      <a:pt x="43" y="14"/>
                    </a:lnTo>
                    <a:lnTo>
                      <a:pt x="17" y="19"/>
                    </a:lnTo>
                    <a:lnTo>
                      <a:pt x="12" y="38"/>
                    </a:lnTo>
                    <a:lnTo>
                      <a:pt x="3" y="40"/>
                    </a:lnTo>
                    <a:lnTo>
                      <a:pt x="0" y="5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7" name="Freeform 403"/>
              <p:cNvSpPr>
                <a:spLocks/>
              </p:cNvSpPr>
              <p:nvPr/>
            </p:nvSpPr>
            <p:spPr bwMode="auto">
              <a:xfrm>
                <a:off x="3462" y="3045"/>
                <a:ext cx="52" cy="203"/>
              </a:xfrm>
              <a:custGeom>
                <a:avLst/>
                <a:gdLst/>
                <a:ahLst/>
                <a:cxnLst>
                  <a:cxn ang="0">
                    <a:pos x="9" y="203"/>
                  </a:cxn>
                  <a:cxn ang="0">
                    <a:pos x="16" y="201"/>
                  </a:cxn>
                  <a:cxn ang="0">
                    <a:pos x="23" y="184"/>
                  </a:cxn>
                  <a:cxn ang="0">
                    <a:pos x="14" y="177"/>
                  </a:cxn>
                  <a:cxn ang="0">
                    <a:pos x="19" y="158"/>
                  </a:cxn>
                  <a:cxn ang="0">
                    <a:pos x="14" y="149"/>
                  </a:cxn>
                  <a:cxn ang="0">
                    <a:pos x="35" y="142"/>
                  </a:cxn>
                  <a:cxn ang="0">
                    <a:pos x="38" y="130"/>
                  </a:cxn>
                  <a:cxn ang="0">
                    <a:pos x="52" y="114"/>
                  </a:cxn>
                  <a:cxn ang="0">
                    <a:pos x="52" y="106"/>
                  </a:cxn>
                  <a:cxn ang="0">
                    <a:pos x="14" y="80"/>
                  </a:cxn>
                  <a:cxn ang="0">
                    <a:pos x="9" y="64"/>
                  </a:cxn>
                  <a:cxn ang="0">
                    <a:pos x="2" y="57"/>
                  </a:cxn>
                  <a:cxn ang="0">
                    <a:pos x="0" y="43"/>
                  </a:cxn>
                  <a:cxn ang="0">
                    <a:pos x="2" y="26"/>
                  </a:cxn>
                  <a:cxn ang="0">
                    <a:pos x="12" y="19"/>
                  </a:cxn>
                  <a:cxn ang="0">
                    <a:pos x="16" y="0"/>
                  </a:cxn>
                </a:cxnLst>
                <a:rect l="0" t="0" r="r" b="b"/>
                <a:pathLst>
                  <a:path w="52" h="203">
                    <a:moveTo>
                      <a:pt x="9" y="203"/>
                    </a:moveTo>
                    <a:lnTo>
                      <a:pt x="16" y="201"/>
                    </a:lnTo>
                    <a:lnTo>
                      <a:pt x="23" y="184"/>
                    </a:lnTo>
                    <a:lnTo>
                      <a:pt x="14" y="177"/>
                    </a:lnTo>
                    <a:lnTo>
                      <a:pt x="19" y="158"/>
                    </a:lnTo>
                    <a:lnTo>
                      <a:pt x="14" y="149"/>
                    </a:lnTo>
                    <a:lnTo>
                      <a:pt x="35" y="142"/>
                    </a:lnTo>
                    <a:lnTo>
                      <a:pt x="38" y="130"/>
                    </a:lnTo>
                    <a:lnTo>
                      <a:pt x="52" y="114"/>
                    </a:lnTo>
                    <a:lnTo>
                      <a:pt x="52" y="106"/>
                    </a:lnTo>
                    <a:lnTo>
                      <a:pt x="14" y="80"/>
                    </a:lnTo>
                    <a:lnTo>
                      <a:pt x="9" y="64"/>
                    </a:lnTo>
                    <a:lnTo>
                      <a:pt x="2" y="57"/>
                    </a:lnTo>
                    <a:lnTo>
                      <a:pt x="0" y="43"/>
                    </a:lnTo>
                    <a:lnTo>
                      <a:pt x="2" y="26"/>
                    </a:lnTo>
                    <a:lnTo>
                      <a:pt x="12" y="19"/>
                    </a:lnTo>
                    <a:lnTo>
                      <a:pt x="16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8" name="Freeform 404"/>
              <p:cNvSpPr>
                <a:spLocks/>
              </p:cNvSpPr>
              <p:nvPr/>
            </p:nvSpPr>
            <p:spPr bwMode="auto">
              <a:xfrm>
                <a:off x="3478" y="3017"/>
                <a:ext cx="462" cy="75"/>
              </a:xfrm>
              <a:custGeom>
                <a:avLst/>
                <a:gdLst/>
                <a:ahLst/>
                <a:cxnLst>
                  <a:cxn ang="0">
                    <a:pos x="0" y="28"/>
                  </a:cxn>
                  <a:cxn ang="0">
                    <a:pos x="7" y="30"/>
                  </a:cxn>
                  <a:cxn ang="0">
                    <a:pos x="26" y="40"/>
                  </a:cxn>
                  <a:cxn ang="0">
                    <a:pos x="34" y="42"/>
                  </a:cxn>
                  <a:cxn ang="0">
                    <a:pos x="19" y="54"/>
                  </a:cxn>
                  <a:cxn ang="0">
                    <a:pos x="22" y="68"/>
                  </a:cxn>
                  <a:cxn ang="0">
                    <a:pos x="41" y="71"/>
                  </a:cxn>
                  <a:cxn ang="0">
                    <a:pos x="52" y="63"/>
                  </a:cxn>
                  <a:cxn ang="0">
                    <a:pos x="88" y="66"/>
                  </a:cxn>
                  <a:cxn ang="0">
                    <a:pos x="121" y="75"/>
                  </a:cxn>
                  <a:cxn ang="0">
                    <a:pos x="140" y="71"/>
                  </a:cxn>
                  <a:cxn ang="0">
                    <a:pos x="149" y="63"/>
                  </a:cxn>
                  <a:cxn ang="0">
                    <a:pos x="156" y="66"/>
                  </a:cxn>
                  <a:cxn ang="0">
                    <a:pos x="166" y="71"/>
                  </a:cxn>
                  <a:cxn ang="0">
                    <a:pos x="183" y="63"/>
                  </a:cxn>
                  <a:cxn ang="0">
                    <a:pos x="204" y="66"/>
                  </a:cxn>
                  <a:cxn ang="0">
                    <a:pos x="216" y="71"/>
                  </a:cxn>
                  <a:cxn ang="0">
                    <a:pos x="244" y="59"/>
                  </a:cxn>
                  <a:cxn ang="0">
                    <a:pos x="272" y="28"/>
                  </a:cxn>
                  <a:cxn ang="0">
                    <a:pos x="287" y="18"/>
                  </a:cxn>
                  <a:cxn ang="0">
                    <a:pos x="317" y="9"/>
                  </a:cxn>
                  <a:cxn ang="0">
                    <a:pos x="332" y="2"/>
                  </a:cxn>
                  <a:cxn ang="0">
                    <a:pos x="353" y="0"/>
                  </a:cxn>
                  <a:cxn ang="0">
                    <a:pos x="369" y="9"/>
                  </a:cxn>
                  <a:cxn ang="0">
                    <a:pos x="386" y="7"/>
                  </a:cxn>
                  <a:cxn ang="0">
                    <a:pos x="393" y="11"/>
                  </a:cxn>
                  <a:cxn ang="0">
                    <a:pos x="407" y="7"/>
                  </a:cxn>
                  <a:cxn ang="0">
                    <a:pos x="414" y="21"/>
                  </a:cxn>
                  <a:cxn ang="0">
                    <a:pos x="436" y="26"/>
                  </a:cxn>
                  <a:cxn ang="0">
                    <a:pos x="462" y="28"/>
                  </a:cxn>
                </a:cxnLst>
                <a:rect l="0" t="0" r="r" b="b"/>
                <a:pathLst>
                  <a:path w="462" h="75">
                    <a:moveTo>
                      <a:pt x="0" y="28"/>
                    </a:moveTo>
                    <a:lnTo>
                      <a:pt x="7" y="30"/>
                    </a:lnTo>
                    <a:lnTo>
                      <a:pt x="26" y="40"/>
                    </a:lnTo>
                    <a:lnTo>
                      <a:pt x="34" y="42"/>
                    </a:lnTo>
                    <a:lnTo>
                      <a:pt x="19" y="54"/>
                    </a:lnTo>
                    <a:lnTo>
                      <a:pt x="22" y="68"/>
                    </a:lnTo>
                    <a:lnTo>
                      <a:pt x="41" y="71"/>
                    </a:lnTo>
                    <a:lnTo>
                      <a:pt x="52" y="63"/>
                    </a:lnTo>
                    <a:lnTo>
                      <a:pt x="88" y="66"/>
                    </a:lnTo>
                    <a:lnTo>
                      <a:pt x="121" y="75"/>
                    </a:lnTo>
                    <a:lnTo>
                      <a:pt x="140" y="71"/>
                    </a:lnTo>
                    <a:lnTo>
                      <a:pt x="149" y="63"/>
                    </a:lnTo>
                    <a:lnTo>
                      <a:pt x="156" y="66"/>
                    </a:lnTo>
                    <a:lnTo>
                      <a:pt x="166" y="71"/>
                    </a:lnTo>
                    <a:lnTo>
                      <a:pt x="183" y="63"/>
                    </a:lnTo>
                    <a:lnTo>
                      <a:pt x="204" y="66"/>
                    </a:lnTo>
                    <a:lnTo>
                      <a:pt x="216" y="71"/>
                    </a:lnTo>
                    <a:lnTo>
                      <a:pt x="244" y="59"/>
                    </a:lnTo>
                    <a:lnTo>
                      <a:pt x="272" y="28"/>
                    </a:lnTo>
                    <a:lnTo>
                      <a:pt x="287" y="18"/>
                    </a:lnTo>
                    <a:lnTo>
                      <a:pt x="317" y="9"/>
                    </a:lnTo>
                    <a:lnTo>
                      <a:pt x="332" y="2"/>
                    </a:lnTo>
                    <a:lnTo>
                      <a:pt x="353" y="0"/>
                    </a:lnTo>
                    <a:lnTo>
                      <a:pt x="369" y="9"/>
                    </a:lnTo>
                    <a:lnTo>
                      <a:pt x="386" y="7"/>
                    </a:lnTo>
                    <a:lnTo>
                      <a:pt x="393" y="11"/>
                    </a:lnTo>
                    <a:lnTo>
                      <a:pt x="407" y="7"/>
                    </a:lnTo>
                    <a:lnTo>
                      <a:pt x="414" y="21"/>
                    </a:lnTo>
                    <a:lnTo>
                      <a:pt x="436" y="26"/>
                    </a:lnTo>
                    <a:lnTo>
                      <a:pt x="462" y="28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29" name="Freeform 405"/>
              <p:cNvSpPr>
                <a:spLocks/>
              </p:cNvSpPr>
              <p:nvPr/>
            </p:nvSpPr>
            <p:spPr bwMode="auto">
              <a:xfrm>
                <a:off x="1489" y="1677"/>
                <a:ext cx="100" cy="121"/>
              </a:xfrm>
              <a:custGeom>
                <a:avLst/>
                <a:gdLst/>
                <a:ahLst/>
                <a:cxnLst>
                  <a:cxn ang="0">
                    <a:pos x="74" y="0"/>
                  </a:cxn>
                  <a:cxn ang="0">
                    <a:pos x="71" y="0"/>
                  </a:cxn>
                  <a:cxn ang="0">
                    <a:pos x="66" y="5"/>
                  </a:cxn>
                  <a:cxn ang="0">
                    <a:pos x="64" y="10"/>
                  </a:cxn>
                  <a:cxn ang="0">
                    <a:pos x="59" y="12"/>
                  </a:cxn>
                  <a:cxn ang="0">
                    <a:pos x="59" y="14"/>
                  </a:cxn>
                  <a:cxn ang="0">
                    <a:pos x="57" y="17"/>
                  </a:cxn>
                  <a:cxn ang="0">
                    <a:pos x="50" y="22"/>
                  </a:cxn>
                  <a:cxn ang="0">
                    <a:pos x="47" y="26"/>
                  </a:cxn>
                  <a:cxn ang="0">
                    <a:pos x="40" y="24"/>
                  </a:cxn>
                  <a:cxn ang="0">
                    <a:pos x="33" y="26"/>
                  </a:cxn>
                  <a:cxn ang="0">
                    <a:pos x="29" y="22"/>
                  </a:cxn>
                  <a:cxn ang="0">
                    <a:pos x="21" y="24"/>
                  </a:cxn>
                  <a:cxn ang="0">
                    <a:pos x="24" y="31"/>
                  </a:cxn>
                  <a:cxn ang="0">
                    <a:pos x="33" y="36"/>
                  </a:cxn>
                  <a:cxn ang="0">
                    <a:pos x="24" y="43"/>
                  </a:cxn>
                  <a:cxn ang="0">
                    <a:pos x="17" y="40"/>
                  </a:cxn>
                  <a:cxn ang="0">
                    <a:pos x="12" y="38"/>
                  </a:cxn>
                  <a:cxn ang="0">
                    <a:pos x="7" y="43"/>
                  </a:cxn>
                  <a:cxn ang="0">
                    <a:pos x="0" y="43"/>
                  </a:cxn>
                  <a:cxn ang="0">
                    <a:pos x="7" y="64"/>
                  </a:cxn>
                  <a:cxn ang="0">
                    <a:pos x="12" y="67"/>
                  </a:cxn>
                  <a:cxn ang="0">
                    <a:pos x="10" y="74"/>
                  </a:cxn>
                  <a:cxn ang="0">
                    <a:pos x="12" y="76"/>
                  </a:cxn>
                  <a:cxn ang="0">
                    <a:pos x="19" y="78"/>
                  </a:cxn>
                  <a:cxn ang="0">
                    <a:pos x="21" y="88"/>
                  </a:cxn>
                  <a:cxn ang="0">
                    <a:pos x="29" y="90"/>
                  </a:cxn>
                  <a:cxn ang="0">
                    <a:pos x="38" y="97"/>
                  </a:cxn>
                  <a:cxn ang="0">
                    <a:pos x="45" y="88"/>
                  </a:cxn>
                  <a:cxn ang="0">
                    <a:pos x="50" y="88"/>
                  </a:cxn>
                  <a:cxn ang="0">
                    <a:pos x="52" y="76"/>
                  </a:cxn>
                  <a:cxn ang="0">
                    <a:pos x="66" y="71"/>
                  </a:cxn>
                  <a:cxn ang="0">
                    <a:pos x="71" y="76"/>
                  </a:cxn>
                  <a:cxn ang="0">
                    <a:pos x="71" y="88"/>
                  </a:cxn>
                  <a:cxn ang="0">
                    <a:pos x="74" y="97"/>
                  </a:cxn>
                  <a:cxn ang="0">
                    <a:pos x="76" y="102"/>
                  </a:cxn>
                  <a:cxn ang="0">
                    <a:pos x="81" y="107"/>
                  </a:cxn>
                  <a:cxn ang="0">
                    <a:pos x="78" y="114"/>
                  </a:cxn>
                  <a:cxn ang="0">
                    <a:pos x="78" y="119"/>
                  </a:cxn>
                  <a:cxn ang="0">
                    <a:pos x="90" y="121"/>
                  </a:cxn>
                  <a:cxn ang="0">
                    <a:pos x="95" y="116"/>
                  </a:cxn>
                  <a:cxn ang="0">
                    <a:pos x="100" y="119"/>
                  </a:cxn>
                </a:cxnLst>
                <a:rect l="0" t="0" r="r" b="b"/>
                <a:pathLst>
                  <a:path w="100" h="121">
                    <a:moveTo>
                      <a:pt x="74" y="0"/>
                    </a:moveTo>
                    <a:lnTo>
                      <a:pt x="71" y="0"/>
                    </a:lnTo>
                    <a:lnTo>
                      <a:pt x="66" y="5"/>
                    </a:lnTo>
                    <a:lnTo>
                      <a:pt x="64" y="10"/>
                    </a:lnTo>
                    <a:lnTo>
                      <a:pt x="59" y="12"/>
                    </a:lnTo>
                    <a:lnTo>
                      <a:pt x="59" y="14"/>
                    </a:lnTo>
                    <a:lnTo>
                      <a:pt x="57" y="17"/>
                    </a:lnTo>
                    <a:lnTo>
                      <a:pt x="50" y="22"/>
                    </a:lnTo>
                    <a:lnTo>
                      <a:pt x="47" y="26"/>
                    </a:lnTo>
                    <a:lnTo>
                      <a:pt x="40" y="24"/>
                    </a:lnTo>
                    <a:lnTo>
                      <a:pt x="33" y="26"/>
                    </a:lnTo>
                    <a:lnTo>
                      <a:pt x="29" y="22"/>
                    </a:lnTo>
                    <a:lnTo>
                      <a:pt x="21" y="24"/>
                    </a:lnTo>
                    <a:lnTo>
                      <a:pt x="24" y="31"/>
                    </a:lnTo>
                    <a:lnTo>
                      <a:pt x="33" y="36"/>
                    </a:lnTo>
                    <a:lnTo>
                      <a:pt x="24" y="43"/>
                    </a:lnTo>
                    <a:lnTo>
                      <a:pt x="17" y="40"/>
                    </a:lnTo>
                    <a:lnTo>
                      <a:pt x="12" y="38"/>
                    </a:lnTo>
                    <a:lnTo>
                      <a:pt x="7" y="43"/>
                    </a:lnTo>
                    <a:lnTo>
                      <a:pt x="0" y="43"/>
                    </a:lnTo>
                    <a:lnTo>
                      <a:pt x="7" y="64"/>
                    </a:lnTo>
                    <a:lnTo>
                      <a:pt x="12" y="67"/>
                    </a:lnTo>
                    <a:lnTo>
                      <a:pt x="10" y="74"/>
                    </a:lnTo>
                    <a:lnTo>
                      <a:pt x="12" y="76"/>
                    </a:lnTo>
                    <a:lnTo>
                      <a:pt x="19" y="78"/>
                    </a:lnTo>
                    <a:lnTo>
                      <a:pt x="21" y="88"/>
                    </a:lnTo>
                    <a:lnTo>
                      <a:pt x="29" y="90"/>
                    </a:lnTo>
                    <a:lnTo>
                      <a:pt x="38" y="97"/>
                    </a:lnTo>
                    <a:lnTo>
                      <a:pt x="45" y="88"/>
                    </a:lnTo>
                    <a:lnTo>
                      <a:pt x="50" y="88"/>
                    </a:lnTo>
                    <a:lnTo>
                      <a:pt x="52" y="76"/>
                    </a:lnTo>
                    <a:lnTo>
                      <a:pt x="66" y="71"/>
                    </a:lnTo>
                    <a:lnTo>
                      <a:pt x="71" y="76"/>
                    </a:lnTo>
                    <a:lnTo>
                      <a:pt x="71" y="88"/>
                    </a:lnTo>
                    <a:lnTo>
                      <a:pt x="74" y="97"/>
                    </a:lnTo>
                    <a:lnTo>
                      <a:pt x="76" y="102"/>
                    </a:lnTo>
                    <a:lnTo>
                      <a:pt x="81" y="107"/>
                    </a:lnTo>
                    <a:lnTo>
                      <a:pt x="78" y="114"/>
                    </a:lnTo>
                    <a:lnTo>
                      <a:pt x="78" y="119"/>
                    </a:lnTo>
                    <a:lnTo>
                      <a:pt x="90" y="121"/>
                    </a:lnTo>
                    <a:lnTo>
                      <a:pt x="95" y="116"/>
                    </a:lnTo>
                    <a:lnTo>
                      <a:pt x="100" y="11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0" name="Freeform 406"/>
              <p:cNvSpPr>
                <a:spLocks/>
              </p:cNvSpPr>
              <p:nvPr/>
            </p:nvSpPr>
            <p:spPr bwMode="auto">
              <a:xfrm>
                <a:off x="3455" y="276"/>
                <a:ext cx="61" cy="95"/>
              </a:xfrm>
              <a:custGeom>
                <a:avLst/>
                <a:gdLst/>
                <a:ahLst/>
                <a:cxnLst>
                  <a:cxn ang="0">
                    <a:pos x="52" y="0"/>
                  </a:cxn>
                  <a:cxn ang="0">
                    <a:pos x="54" y="8"/>
                  </a:cxn>
                  <a:cxn ang="0">
                    <a:pos x="59" y="10"/>
                  </a:cxn>
                  <a:cxn ang="0">
                    <a:pos x="59" y="15"/>
                  </a:cxn>
                  <a:cxn ang="0">
                    <a:pos x="61" y="22"/>
                  </a:cxn>
                  <a:cxn ang="0">
                    <a:pos x="59" y="26"/>
                  </a:cxn>
                  <a:cxn ang="0">
                    <a:pos x="47" y="26"/>
                  </a:cxn>
                  <a:cxn ang="0">
                    <a:pos x="35" y="19"/>
                  </a:cxn>
                  <a:cxn ang="0">
                    <a:pos x="28" y="17"/>
                  </a:cxn>
                  <a:cxn ang="0">
                    <a:pos x="28" y="19"/>
                  </a:cxn>
                  <a:cxn ang="0">
                    <a:pos x="30" y="22"/>
                  </a:cxn>
                  <a:cxn ang="0">
                    <a:pos x="33" y="29"/>
                  </a:cxn>
                  <a:cxn ang="0">
                    <a:pos x="33" y="38"/>
                  </a:cxn>
                  <a:cxn ang="0">
                    <a:pos x="30" y="45"/>
                  </a:cxn>
                  <a:cxn ang="0">
                    <a:pos x="26" y="45"/>
                  </a:cxn>
                  <a:cxn ang="0">
                    <a:pos x="21" y="52"/>
                  </a:cxn>
                  <a:cxn ang="0">
                    <a:pos x="16" y="60"/>
                  </a:cxn>
                  <a:cxn ang="0">
                    <a:pos x="9" y="62"/>
                  </a:cxn>
                  <a:cxn ang="0">
                    <a:pos x="7" y="64"/>
                  </a:cxn>
                  <a:cxn ang="0">
                    <a:pos x="7" y="67"/>
                  </a:cxn>
                  <a:cxn ang="0">
                    <a:pos x="9" y="71"/>
                  </a:cxn>
                  <a:cxn ang="0">
                    <a:pos x="9" y="83"/>
                  </a:cxn>
                  <a:cxn ang="0">
                    <a:pos x="4" y="95"/>
                  </a:cxn>
                  <a:cxn ang="0">
                    <a:pos x="0" y="93"/>
                  </a:cxn>
                </a:cxnLst>
                <a:rect l="0" t="0" r="r" b="b"/>
                <a:pathLst>
                  <a:path w="61" h="95">
                    <a:moveTo>
                      <a:pt x="52" y="0"/>
                    </a:moveTo>
                    <a:lnTo>
                      <a:pt x="54" y="8"/>
                    </a:lnTo>
                    <a:lnTo>
                      <a:pt x="59" y="10"/>
                    </a:lnTo>
                    <a:lnTo>
                      <a:pt x="59" y="15"/>
                    </a:lnTo>
                    <a:lnTo>
                      <a:pt x="61" y="22"/>
                    </a:lnTo>
                    <a:lnTo>
                      <a:pt x="59" y="26"/>
                    </a:lnTo>
                    <a:lnTo>
                      <a:pt x="47" y="26"/>
                    </a:lnTo>
                    <a:lnTo>
                      <a:pt x="35" y="19"/>
                    </a:lnTo>
                    <a:lnTo>
                      <a:pt x="28" y="17"/>
                    </a:lnTo>
                    <a:lnTo>
                      <a:pt x="28" y="19"/>
                    </a:lnTo>
                    <a:lnTo>
                      <a:pt x="30" y="22"/>
                    </a:lnTo>
                    <a:lnTo>
                      <a:pt x="33" y="29"/>
                    </a:lnTo>
                    <a:lnTo>
                      <a:pt x="33" y="38"/>
                    </a:lnTo>
                    <a:lnTo>
                      <a:pt x="30" y="45"/>
                    </a:lnTo>
                    <a:lnTo>
                      <a:pt x="26" y="45"/>
                    </a:lnTo>
                    <a:lnTo>
                      <a:pt x="21" y="52"/>
                    </a:lnTo>
                    <a:lnTo>
                      <a:pt x="16" y="60"/>
                    </a:lnTo>
                    <a:lnTo>
                      <a:pt x="9" y="62"/>
                    </a:lnTo>
                    <a:lnTo>
                      <a:pt x="7" y="64"/>
                    </a:lnTo>
                    <a:lnTo>
                      <a:pt x="7" y="67"/>
                    </a:lnTo>
                    <a:lnTo>
                      <a:pt x="9" y="71"/>
                    </a:lnTo>
                    <a:lnTo>
                      <a:pt x="9" y="83"/>
                    </a:lnTo>
                    <a:lnTo>
                      <a:pt x="4" y="95"/>
                    </a:lnTo>
                    <a:lnTo>
                      <a:pt x="0" y="9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</p:grpSp>
        <p:grpSp>
          <p:nvGrpSpPr>
            <p:cNvPr id="1632" name="Group 608"/>
            <p:cNvGrpSpPr>
              <a:grpSpLocks/>
            </p:cNvGrpSpPr>
            <p:nvPr/>
          </p:nvGrpSpPr>
          <p:grpSpPr bwMode="auto">
            <a:xfrm>
              <a:off x="224" y="7"/>
              <a:ext cx="5312" cy="4306"/>
              <a:chOff x="224" y="7"/>
              <a:chExt cx="5312" cy="4306"/>
            </a:xfrm>
          </p:grpSpPr>
          <p:sp>
            <p:nvSpPr>
              <p:cNvPr id="1432" name="Freeform 408"/>
              <p:cNvSpPr>
                <a:spLocks/>
              </p:cNvSpPr>
              <p:nvPr/>
            </p:nvSpPr>
            <p:spPr bwMode="auto">
              <a:xfrm>
                <a:off x="3138" y="267"/>
                <a:ext cx="321" cy="182"/>
              </a:xfrm>
              <a:custGeom>
                <a:avLst/>
                <a:gdLst/>
                <a:ahLst/>
                <a:cxnLst>
                  <a:cxn ang="0">
                    <a:pos x="317" y="102"/>
                  </a:cxn>
                  <a:cxn ang="0">
                    <a:pos x="310" y="97"/>
                  </a:cxn>
                  <a:cxn ang="0">
                    <a:pos x="307" y="83"/>
                  </a:cxn>
                  <a:cxn ang="0">
                    <a:pos x="319" y="61"/>
                  </a:cxn>
                  <a:cxn ang="0">
                    <a:pos x="321" y="54"/>
                  </a:cxn>
                  <a:cxn ang="0">
                    <a:pos x="310" y="33"/>
                  </a:cxn>
                  <a:cxn ang="0">
                    <a:pos x="279" y="26"/>
                  </a:cxn>
                  <a:cxn ang="0">
                    <a:pos x="274" y="19"/>
                  </a:cxn>
                  <a:cxn ang="0">
                    <a:pos x="269" y="17"/>
                  </a:cxn>
                  <a:cxn ang="0">
                    <a:pos x="260" y="7"/>
                  </a:cxn>
                  <a:cxn ang="0">
                    <a:pos x="258" y="0"/>
                  </a:cxn>
                  <a:cxn ang="0">
                    <a:pos x="251" y="5"/>
                  </a:cxn>
                  <a:cxn ang="0">
                    <a:pos x="246" y="5"/>
                  </a:cxn>
                  <a:cxn ang="0">
                    <a:pos x="243" y="9"/>
                  </a:cxn>
                  <a:cxn ang="0">
                    <a:pos x="236" y="17"/>
                  </a:cxn>
                  <a:cxn ang="0">
                    <a:pos x="236" y="19"/>
                  </a:cxn>
                  <a:cxn ang="0">
                    <a:pos x="229" y="26"/>
                  </a:cxn>
                  <a:cxn ang="0">
                    <a:pos x="213" y="24"/>
                  </a:cxn>
                  <a:cxn ang="0">
                    <a:pos x="208" y="26"/>
                  </a:cxn>
                  <a:cxn ang="0">
                    <a:pos x="208" y="35"/>
                  </a:cxn>
                  <a:cxn ang="0">
                    <a:pos x="198" y="50"/>
                  </a:cxn>
                  <a:cxn ang="0">
                    <a:pos x="196" y="52"/>
                  </a:cxn>
                  <a:cxn ang="0">
                    <a:pos x="194" y="59"/>
                  </a:cxn>
                  <a:cxn ang="0">
                    <a:pos x="196" y="61"/>
                  </a:cxn>
                  <a:cxn ang="0">
                    <a:pos x="194" y="71"/>
                  </a:cxn>
                  <a:cxn ang="0">
                    <a:pos x="194" y="85"/>
                  </a:cxn>
                  <a:cxn ang="0">
                    <a:pos x="191" y="109"/>
                  </a:cxn>
                  <a:cxn ang="0">
                    <a:pos x="198" y="128"/>
                  </a:cxn>
                  <a:cxn ang="0">
                    <a:pos x="196" y="142"/>
                  </a:cxn>
                  <a:cxn ang="0">
                    <a:pos x="194" y="144"/>
                  </a:cxn>
                  <a:cxn ang="0">
                    <a:pos x="189" y="144"/>
                  </a:cxn>
                  <a:cxn ang="0">
                    <a:pos x="182" y="149"/>
                  </a:cxn>
                  <a:cxn ang="0">
                    <a:pos x="177" y="154"/>
                  </a:cxn>
                  <a:cxn ang="0">
                    <a:pos x="180" y="173"/>
                  </a:cxn>
                  <a:cxn ang="0">
                    <a:pos x="172" y="175"/>
                  </a:cxn>
                  <a:cxn ang="0">
                    <a:pos x="172" y="182"/>
                  </a:cxn>
                  <a:cxn ang="0">
                    <a:pos x="170" y="182"/>
                  </a:cxn>
                  <a:cxn ang="0">
                    <a:pos x="165" y="175"/>
                  </a:cxn>
                  <a:cxn ang="0">
                    <a:pos x="158" y="170"/>
                  </a:cxn>
                  <a:cxn ang="0">
                    <a:pos x="146" y="168"/>
                  </a:cxn>
                  <a:cxn ang="0">
                    <a:pos x="132" y="159"/>
                  </a:cxn>
                  <a:cxn ang="0">
                    <a:pos x="128" y="159"/>
                  </a:cxn>
                  <a:cxn ang="0">
                    <a:pos x="125" y="161"/>
                  </a:cxn>
                  <a:cxn ang="0">
                    <a:pos x="123" y="173"/>
                  </a:cxn>
                  <a:cxn ang="0">
                    <a:pos x="106" y="182"/>
                  </a:cxn>
                  <a:cxn ang="0">
                    <a:pos x="99" y="175"/>
                  </a:cxn>
                  <a:cxn ang="0">
                    <a:pos x="92" y="177"/>
                  </a:cxn>
                  <a:cxn ang="0">
                    <a:pos x="80" y="173"/>
                  </a:cxn>
                  <a:cxn ang="0">
                    <a:pos x="73" y="175"/>
                  </a:cxn>
                  <a:cxn ang="0">
                    <a:pos x="68" y="166"/>
                  </a:cxn>
                  <a:cxn ang="0">
                    <a:pos x="54" y="142"/>
                  </a:cxn>
                  <a:cxn ang="0">
                    <a:pos x="38" y="121"/>
                  </a:cxn>
                  <a:cxn ang="0">
                    <a:pos x="26" y="118"/>
                  </a:cxn>
                  <a:cxn ang="0">
                    <a:pos x="16" y="128"/>
                  </a:cxn>
                  <a:cxn ang="0">
                    <a:pos x="14" y="132"/>
                  </a:cxn>
                  <a:cxn ang="0">
                    <a:pos x="19" y="142"/>
                  </a:cxn>
                  <a:cxn ang="0">
                    <a:pos x="19" y="149"/>
                  </a:cxn>
                  <a:cxn ang="0">
                    <a:pos x="7" y="142"/>
                  </a:cxn>
                  <a:cxn ang="0">
                    <a:pos x="0" y="147"/>
                  </a:cxn>
                </a:cxnLst>
                <a:rect l="0" t="0" r="r" b="b"/>
                <a:pathLst>
                  <a:path w="321" h="182">
                    <a:moveTo>
                      <a:pt x="317" y="102"/>
                    </a:moveTo>
                    <a:lnTo>
                      <a:pt x="310" y="97"/>
                    </a:lnTo>
                    <a:lnTo>
                      <a:pt x="307" y="83"/>
                    </a:lnTo>
                    <a:lnTo>
                      <a:pt x="319" y="61"/>
                    </a:lnTo>
                    <a:lnTo>
                      <a:pt x="321" y="54"/>
                    </a:lnTo>
                    <a:lnTo>
                      <a:pt x="310" y="33"/>
                    </a:lnTo>
                    <a:lnTo>
                      <a:pt x="279" y="26"/>
                    </a:lnTo>
                    <a:lnTo>
                      <a:pt x="274" y="19"/>
                    </a:lnTo>
                    <a:lnTo>
                      <a:pt x="269" y="17"/>
                    </a:lnTo>
                    <a:lnTo>
                      <a:pt x="260" y="7"/>
                    </a:lnTo>
                    <a:lnTo>
                      <a:pt x="258" y="0"/>
                    </a:lnTo>
                    <a:lnTo>
                      <a:pt x="251" y="5"/>
                    </a:lnTo>
                    <a:lnTo>
                      <a:pt x="246" y="5"/>
                    </a:lnTo>
                    <a:lnTo>
                      <a:pt x="243" y="9"/>
                    </a:lnTo>
                    <a:lnTo>
                      <a:pt x="236" y="17"/>
                    </a:lnTo>
                    <a:lnTo>
                      <a:pt x="236" y="19"/>
                    </a:lnTo>
                    <a:lnTo>
                      <a:pt x="229" y="26"/>
                    </a:lnTo>
                    <a:lnTo>
                      <a:pt x="213" y="24"/>
                    </a:lnTo>
                    <a:lnTo>
                      <a:pt x="208" y="26"/>
                    </a:lnTo>
                    <a:lnTo>
                      <a:pt x="208" y="35"/>
                    </a:lnTo>
                    <a:lnTo>
                      <a:pt x="198" y="50"/>
                    </a:lnTo>
                    <a:lnTo>
                      <a:pt x="196" y="52"/>
                    </a:lnTo>
                    <a:lnTo>
                      <a:pt x="194" y="59"/>
                    </a:lnTo>
                    <a:lnTo>
                      <a:pt x="196" y="61"/>
                    </a:lnTo>
                    <a:lnTo>
                      <a:pt x="194" y="71"/>
                    </a:lnTo>
                    <a:lnTo>
                      <a:pt x="194" y="85"/>
                    </a:lnTo>
                    <a:lnTo>
                      <a:pt x="191" y="109"/>
                    </a:lnTo>
                    <a:lnTo>
                      <a:pt x="198" y="128"/>
                    </a:lnTo>
                    <a:lnTo>
                      <a:pt x="196" y="142"/>
                    </a:lnTo>
                    <a:lnTo>
                      <a:pt x="194" y="144"/>
                    </a:lnTo>
                    <a:lnTo>
                      <a:pt x="189" y="144"/>
                    </a:lnTo>
                    <a:lnTo>
                      <a:pt x="182" y="149"/>
                    </a:lnTo>
                    <a:lnTo>
                      <a:pt x="177" y="154"/>
                    </a:lnTo>
                    <a:lnTo>
                      <a:pt x="180" y="173"/>
                    </a:lnTo>
                    <a:lnTo>
                      <a:pt x="172" y="175"/>
                    </a:lnTo>
                    <a:lnTo>
                      <a:pt x="172" y="182"/>
                    </a:lnTo>
                    <a:lnTo>
                      <a:pt x="170" y="182"/>
                    </a:lnTo>
                    <a:lnTo>
                      <a:pt x="165" y="175"/>
                    </a:lnTo>
                    <a:lnTo>
                      <a:pt x="158" y="170"/>
                    </a:lnTo>
                    <a:lnTo>
                      <a:pt x="146" y="168"/>
                    </a:lnTo>
                    <a:lnTo>
                      <a:pt x="132" y="159"/>
                    </a:lnTo>
                    <a:lnTo>
                      <a:pt x="128" y="159"/>
                    </a:lnTo>
                    <a:lnTo>
                      <a:pt x="125" y="161"/>
                    </a:lnTo>
                    <a:lnTo>
                      <a:pt x="123" y="173"/>
                    </a:lnTo>
                    <a:lnTo>
                      <a:pt x="106" y="182"/>
                    </a:lnTo>
                    <a:lnTo>
                      <a:pt x="99" y="175"/>
                    </a:lnTo>
                    <a:lnTo>
                      <a:pt x="92" y="177"/>
                    </a:lnTo>
                    <a:lnTo>
                      <a:pt x="80" y="173"/>
                    </a:lnTo>
                    <a:lnTo>
                      <a:pt x="73" y="175"/>
                    </a:lnTo>
                    <a:lnTo>
                      <a:pt x="68" y="166"/>
                    </a:lnTo>
                    <a:lnTo>
                      <a:pt x="54" y="142"/>
                    </a:lnTo>
                    <a:lnTo>
                      <a:pt x="38" y="121"/>
                    </a:lnTo>
                    <a:lnTo>
                      <a:pt x="26" y="118"/>
                    </a:lnTo>
                    <a:lnTo>
                      <a:pt x="16" y="128"/>
                    </a:lnTo>
                    <a:lnTo>
                      <a:pt x="14" y="132"/>
                    </a:lnTo>
                    <a:lnTo>
                      <a:pt x="19" y="142"/>
                    </a:lnTo>
                    <a:lnTo>
                      <a:pt x="19" y="149"/>
                    </a:lnTo>
                    <a:lnTo>
                      <a:pt x="7" y="142"/>
                    </a:lnTo>
                    <a:lnTo>
                      <a:pt x="0" y="147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3" name="Freeform 409"/>
              <p:cNvSpPr>
                <a:spLocks/>
              </p:cNvSpPr>
              <p:nvPr/>
            </p:nvSpPr>
            <p:spPr bwMode="auto">
              <a:xfrm>
                <a:off x="2717" y="414"/>
                <a:ext cx="421" cy="1086"/>
              </a:xfrm>
              <a:custGeom>
                <a:avLst/>
                <a:gdLst/>
                <a:ahLst/>
                <a:cxnLst>
                  <a:cxn ang="0">
                    <a:pos x="402" y="2"/>
                  </a:cxn>
                  <a:cxn ang="0">
                    <a:pos x="416" y="28"/>
                  </a:cxn>
                  <a:cxn ang="0">
                    <a:pos x="402" y="54"/>
                  </a:cxn>
                  <a:cxn ang="0">
                    <a:pos x="402" y="78"/>
                  </a:cxn>
                  <a:cxn ang="0">
                    <a:pos x="350" y="64"/>
                  </a:cxn>
                  <a:cxn ang="0">
                    <a:pos x="331" y="61"/>
                  </a:cxn>
                  <a:cxn ang="0">
                    <a:pos x="333" y="97"/>
                  </a:cxn>
                  <a:cxn ang="0">
                    <a:pos x="298" y="109"/>
                  </a:cxn>
                  <a:cxn ang="0">
                    <a:pos x="277" y="127"/>
                  </a:cxn>
                  <a:cxn ang="0">
                    <a:pos x="262" y="170"/>
                  </a:cxn>
                  <a:cxn ang="0">
                    <a:pos x="253" y="180"/>
                  </a:cxn>
                  <a:cxn ang="0">
                    <a:pos x="265" y="222"/>
                  </a:cxn>
                  <a:cxn ang="0">
                    <a:pos x="232" y="272"/>
                  </a:cxn>
                  <a:cxn ang="0">
                    <a:pos x="227" y="303"/>
                  </a:cxn>
                  <a:cxn ang="0">
                    <a:pos x="184" y="321"/>
                  </a:cxn>
                  <a:cxn ang="0">
                    <a:pos x="184" y="366"/>
                  </a:cxn>
                  <a:cxn ang="0">
                    <a:pos x="184" y="407"/>
                  </a:cxn>
                  <a:cxn ang="0">
                    <a:pos x="175" y="428"/>
                  </a:cxn>
                  <a:cxn ang="0">
                    <a:pos x="142" y="482"/>
                  </a:cxn>
                  <a:cxn ang="0">
                    <a:pos x="161" y="494"/>
                  </a:cxn>
                  <a:cxn ang="0">
                    <a:pos x="154" y="544"/>
                  </a:cxn>
                  <a:cxn ang="0">
                    <a:pos x="118" y="534"/>
                  </a:cxn>
                  <a:cxn ang="0">
                    <a:pos x="94" y="546"/>
                  </a:cxn>
                  <a:cxn ang="0">
                    <a:pos x="71" y="598"/>
                  </a:cxn>
                  <a:cxn ang="0">
                    <a:pos x="66" y="648"/>
                  </a:cxn>
                  <a:cxn ang="0">
                    <a:pos x="61" y="676"/>
                  </a:cxn>
                  <a:cxn ang="0">
                    <a:pos x="66" y="728"/>
                  </a:cxn>
                  <a:cxn ang="0">
                    <a:pos x="68" y="802"/>
                  </a:cxn>
                  <a:cxn ang="0">
                    <a:pos x="90" y="825"/>
                  </a:cxn>
                  <a:cxn ang="0">
                    <a:pos x="83" y="847"/>
                  </a:cxn>
                  <a:cxn ang="0">
                    <a:pos x="68" y="859"/>
                  </a:cxn>
                  <a:cxn ang="0">
                    <a:pos x="59" y="873"/>
                  </a:cxn>
                  <a:cxn ang="0">
                    <a:pos x="68" y="901"/>
                  </a:cxn>
                  <a:cxn ang="0">
                    <a:pos x="73" y="911"/>
                  </a:cxn>
                  <a:cxn ang="0">
                    <a:pos x="66" y="934"/>
                  </a:cxn>
                  <a:cxn ang="0">
                    <a:pos x="66" y="960"/>
                  </a:cxn>
                  <a:cxn ang="0">
                    <a:pos x="47" y="979"/>
                  </a:cxn>
                  <a:cxn ang="0">
                    <a:pos x="35" y="977"/>
                  </a:cxn>
                  <a:cxn ang="0">
                    <a:pos x="33" y="989"/>
                  </a:cxn>
                  <a:cxn ang="0">
                    <a:pos x="19" y="1008"/>
                  </a:cxn>
                  <a:cxn ang="0">
                    <a:pos x="23" y="1036"/>
                  </a:cxn>
                  <a:cxn ang="0">
                    <a:pos x="19" y="1062"/>
                  </a:cxn>
                  <a:cxn ang="0">
                    <a:pos x="14" y="1076"/>
                  </a:cxn>
                  <a:cxn ang="0">
                    <a:pos x="4" y="1086"/>
                  </a:cxn>
                  <a:cxn ang="0">
                    <a:pos x="2" y="1072"/>
                  </a:cxn>
                </a:cxnLst>
                <a:rect l="0" t="0" r="r" b="b"/>
                <a:pathLst>
                  <a:path w="421" h="1086">
                    <a:moveTo>
                      <a:pt x="421" y="0"/>
                    </a:moveTo>
                    <a:lnTo>
                      <a:pt x="402" y="2"/>
                    </a:lnTo>
                    <a:lnTo>
                      <a:pt x="414" y="16"/>
                    </a:lnTo>
                    <a:lnTo>
                      <a:pt x="416" y="28"/>
                    </a:lnTo>
                    <a:lnTo>
                      <a:pt x="411" y="45"/>
                    </a:lnTo>
                    <a:lnTo>
                      <a:pt x="402" y="54"/>
                    </a:lnTo>
                    <a:lnTo>
                      <a:pt x="411" y="61"/>
                    </a:lnTo>
                    <a:lnTo>
                      <a:pt x="402" y="78"/>
                    </a:lnTo>
                    <a:lnTo>
                      <a:pt x="364" y="61"/>
                    </a:lnTo>
                    <a:lnTo>
                      <a:pt x="350" y="64"/>
                    </a:lnTo>
                    <a:lnTo>
                      <a:pt x="343" y="56"/>
                    </a:lnTo>
                    <a:lnTo>
                      <a:pt x="331" y="61"/>
                    </a:lnTo>
                    <a:lnTo>
                      <a:pt x="331" y="78"/>
                    </a:lnTo>
                    <a:lnTo>
                      <a:pt x="333" y="97"/>
                    </a:lnTo>
                    <a:lnTo>
                      <a:pt x="324" y="123"/>
                    </a:lnTo>
                    <a:lnTo>
                      <a:pt x="298" y="109"/>
                    </a:lnTo>
                    <a:lnTo>
                      <a:pt x="295" y="116"/>
                    </a:lnTo>
                    <a:lnTo>
                      <a:pt x="277" y="127"/>
                    </a:lnTo>
                    <a:lnTo>
                      <a:pt x="269" y="156"/>
                    </a:lnTo>
                    <a:lnTo>
                      <a:pt x="262" y="170"/>
                    </a:lnTo>
                    <a:lnTo>
                      <a:pt x="255" y="172"/>
                    </a:lnTo>
                    <a:lnTo>
                      <a:pt x="253" y="180"/>
                    </a:lnTo>
                    <a:lnTo>
                      <a:pt x="265" y="206"/>
                    </a:lnTo>
                    <a:lnTo>
                      <a:pt x="265" y="222"/>
                    </a:lnTo>
                    <a:lnTo>
                      <a:pt x="250" y="236"/>
                    </a:lnTo>
                    <a:lnTo>
                      <a:pt x="232" y="272"/>
                    </a:lnTo>
                    <a:lnTo>
                      <a:pt x="222" y="281"/>
                    </a:lnTo>
                    <a:lnTo>
                      <a:pt x="227" y="303"/>
                    </a:lnTo>
                    <a:lnTo>
                      <a:pt x="208" y="317"/>
                    </a:lnTo>
                    <a:lnTo>
                      <a:pt x="184" y="321"/>
                    </a:lnTo>
                    <a:lnTo>
                      <a:pt x="189" y="355"/>
                    </a:lnTo>
                    <a:lnTo>
                      <a:pt x="184" y="366"/>
                    </a:lnTo>
                    <a:lnTo>
                      <a:pt x="184" y="385"/>
                    </a:lnTo>
                    <a:lnTo>
                      <a:pt x="184" y="407"/>
                    </a:lnTo>
                    <a:lnTo>
                      <a:pt x="177" y="414"/>
                    </a:lnTo>
                    <a:lnTo>
                      <a:pt x="175" y="428"/>
                    </a:lnTo>
                    <a:lnTo>
                      <a:pt x="144" y="478"/>
                    </a:lnTo>
                    <a:lnTo>
                      <a:pt x="142" y="482"/>
                    </a:lnTo>
                    <a:lnTo>
                      <a:pt x="154" y="492"/>
                    </a:lnTo>
                    <a:lnTo>
                      <a:pt x="161" y="494"/>
                    </a:lnTo>
                    <a:lnTo>
                      <a:pt x="163" y="525"/>
                    </a:lnTo>
                    <a:lnTo>
                      <a:pt x="154" y="544"/>
                    </a:lnTo>
                    <a:lnTo>
                      <a:pt x="139" y="539"/>
                    </a:lnTo>
                    <a:lnTo>
                      <a:pt x="118" y="534"/>
                    </a:lnTo>
                    <a:lnTo>
                      <a:pt x="106" y="537"/>
                    </a:lnTo>
                    <a:lnTo>
                      <a:pt x="94" y="546"/>
                    </a:lnTo>
                    <a:lnTo>
                      <a:pt x="68" y="584"/>
                    </a:lnTo>
                    <a:lnTo>
                      <a:pt x="71" y="598"/>
                    </a:lnTo>
                    <a:lnTo>
                      <a:pt x="59" y="620"/>
                    </a:lnTo>
                    <a:lnTo>
                      <a:pt x="66" y="648"/>
                    </a:lnTo>
                    <a:lnTo>
                      <a:pt x="59" y="660"/>
                    </a:lnTo>
                    <a:lnTo>
                      <a:pt x="61" y="676"/>
                    </a:lnTo>
                    <a:lnTo>
                      <a:pt x="57" y="688"/>
                    </a:lnTo>
                    <a:lnTo>
                      <a:pt x="66" y="728"/>
                    </a:lnTo>
                    <a:lnTo>
                      <a:pt x="57" y="785"/>
                    </a:lnTo>
                    <a:lnTo>
                      <a:pt x="68" y="802"/>
                    </a:lnTo>
                    <a:lnTo>
                      <a:pt x="75" y="802"/>
                    </a:lnTo>
                    <a:lnTo>
                      <a:pt x="90" y="825"/>
                    </a:lnTo>
                    <a:lnTo>
                      <a:pt x="85" y="842"/>
                    </a:lnTo>
                    <a:lnTo>
                      <a:pt x="83" y="847"/>
                    </a:lnTo>
                    <a:lnTo>
                      <a:pt x="78" y="859"/>
                    </a:lnTo>
                    <a:lnTo>
                      <a:pt x="68" y="859"/>
                    </a:lnTo>
                    <a:lnTo>
                      <a:pt x="54" y="859"/>
                    </a:lnTo>
                    <a:lnTo>
                      <a:pt x="59" y="873"/>
                    </a:lnTo>
                    <a:lnTo>
                      <a:pt x="64" y="889"/>
                    </a:lnTo>
                    <a:lnTo>
                      <a:pt x="68" y="901"/>
                    </a:lnTo>
                    <a:lnTo>
                      <a:pt x="68" y="906"/>
                    </a:lnTo>
                    <a:lnTo>
                      <a:pt x="73" y="911"/>
                    </a:lnTo>
                    <a:lnTo>
                      <a:pt x="73" y="925"/>
                    </a:lnTo>
                    <a:lnTo>
                      <a:pt x="66" y="934"/>
                    </a:lnTo>
                    <a:lnTo>
                      <a:pt x="68" y="949"/>
                    </a:lnTo>
                    <a:lnTo>
                      <a:pt x="66" y="960"/>
                    </a:lnTo>
                    <a:lnTo>
                      <a:pt x="57" y="970"/>
                    </a:lnTo>
                    <a:lnTo>
                      <a:pt x="47" y="979"/>
                    </a:lnTo>
                    <a:lnTo>
                      <a:pt x="40" y="979"/>
                    </a:lnTo>
                    <a:lnTo>
                      <a:pt x="35" y="977"/>
                    </a:lnTo>
                    <a:lnTo>
                      <a:pt x="28" y="984"/>
                    </a:lnTo>
                    <a:lnTo>
                      <a:pt x="33" y="989"/>
                    </a:lnTo>
                    <a:lnTo>
                      <a:pt x="33" y="1001"/>
                    </a:lnTo>
                    <a:lnTo>
                      <a:pt x="19" y="1008"/>
                    </a:lnTo>
                    <a:lnTo>
                      <a:pt x="19" y="1012"/>
                    </a:lnTo>
                    <a:lnTo>
                      <a:pt x="23" y="1036"/>
                    </a:lnTo>
                    <a:lnTo>
                      <a:pt x="23" y="1048"/>
                    </a:lnTo>
                    <a:lnTo>
                      <a:pt x="19" y="1062"/>
                    </a:lnTo>
                    <a:lnTo>
                      <a:pt x="16" y="1069"/>
                    </a:lnTo>
                    <a:lnTo>
                      <a:pt x="14" y="1076"/>
                    </a:lnTo>
                    <a:lnTo>
                      <a:pt x="12" y="1081"/>
                    </a:lnTo>
                    <a:lnTo>
                      <a:pt x="4" y="1086"/>
                    </a:lnTo>
                    <a:lnTo>
                      <a:pt x="0" y="1083"/>
                    </a:lnTo>
                    <a:lnTo>
                      <a:pt x="2" y="107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4" name="Freeform 410"/>
              <p:cNvSpPr>
                <a:spLocks/>
              </p:cNvSpPr>
              <p:nvPr/>
            </p:nvSpPr>
            <p:spPr bwMode="auto">
              <a:xfrm>
                <a:off x="3138" y="414"/>
                <a:ext cx="184" cy="32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7" y="2"/>
                  </a:cxn>
                  <a:cxn ang="0">
                    <a:pos x="14" y="16"/>
                  </a:cxn>
                  <a:cxn ang="0">
                    <a:pos x="19" y="16"/>
                  </a:cxn>
                  <a:cxn ang="0">
                    <a:pos x="38" y="38"/>
                  </a:cxn>
                  <a:cxn ang="0">
                    <a:pos x="54" y="47"/>
                  </a:cxn>
                  <a:cxn ang="0">
                    <a:pos x="64" y="56"/>
                  </a:cxn>
                  <a:cxn ang="0">
                    <a:pos x="75" y="56"/>
                  </a:cxn>
                  <a:cxn ang="0">
                    <a:pos x="94" y="64"/>
                  </a:cxn>
                  <a:cxn ang="0">
                    <a:pos x="104" y="73"/>
                  </a:cxn>
                  <a:cxn ang="0">
                    <a:pos x="109" y="87"/>
                  </a:cxn>
                  <a:cxn ang="0">
                    <a:pos x="116" y="87"/>
                  </a:cxn>
                  <a:cxn ang="0">
                    <a:pos x="132" y="104"/>
                  </a:cxn>
                  <a:cxn ang="0">
                    <a:pos x="128" y="116"/>
                  </a:cxn>
                  <a:cxn ang="0">
                    <a:pos x="132" y="144"/>
                  </a:cxn>
                  <a:cxn ang="0">
                    <a:pos x="128" y="156"/>
                  </a:cxn>
                  <a:cxn ang="0">
                    <a:pos x="132" y="158"/>
                  </a:cxn>
                  <a:cxn ang="0">
                    <a:pos x="142" y="158"/>
                  </a:cxn>
                  <a:cxn ang="0">
                    <a:pos x="144" y="175"/>
                  </a:cxn>
                  <a:cxn ang="0">
                    <a:pos x="139" y="180"/>
                  </a:cxn>
                  <a:cxn ang="0">
                    <a:pos x="139" y="189"/>
                  </a:cxn>
                  <a:cxn ang="0">
                    <a:pos x="163" y="222"/>
                  </a:cxn>
                  <a:cxn ang="0">
                    <a:pos x="158" y="253"/>
                  </a:cxn>
                  <a:cxn ang="0">
                    <a:pos x="151" y="265"/>
                  </a:cxn>
                  <a:cxn ang="0">
                    <a:pos x="158" y="288"/>
                  </a:cxn>
                  <a:cxn ang="0">
                    <a:pos x="168" y="293"/>
                  </a:cxn>
                  <a:cxn ang="0">
                    <a:pos x="184" y="329"/>
                  </a:cxn>
                </a:cxnLst>
                <a:rect l="0" t="0" r="r" b="b"/>
                <a:pathLst>
                  <a:path w="184" h="329">
                    <a:moveTo>
                      <a:pt x="0" y="0"/>
                    </a:moveTo>
                    <a:lnTo>
                      <a:pt x="7" y="2"/>
                    </a:lnTo>
                    <a:lnTo>
                      <a:pt x="14" y="16"/>
                    </a:lnTo>
                    <a:lnTo>
                      <a:pt x="19" y="16"/>
                    </a:lnTo>
                    <a:lnTo>
                      <a:pt x="38" y="38"/>
                    </a:lnTo>
                    <a:lnTo>
                      <a:pt x="54" y="47"/>
                    </a:lnTo>
                    <a:lnTo>
                      <a:pt x="64" y="56"/>
                    </a:lnTo>
                    <a:lnTo>
                      <a:pt x="75" y="56"/>
                    </a:lnTo>
                    <a:lnTo>
                      <a:pt x="94" y="64"/>
                    </a:lnTo>
                    <a:lnTo>
                      <a:pt x="104" y="73"/>
                    </a:lnTo>
                    <a:lnTo>
                      <a:pt x="109" y="87"/>
                    </a:lnTo>
                    <a:lnTo>
                      <a:pt x="116" y="87"/>
                    </a:lnTo>
                    <a:lnTo>
                      <a:pt x="132" y="104"/>
                    </a:lnTo>
                    <a:lnTo>
                      <a:pt x="128" y="116"/>
                    </a:lnTo>
                    <a:lnTo>
                      <a:pt x="132" y="144"/>
                    </a:lnTo>
                    <a:lnTo>
                      <a:pt x="128" y="156"/>
                    </a:lnTo>
                    <a:lnTo>
                      <a:pt x="132" y="158"/>
                    </a:lnTo>
                    <a:lnTo>
                      <a:pt x="142" y="158"/>
                    </a:lnTo>
                    <a:lnTo>
                      <a:pt x="144" y="175"/>
                    </a:lnTo>
                    <a:lnTo>
                      <a:pt x="139" y="180"/>
                    </a:lnTo>
                    <a:lnTo>
                      <a:pt x="139" y="189"/>
                    </a:lnTo>
                    <a:lnTo>
                      <a:pt x="163" y="222"/>
                    </a:lnTo>
                    <a:lnTo>
                      <a:pt x="158" y="253"/>
                    </a:lnTo>
                    <a:lnTo>
                      <a:pt x="151" y="265"/>
                    </a:lnTo>
                    <a:lnTo>
                      <a:pt x="158" y="288"/>
                    </a:lnTo>
                    <a:lnTo>
                      <a:pt x="168" y="293"/>
                    </a:lnTo>
                    <a:lnTo>
                      <a:pt x="184" y="32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5" name="Freeform 411"/>
              <p:cNvSpPr>
                <a:spLocks/>
              </p:cNvSpPr>
              <p:nvPr/>
            </p:nvSpPr>
            <p:spPr bwMode="auto">
              <a:xfrm>
                <a:off x="3438" y="369"/>
                <a:ext cx="279" cy="904"/>
              </a:xfrm>
              <a:custGeom>
                <a:avLst/>
                <a:gdLst/>
                <a:ahLst/>
                <a:cxnLst>
                  <a:cxn ang="0">
                    <a:pos x="17" y="0"/>
                  </a:cxn>
                  <a:cxn ang="0">
                    <a:pos x="0" y="21"/>
                  </a:cxn>
                  <a:cxn ang="0">
                    <a:pos x="14" y="21"/>
                  </a:cxn>
                  <a:cxn ang="0">
                    <a:pos x="10" y="59"/>
                  </a:cxn>
                  <a:cxn ang="0">
                    <a:pos x="26" y="90"/>
                  </a:cxn>
                  <a:cxn ang="0">
                    <a:pos x="55" y="97"/>
                  </a:cxn>
                  <a:cxn ang="0">
                    <a:pos x="90" y="135"/>
                  </a:cxn>
                  <a:cxn ang="0">
                    <a:pos x="69" y="215"/>
                  </a:cxn>
                  <a:cxn ang="0">
                    <a:pos x="140" y="329"/>
                  </a:cxn>
                  <a:cxn ang="0">
                    <a:pos x="128" y="348"/>
                  </a:cxn>
                  <a:cxn ang="0">
                    <a:pos x="144" y="433"/>
                  </a:cxn>
                  <a:cxn ang="0">
                    <a:pos x="196" y="490"/>
                  </a:cxn>
                  <a:cxn ang="0">
                    <a:pos x="201" y="501"/>
                  </a:cxn>
                  <a:cxn ang="0">
                    <a:pos x="182" y="544"/>
                  </a:cxn>
                  <a:cxn ang="0">
                    <a:pos x="279" y="615"/>
                  </a:cxn>
                  <a:cxn ang="0">
                    <a:pos x="272" y="669"/>
                  </a:cxn>
                  <a:cxn ang="0">
                    <a:pos x="187" y="842"/>
                  </a:cxn>
                  <a:cxn ang="0">
                    <a:pos x="168" y="866"/>
                  </a:cxn>
                  <a:cxn ang="0">
                    <a:pos x="147" y="904"/>
                  </a:cxn>
                </a:cxnLst>
                <a:rect l="0" t="0" r="r" b="b"/>
                <a:pathLst>
                  <a:path w="279" h="904">
                    <a:moveTo>
                      <a:pt x="17" y="0"/>
                    </a:moveTo>
                    <a:lnTo>
                      <a:pt x="0" y="21"/>
                    </a:lnTo>
                    <a:lnTo>
                      <a:pt x="14" y="21"/>
                    </a:lnTo>
                    <a:lnTo>
                      <a:pt x="10" y="59"/>
                    </a:lnTo>
                    <a:lnTo>
                      <a:pt x="26" y="90"/>
                    </a:lnTo>
                    <a:lnTo>
                      <a:pt x="55" y="97"/>
                    </a:lnTo>
                    <a:lnTo>
                      <a:pt x="90" y="135"/>
                    </a:lnTo>
                    <a:lnTo>
                      <a:pt x="69" y="215"/>
                    </a:lnTo>
                    <a:lnTo>
                      <a:pt x="140" y="329"/>
                    </a:lnTo>
                    <a:lnTo>
                      <a:pt x="128" y="348"/>
                    </a:lnTo>
                    <a:lnTo>
                      <a:pt x="144" y="433"/>
                    </a:lnTo>
                    <a:lnTo>
                      <a:pt x="196" y="490"/>
                    </a:lnTo>
                    <a:lnTo>
                      <a:pt x="201" y="501"/>
                    </a:lnTo>
                    <a:lnTo>
                      <a:pt x="182" y="544"/>
                    </a:lnTo>
                    <a:lnTo>
                      <a:pt x="279" y="615"/>
                    </a:lnTo>
                    <a:lnTo>
                      <a:pt x="272" y="669"/>
                    </a:lnTo>
                    <a:lnTo>
                      <a:pt x="187" y="842"/>
                    </a:lnTo>
                    <a:lnTo>
                      <a:pt x="168" y="866"/>
                    </a:lnTo>
                    <a:lnTo>
                      <a:pt x="147" y="90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6" name="Freeform 412"/>
              <p:cNvSpPr>
                <a:spLocks/>
              </p:cNvSpPr>
              <p:nvPr/>
            </p:nvSpPr>
            <p:spPr bwMode="auto">
              <a:xfrm>
                <a:off x="3405" y="2529"/>
                <a:ext cx="24" cy="73"/>
              </a:xfrm>
              <a:custGeom>
                <a:avLst/>
                <a:gdLst/>
                <a:ahLst/>
                <a:cxnLst>
                  <a:cxn ang="0">
                    <a:pos x="0" y="73"/>
                  </a:cxn>
                  <a:cxn ang="0">
                    <a:pos x="0" y="71"/>
                  </a:cxn>
                  <a:cxn ang="0">
                    <a:pos x="0" y="57"/>
                  </a:cxn>
                  <a:cxn ang="0">
                    <a:pos x="5" y="47"/>
                  </a:cxn>
                  <a:cxn ang="0">
                    <a:pos x="12" y="43"/>
                  </a:cxn>
                  <a:cxn ang="0">
                    <a:pos x="12" y="24"/>
                  </a:cxn>
                  <a:cxn ang="0">
                    <a:pos x="14" y="21"/>
                  </a:cxn>
                  <a:cxn ang="0">
                    <a:pos x="14" y="19"/>
                  </a:cxn>
                  <a:cxn ang="0">
                    <a:pos x="19" y="10"/>
                  </a:cxn>
                  <a:cxn ang="0">
                    <a:pos x="21" y="10"/>
                  </a:cxn>
                  <a:cxn ang="0">
                    <a:pos x="24" y="0"/>
                  </a:cxn>
                </a:cxnLst>
                <a:rect l="0" t="0" r="r" b="b"/>
                <a:pathLst>
                  <a:path w="24" h="73">
                    <a:moveTo>
                      <a:pt x="0" y="73"/>
                    </a:moveTo>
                    <a:lnTo>
                      <a:pt x="0" y="71"/>
                    </a:lnTo>
                    <a:lnTo>
                      <a:pt x="0" y="57"/>
                    </a:lnTo>
                    <a:lnTo>
                      <a:pt x="5" y="47"/>
                    </a:lnTo>
                    <a:lnTo>
                      <a:pt x="12" y="43"/>
                    </a:lnTo>
                    <a:lnTo>
                      <a:pt x="12" y="24"/>
                    </a:lnTo>
                    <a:lnTo>
                      <a:pt x="14" y="21"/>
                    </a:lnTo>
                    <a:lnTo>
                      <a:pt x="14" y="19"/>
                    </a:lnTo>
                    <a:lnTo>
                      <a:pt x="19" y="10"/>
                    </a:lnTo>
                    <a:lnTo>
                      <a:pt x="21" y="10"/>
                    </a:lnTo>
                    <a:lnTo>
                      <a:pt x="24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7" name="Freeform 413"/>
              <p:cNvSpPr>
                <a:spLocks/>
              </p:cNvSpPr>
              <p:nvPr/>
            </p:nvSpPr>
            <p:spPr bwMode="auto">
              <a:xfrm>
                <a:off x="3053" y="2588"/>
                <a:ext cx="352" cy="102"/>
              </a:xfrm>
              <a:custGeom>
                <a:avLst/>
                <a:gdLst/>
                <a:ahLst/>
                <a:cxnLst>
                  <a:cxn ang="0">
                    <a:pos x="352" y="14"/>
                  </a:cxn>
                  <a:cxn ang="0">
                    <a:pos x="350" y="17"/>
                  </a:cxn>
                  <a:cxn ang="0">
                    <a:pos x="326" y="24"/>
                  </a:cxn>
                  <a:cxn ang="0">
                    <a:pos x="319" y="19"/>
                  </a:cxn>
                  <a:cxn ang="0">
                    <a:pos x="314" y="7"/>
                  </a:cxn>
                  <a:cxn ang="0">
                    <a:pos x="300" y="0"/>
                  </a:cxn>
                  <a:cxn ang="0">
                    <a:pos x="293" y="3"/>
                  </a:cxn>
                  <a:cxn ang="0">
                    <a:pos x="291" y="7"/>
                  </a:cxn>
                  <a:cxn ang="0">
                    <a:pos x="279" y="12"/>
                  </a:cxn>
                  <a:cxn ang="0">
                    <a:pos x="267" y="10"/>
                  </a:cxn>
                  <a:cxn ang="0">
                    <a:pos x="260" y="3"/>
                  </a:cxn>
                  <a:cxn ang="0">
                    <a:pos x="234" y="12"/>
                  </a:cxn>
                  <a:cxn ang="0">
                    <a:pos x="222" y="38"/>
                  </a:cxn>
                  <a:cxn ang="0">
                    <a:pos x="210" y="43"/>
                  </a:cxn>
                  <a:cxn ang="0">
                    <a:pos x="205" y="50"/>
                  </a:cxn>
                  <a:cxn ang="0">
                    <a:pos x="198" y="55"/>
                  </a:cxn>
                  <a:cxn ang="0">
                    <a:pos x="175" y="43"/>
                  </a:cxn>
                  <a:cxn ang="0">
                    <a:pos x="168" y="50"/>
                  </a:cxn>
                  <a:cxn ang="0">
                    <a:pos x="165" y="62"/>
                  </a:cxn>
                  <a:cxn ang="0">
                    <a:pos x="146" y="64"/>
                  </a:cxn>
                  <a:cxn ang="0">
                    <a:pos x="118" y="66"/>
                  </a:cxn>
                  <a:cxn ang="0">
                    <a:pos x="113" y="74"/>
                  </a:cxn>
                  <a:cxn ang="0">
                    <a:pos x="116" y="85"/>
                  </a:cxn>
                  <a:cxn ang="0">
                    <a:pos x="123" y="93"/>
                  </a:cxn>
                  <a:cxn ang="0">
                    <a:pos x="106" y="100"/>
                  </a:cxn>
                  <a:cxn ang="0">
                    <a:pos x="80" y="102"/>
                  </a:cxn>
                  <a:cxn ang="0">
                    <a:pos x="40" y="100"/>
                  </a:cxn>
                  <a:cxn ang="0">
                    <a:pos x="28" y="93"/>
                  </a:cxn>
                  <a:cxn ang="0">
                    <a:pos x="14" y="76"/>
                  </a:cxn>
                  <a:cxn ang="0">
                    <a:pos x="0" y="76"/>
                  </a:cxn>
                </a:cxnLst>
                <a:rect l="0" t="0" r="r" b="b"/>
                <a:pathLst>
                  <a:path w="352" h="102">
                    <a:moveTo>
                      <a:pt x="352" y="14"/>
                    </a:moveTo>
                    <a:lnTo>
                      <a:pt x="350" y="17"/>
                    </a:lnTo>
                    <a:lnTo>
                      <a:pt x="326" y="24"/>
                    </a:lnTo>
                    <a:lnTo>
                      <a:pt x="319" y="19"/>
                    </a:lnTo>
                    <a:lnTo>
                      <a:pt x="314" y="7"/>
                    </a:lnTo>
                    <a:lnTo>
                      <a:pt x="300" y="0"/>
                    </a:lnTo>
                    <a:lnTo>
                      <a:pt x="293" y="3"/>
                    </a:lnTo>
                    <a:lnTo>
                      <a:pt x="291" y="7"/>
                    </a:lnTo>
                    <a:lnTo>
                      <a:pt x="279" y="12"/>
                    </a:lnTo>
                    <a:lnTo>
                      <a:pt x="267" y="10"/>
                    </a:lnTo>
                    <a:lnTo>
                      <a:pt x="260" y="3"/>
                    </a:lnTo>
                    <a:lnTo>
                      <a:pt x="234" y="12"/>
                    </a:lnTo>
                    <a:lnTo>
                      <a:pt x="222" y="38"/>
                    </a:lnTo>
                    <a:lnTo>
                      <a:pt x="210" y="43"/>
                    </a:lnTo>
                    <a:lnTo>
                      <a:pt x="205" y="50"/>
                    </a:lnTo>
                    <a:lnTo>
                      <a:pt x="198" y="55"/>
                    </a:lnTo>
                    <a:lnTo>
                      <a:pt x="175" y="43"/>
                    </a:lnTo>
                    <a:lnTo>
                      <a:pt x="168" y="50"/>
                    </a:lnTo>
                    <a:lnTo>
                      <a:pt x="165" y="62"/>
                    </a:lnTo>
                    <a:lnTo>
                      <a:pt x="146" y="64"/>
                    </a:lnTo>
                    <a:lnTo>
                      <a:pt x="118" y="66"/>
                    </a:lnTo>
                    <a:lnTo>
                      <a:pt x="113" y="74"/>
                    </a:lnTo>
                    <a:lnTo>
                      <a:pt x="116" y="85"/>
                    </a:lnTo>
                    <a:lnTo>
                      <a:pt x="123" y="93"/>
                    </a:lnTo>
                    <a:lnTo>
                      <a:pt x="106" y="100"/>
                    </a:lnTo>
                    <a:lnTo>
                      <a:pt x="80" y="102"/>
                    </a:lnTo>
                    <a:lnTo>
                      <a:pt x="40" y="100"/>
                    </a:lnTo>
                    <a:lnTo>
                      <a:pt x="28" y="93"/>
                    </a:lnTo>
                    <a:lnTo>
                      <a:pt x="14" y="76"/>
                    </a:lnTo>
                    <a:lnTo>
                      <a:pt x="0" y="76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8" name="Freeform 414"/>
              <p:cNvSpPr>
                <a:spLocks/>
              </p:cNvSpPr>
              <p:nvPr/>
            </p:nvSpPr>
            <p:spPr bwMode="auto">
              <a:xfrm>
                <a:off x="3405" y="2602"/>
                <a:ext cx="57" cy="45"/>
              </a:xfrm>
              <a:custGeom>
                <a:avLst/>
                <a:gdLst/>
                <a:ahLst/>
                <a:cxnLst>
                  <a:cxn ang="0">
                    <a:pos x="57" y="45"/>
                  </a:cxn>
                  <a:cxn ang="0">
                    <a:pos x="52" y="41"/>
                  </a:cxn>
                  <a:cxn ang="0">
                    <a:pos x="57" y="34"/>
                  </a:cxn>
                  <a:cxn ang="0">
                    <a:pos x="50" y="26"/>
                  </a:cxn>
                  <a:cxn ang="0">
                    <a:pos x="40" y="31"/>
                  </a:cxn>
                  <a:cxn ang="0">
                    <a:pos x="33" y="29"/>
                  </a:cxn>
                  <a:cxn ang="0">
                    <a:pos x="26" y="15"/>
                  </a:cxn>
                  <a:cxn ang="0">
                    <a:pos x="19" y="17"/>
                  </a:cxn>
                  <a:cxn ang="0">
                    <a:pos x="14" y="5"/>
                  </a:cxn>
                  <a:cxn ang="0">
                    <a:pos x="5" y="0"/>
                  </a:cxn>
                  <a:cxn ang="0">
                    <a:pos x="0" y="0"/>
                  </a:cxn>
                </a:cxnLst>
                <a:rect l="0" t="0" r="r" b="b"/>
                <a:pathLst>
                  <a:path w="57" h="45">
                    <a:moveTo>
                      <a:pt x="57" y="45"/>
                    </a:moveTo>
                    <a:lnTo>
                      <a:pt x="52" y="41"/>
                    </a:lnTo>
                    <a:lnTo>
                      <a:pt x="57" y="34"/>
                    </a:lnTo>
                    <a:lnTo>
                      <a:pt x="50" y="26"/>
                    </a:lnTo>
                    <a:lnTo>
                      <a:pt x="40" y="31"/>
                    </a:lnTo>
                    <a:lnTo>
                      <a:pt x="33" y="29"/>
                    </a:lnTo>
                    <a:lnTo>
                      <a:pt x="26" y="15"/>
                    </a:lnTo>
                    <a:lnTo>
                      <a:pt x="19" y="17"/>
                    </a:lnTo>
                    <a:lnTo>
                      <a:pt x="14" y="5"/>
                    </a:lnTo>
                    <a:lnTo>
                      <a:pt x="5" y="0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39" name="Freeform 415"/>
              <p:cNvSpPr>
                <a:spLocks/>
              </p:cNvSpPr>
              <p:nvPr/>
            </p:nvSpPr>
            <p:spPr bwMode="auto">
              <a:xfrm>
                <a:off x="3462" y="2584"/>
                <a:ext cx="262" cy="73"/>
              </a:xfrm>
              <a:custGeom>
                <a:avLst/>
                <a:gdLst/>
                <a:ahLst/>
                <a:cxnLst>
                  <a:cxn ang="0">
                    <a:pos x="0" y="63"/>
                  </a:cxn>
                  <a:cxn ang="0">
                    <a:pos x="12" y="56"/>
                  </a:cxn>
                  <a:cxn ang="0">
                    <a:pos x="19" y="42"/>
                  </a:cxn>
                  <a:cxn ang="0">
                    <a:pos x="42" y="56"/>
                  </a:cxn>
                  <a:cxn ang="0">
                    <a:pos x="45" y="52"/>
                  </a:cxn>
                  <a:cxn ang="0">
                    <a:pos x="97" y="61"/>
                  </a:cxn>
                  <a:cxn ang="0">
                    <a:pos x="111" y="52"/>
                  </a:cxn>
                  <a:cxn ang="0">
                    <a:pos x="120" y="49"/>
                  </a:cxn>
                  <a:cxn ang="0">
                    <a:pos x="144" y="73"/>
                  </a:cxn>
                  <a:cxn ang="0">
                    <a:pos x="156" y="70"/>
                  </a:cxn>
                  <a:cxn ang="0">
                    <a:pos x="172" y="49"/>
                  </a:cxn>
                  <a:cxn ang="0">
                    <a:pos x="234" y="33"/>
                  </a:cxn>
                  <a:cxn ang="0">
                    <a:pos x="243" y="9"/>
                  </a:cxn>
                  <a:cxn ang="0">
                    <a:pos x="262" y="0"/>
                  </a:cxn>
                </a:cxnLst>
                <a:rect l="0" t="0" r="r" b="b"/>
                <a:pathLst>
                  <a:path w="262" h="73">
                    <a:moveTo>
                      <a:pt x="0" y="63"/>
                    </a:moveTo>
                    <a:lnTo>
                      <a:pt x="12" y="56"/>
                    </a:lnTo>
                    <a:lnTo>
                      <a:pt x="19" y="42"/>
                    </a:lnTo>
                    <a:lnTo>
                      <a:pt x="42" y="56"/>
                    </a:lnTo>
                    <a:lnTo>
                      <a:pt x="45" y="52"/>
                    </a:lnTo>
                    <a:lnTo>
                      <a:pt x="97" y="61"/>
                    </a:lnTo>
                    <a:lnTo>
                      <a:pt x="111" y="52"/>
                    </a:lnTo>
                    <a:lnTo>
                      <a:pt x="120" y="49"/>
                    </a:lnTo>
                    <a:lnTo>
                      <a:pt x="144" y="73"/>
                    </a:lnTo>
                    <a:lnTo>
                      <a:pt x="156" y="70"/>
                    </a:lnTo>
                    <a:lnTo>
                      <a:pt x="172" y="49"/>
                    </a:lnTo>
                    <a:lnTo>
                      <a:pt x="234" y="33"/>
                    </a:lnTo>
                    <a:lnTo>
                      <a:pt x="243" y="9"/>
                    </a:lnTo>
                    <a:lnTo>
                      <a:pt x="262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0" name="Freeform 416"/>
              <p:cNvSpPr>
                <a:spLocks/>
              </p:cNvSpPr>
              <p:nvPr/>
            </p:nvSpPr>
            <p:spPr bwMode="auto">
              <a:xfrm>
                <a:off x="3287" y="2647"/>
                <a:ext cx="175" cy="206"/>
              </a:xfrm>
              <a:custGeom>
                <a:avLst/>
                <a:gdLst/>
                <a:ahLst/>
                <a:cxnLst>
                  <a:cxn ang="0">
                    <a:pos x="175" y="0"/>
                  </a:cxn>
                  <a:cxn ang="0">
                    <a:pos x="161" y="19"/>
                  </a:cxn>
                  <a:cxn ang="0">
                    <a:pos x="135" y="24"/>
                  </a:cxn>
                  <a:cxn ang="0">
                    <a:pos x="118" y="52"/>
                  </a:cxn>
                  <a:cxn ang="0">
                    <a:pos x="71" y="173"/>
                  </a:cxn>
                  <a:cxn ang="0">
                    <a:pos x="57" y="192"/>
                  </a:cxn>
                  <a:cxn ang="0">
                    <a:pos x="35" y="190"/>
                  </a:cxn>
                  <a:cxn ang="0">
                    <a:pos x="26" y="206"/>
                  </a:cxn>
                  <a:cxn ang="0">
                    <a:pos x="5" y="202"/>
                  </a:cxn>
                  <a:cxn ang="0">
                    <a:pos x="0" y="206"/>
                  </a:cxn>
                </a:cxnLst>
                <a:rect l="0" t="0" r="r" b="b"/>
                <a:pathLst>
                  <a:path w="175" h="206">
                    <a:moveTo>
                      <a:pt x="175" y="0"/>
                    </a:moveTo>
                    <a:lnTo>
                      <a:pt x="161" y="19"/>
                    </a:lnTo>
                    <a:lnTo>
                      <a:pt x="135" y="24"/>
                    </a:lnTo>
                    <a:lnTo>
                      <a:pt x="118" y="52"/>
                    </a:lnTo>
                    <a:lnTo>
                      <a:pt x="71" y="173"/>
                    </a:lnTo>
                    <a:lnTo>
                      <a:pt x="57" y="192"/>
                    </a:lnTo>
                    <a:lnTo>
                      <a:pt x="35" y="190"/>
                    </a:lnTo>
                    <a:lnTo>
                      <a:pt x="26" y="206"/>
                    </a:lnTo>
                    <a:lnTo>
                      <a:pt x="5" y="202"/>
                    </a:lnTo>
                    <a:lnTo>
                      <a:pt x="0" y="206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1" name="Freeform 417"/>
              <p:cNvSpPr>
                <a:spLocks/>
              </p:cNvSpPr>
              <p:nvPr/>
            </p:nvSpPr>
            <p:spPr bwMode="auto">
              <a:xfrm>
                <a:off x="3287" y="2853"/>
                <a:ext cx="191" cy="19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7" y="14"/>
                  </a:cxn>
                  <a:cxn ang="0">
                    <a:pos x="42" y="40"/>
                  </a:cxn>
                  <a:cxn ang="0">
                    <a:pos x="42" y="64"/>
                  </a:cxn>
                  <a:cxn ang="0">
                    <a:pos x="68" y="85"/>
                  </a:cxn>
                  <a:cxn ang="0">
                    <a:pos x="99" y="97"/>
                  </a:cxn>
                  <a:cxn ang="0">
                    <a:pos x="92" y="119"/>
                  </a:cxn>
                  <a:cxn ang="0">
                    <a:pos x="97" y="121"/>
                  </a:cxn>
                  <a:cxn ang="0">
                    <a:pos x="99" y="130"/>
                  </a:cxn>
                  <a:cxn ang="0">
                    <a:pos x="90" y="133"/>
                  </a:cxn>
                  <a:cxn ang="0">
                    <a:pos x="90" y="138"/>
                  </a:cxn>
                  <a:cxn ang="0">
                    <a:pos x="111" y="149"/>
                  </a:cxn>
                  <a:cxn ang="0">
                    <a:pos x="137" y="152"/>
                  </a:cxn>
                  <a:cxn ang="0">
                    <a:pos x="146" y="166"/>
                  </a:cxn>
                  <a:cxn ang="0">
                    <a:pos x="154" y="166"/>
                  </a:cxn>
                  <a:cxn ang="0">
                    <a:pos x="161" y="149"/>
                  </a:cxn>
                  <a:cxn ang="0">
                    <a:pos x="175" y="142"/>
                  </a:cxn>
                  <a:cxn ang="0">
                    <a:pos x="189" y="149"/>
                  </a:cxn>
                  <a:cxn ang="0">
                    <a:pos x="180" y="173"/>
                  </a:cxn>
                  <a:cxn ang="0">
                    <a:pos x="191" y="192"/>
                  </a:cxn>
                </a:cxnLst>
                <a:rect l="0" t="0" r="r" b="b"/>
                <a:pathLst>
                  <a:path w="191" h="192">
                    <a:moveTo>
                      <a:pt x="0" y="0"/>
                    </a:moveTo>
                    <a:lnTo>
                      <a:pt x="7" y="14"/>
                    </a:lnTo>
                    <a:lnTo>
                      <a:pt x="42" y="40"/>
                    </a:lnTo>
                    <a:lnTo>
                      <a:pt x="42" y="64"/>
                    </a:lnTo>
                    <a:lnTo>
                      <a:pt x="68" y="85"/>
                    </a:lnTo>
                    <a:lnTo>
                      <a:pt x="99" y="97"/>
                    </a:lnTo>
                    <a:lnTo>
                      <a:pt x="92" y="119"/>
                    </a:lnTo>
                    <a:lnTo>
                      <a:pt x="97" y="121"/>
                    </a:lnTo>
                    <a:lnTo>
                      <a:pt x="99" y="130"/>
                    </a:lnTo>
                    <a:lnTo>
                      <a:pt x="90" y="133"/>
                    </a:lnTo>
                    <a:lnTo>
                      <a:pt x="90" y="138"/>
                    </a:lnTo>
                    <a:lnTo>
                      <a:pt x="111" y="149"/>
                    </a:lnTo>
                    <a:lnTo>
                      <a:pt x="137" y="152"/>
                    </a:lnTo>
                    <a:lnTo>
                      <a:pt x="146" y="166"/>
                    </a:lnTo>
                    <a:lnTo>
                      <a:pt x="154" y="166"/>
                    </a:lnTo>
                    <a:lnTo>
                      <a:pt x="161" y="149"/>
                    </a:lnTo>
                    <a:lnTo>
                      <a:pt x="175" y="142"/>
                    </a:lnTo>
                    <a:lnTo>
                      <a:pt x="189" y="149"/>
                    </a:lnTo>
                    <a:lnTo>
                      <a:pt x="180" y="173"/>
                    </a:lnTo>
                    <a:lnTo>
                      <a:pt x="191" y="19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2" name="Freeform 418"/>
              <p:cNvSpPr>
                <a:spLocks/>
              </p:cNvSpPr>
              <p:nvPr/>
            </p:nvSpPr>
            <p:spPr bwMode="auto">
              <a:xfrm>
                <a:off x="2695" y="3085"/>
                <a:ext cx="8" cy="10"/>
              </a:xfrm>
              <a:custGeom>
                <a:avLst/>
                <a:gdLst/>
                <a:ahLst/>
                <a:cxnLst>
                  <a:cxn ang="0">
                    <a:pos x="0" y="5"/>
                  </a:cxn>
                  <a:cxn ang="0">
                    <a:pos x="0" y="10"/>
                  </a:cxn>
                  <a:cxn ang="0">
                    <a:pos x="3" y="10"/>
                  </a:cxn>
                  <a:cxn ang="0">
                    <a:pos x="5" y="10"/>
                  </a:cxn>
                  <a:cxn ang="0">
                    <a:pos x="8" y="5"/>
                  </a:cxn>
                  <a:cxn ang="0">
                    <a:pos x="8" y="0"/>
                  </a:cxn>
                  <a:cxn ang="0">
                    <a:pos x="5" y="0"/>
                  </a:cxn>
                  <a:cxn ang="0">
                    <a:pos x="3" y="3"/>
                  </a:cxn>
                  <a:cxn ang="0">
                    <a:pos x="0" y="3"/>
                  </a:cxn>
                  <a:cxn ang="0">
                    <a:pos x="0" y="5"/>
                  </a:cxn>
                </a:cxnLst>
                <a:rect l="0" t="0" r="r" b="b"/>
                <a:pathLst>
                  <a:path w="8" h="10">
                    <a:moveTo>
                      <a:pt x="0" y="5"/>
                    </a:moveTo>
                    <a:lnTo>
                      <a:pt x="0" y="10"/>
                    </a:lnTo>
                    <a:lnTo>
                      <a:pt x="3" y="10"/>
                    </a:lnTo>
                    <a:lnTo>
                      <a:pt x="5" y="10"/>
                    </a:lnTo>
                    <a:lnTo>
                      <a:pt x="8" y="5"/>
                    </a:lnTo>
                    <a:lnTo>
                      <a:pt x="8" y="0"/>
                    </a:lnTo>
                    <a:lnTo>
                      <a:pt x="5" y="0"/>
                    </a:lnTo>
                    <a:lnTo>
                      <a:pt x="3" y="3"/>
                    </a:lnTo>
                    <a:lnTo>
                      <a:pt x="0" y="3"/>
                    </a:lnTo>
                    <a:lnTo>
                      <a:pt x="0" y="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3" name="Freeform 419"/>
              <p:cNvSpPr>
                <a:spLocks/>
              </p:cNvSpPr>
              <p:nvPr/>
            </p:nvSpPr>
            <p:spPr bwMode="auto">
              <a:xfrm>
                <a:off x="3724" y="2548"/>
                <a:ext cx="282" cy="315"/>
              </a:xfrm>
              <a:custGeom>
                <a:avLst/>
                <a:gdLst/>
                <a:ahLst/>
                <a:cxnLst>
                  <a:cxn ang="0">
                    <a:pos x="0" y="36"/>
                  </a:cxn>
                  <a:cxn ang="0">
                    <a:pos x="7" y="19"/>
                  </a:cxn>
                  <a:cxn ang="0">
                    <a:pos x="67" y="0"/>
                  </a:cxn>
                  <a:cxn ang="0">
                    <a:pos x="159" y="26"/>
                  </a:cxn>
                  <a:cxn ang="0">
                    <a:pos x="192" y="45"/>
                  </a:cxn>
                  <a:cxn ang="0">
                    <a:pos x="192" y="85"/>
                  </a:cxn>
                  <a:cxn ang="0">
                    <a:pos x="227" y="106"/>
                  </a:cxn>
                  <a:cxn ang="0">
                    <a:pos x="235" y="137"/>
                  </a:cxn>
                  <a:cxn ang="0">
                    <a:pos x="265" y="149"/>
                  </a:cxn>
                  <a:cxn ang="0">
                    <a:pos x="270" y="182"/>
                  </a:cxn>
                  <a:cxn ang="0">
                    <a:pos x="282" y="189"/>
                  </a:cxn>
                  <a:cxn ang="0">
                    <a:pos x="265" y="199"/>
                  </a:cxn>
                  <a:cxn ang="0">
                    <a:pos x="253" y="192"/>
                  </a:cxn>
                  <a:cxn ang="0">
                    <a:pos x="211" y="189"/>
                  </a:cxn>
                  <a:cxn ang="0">
                    <a:pos x="199" y="199"/>
                  </a:cxn>
                  <a:cxn ang="0">
                    <a:pos x="206" y="234"/>
                  </a:cxn>
                  <a:cxn ang="0">
                    <a:pos x="183" y="301"/>
                  </a:cxn>
                  <a:cxn ang="0">
                    <a:pos x="159" y="315"/>
                  </a:cxn>
                </a:cxnLst>
                <a:rect l="0" t="0" r="r" b="b"/>
                <a:pathLst>
                  <a:path w="282" h="315">
                    <a:moveTo>
                      <a:pt x="0" y="36"/>
                    </a:moveTo>
                    <a:lnTo>
                      <a:pt x="7" y="19"/>
                    </a:lnTo>
                    <a:lnTo>
                      <a:pt x="67" y="0"/>
                    </a:lnTo>
                    <a:lnTo>
                      <a:pt x="159" y="26"/>
                    </a:lnTo>
                    <a:lnTo>
                      <a:pt x="192" y="45"/>
                    </a:lnTo>
                    <a:lnTo>
                      <a:pt x="192" y="85"/>
                    </a:lnTo>
                    <a:lnTo>
                      <a:pt x="227" y="106"/>
                    </a:lnTo>
                    <a:lnTo>
                      <a:pt x="235" y="137"/>
                    </a:lnTo>
                    <a:lnTo>
                      <a:pt x="265" y="149"/>
                    </a:lnTo>
                    <a:lnTo>
                      <a:pt x="270" y="182"/>
                    </a:lnTo>
                    <a:lnTo>
                      <a:pt x="282" y="189"/>
                    </a:lnTo>
                    <a:lnTo>
                      <a:pt x="265" y="199"/>
                    </a:lnTo>
                    <a:lnTo>
                      <a:pt x="253" y="192"/>
                    </a:lnTo>
                    <a:lnTo>
                      <a:pt x="211" y="189"/>
                    </a:lnTo>
                    <a:lnTo>
                      <a:pt x="199" y="199"/>
                    </a:lnTo>
                    <a:lnTo>
                      <a:pt x="206" y="234"/>
                    </a:lnTo>
                    <a:lnTo>
                      <a:pt x="183" y="301"/>
                    </a:lnTo>
                    <a:lnTo>
                      <a:pt x="159" y="31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4" name="Freeform 420"/>
              <p:cNvSpPr>
                <a:spLocks/>
              </p:cNvSpPr>
              <p:nvPr/>
            </p:nvSpPr>
            <p:spPr bwMode="auto">
              <a:xfrm>
                <a:off x="3883" y="2851"/>
                <a:ext cx="116" cy="31"/>
              </a:xfrm>
              <a:custGeom>
                <a:avLst/>
                <a:gdLst/>
                <a:ahLst/>
                <a:cxnLst>
                  <a:cxn ang="0">
                    <a:pos x="0" y="12"/>
                  </a:cxn>
                  <a:cxn ang="0">
                    <a:pos x="12" y="26"/>
                  </a:cxn>
                  <a:cxn ang="0">
                    <a:pos x="42" y="31"/>
                  </a:cxn>
                  <a:cxn ang="0">
                    <a:pos x="85" y="0"/>
                  </a:cxn>
                  <a:cxn ang="0">
                    <a:pos x="104" y="2"/>
                  </a:cxn>
                  <a:cxn ang="0">
                    <a:pos x="116" y="21"/>
                  </a:cxn>
                </a:cxnLst>
                <a:rect l="0" t="0" r="r" b="b"/>
                <a:pathLst>
                  <a:path w="116" h="31">
                    <a:moveTo>
                      <a:pt x="0" y="12"/>
                    </a:moveTo>
                    <a:lnTo>
                      <a:pt x="12" y="26"/>
                    </a:lnTo>
                    <a:lnTo>
                      <a:pt x="42" y="31"/>
                    </a:lnTo>
                    <a:lnTo>
                      <a:pt x="85" y="0"/>
                    </a:lnTo>
                    <a:lnTo>
                      <a:pt x="104" y="2"/>
                    </a:lnTo>
                    <a:lnTo>
                      <a:pt x="116" y="2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5" name="Freeform 421"/>
              <p:cNvSpPr>
                <a:spLocks/>
              </p:cNvSpPr>
              <p:nvPr/>
            </p:nvSpPr>
            <p:spPr bwMode="auto">
              <a:xfrm>
                <a:off x="3724" y="2584"/>
                <a:ext cx="159" cy="279"/>
              </a:xfrm>
              <a:custGeom>
                <a:avLst/>
                <a:gdLst/>
                <a:ahLst/>
                <a:cxnLst>
                  <a:cxn ang="0">
                    <a:pos x="159" y="279"/>
                  </a:cxn>
                  <a:cxn ang="0">
                    <a:pos x="152" y="265"/>
                  </a:cxn>
                  <a:cxn ang="0">
                    <a:pos x="140" y="201"/>
                  </a:cxn>
                  <a:cxn ang="0">
                    <a:pos x="147" y="172"/>
                  </a:cxn>
                  <a:cxn ang="0">
                    <a:pos x="142" y="156"/>
                  </a:cxn>
                  <a:cxn ang="0">
                    <a:pos x="121" y="115"/>
                  </a:cxn>
                  <a:cxn ang="0">
                    <a:pos x="100" y="104"/>
                  </a:cxn>
                  <a:cxn ang="0">
                    <a:pos x="81" y="75"/>
                  </a:cxn>
                  <a:cxn ang="0">
                    <a:pos x="55" y="47"/>
                  </a:cxn>
                  <a:cxn ang="0">
                    <a:pos x="31" y="9"/>
                  </a:cxn>
                  <a:cxn ang="0">
                    <a:pos x="15" y="2"/>
                  </a:cxn>
                  <a:cxn ang="0">
                    <a:pos x="0" y="0"/>
                  </a:cxn>
                </a:cxnLst>
                <a:rect l="0" t="0" r="r" b="b"/>
                <a:pathLst>
                  <a:path w="159" h="279">
                    <a:moveTo>
                      <a:pt x="159" y="279"/>
                    </a:moveTo>
                    <a:lnTo>
                      <a:pt x="152" y="265"/>
                    </a:lnTo>
                    <a:lnTo>
                      <a:pt x="140" y="201"/>
                    </a:lnTo>
                    <a:lnTo>
                      <a:pt x="147" y="172"/>
                    </a:lnTo>
                    <a:lnTo>
                      <a:pt x="142" y="156"/>
                    </a:lnTo>
                    <a:lnTo>
                      <a:pt x="121" y="115"/>
                    </a:lnTo>
                    <a:lnTo>
                      <a:pt x="100" y="104"/>
                    </a:lnTo>
                    <a:lnTo>
                      <a:pt x="81" y="75"/>
                    </a:lnTo>
                    <a:lnTo>
                      <a:pt x="55" y="47"/>
                    </a:lnTo>
                    <a:lnTo>
                      <a:pt x="31" y="9"/>
                    </a:lnTo>
                    <a:lnTo>
                      <a:pt x="15" y="2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6" name="Freeform 422"/>
              <p:cNvSpPr>
                <a:spLocks/>
              </p:cNvSpPr>
              <p:nvPr/>
            </p:nvSpPr>
            <p:spPr bwMode="auto">
              <a:xfrm>
                <a:off x="3999" y="2056"/>
                <a:ext cx="667" cy="464"/>
              </a:xfrm>
              <a:custGeom>
                <a:avLst/>
                <a:gdLst/>
                <a:ahLst/>
                <a:cxnLst>
                  <a:cxn ang="0">
                    <a:pos x="0" y="50"/>
                  </a:cxn>
                  <a:cxn ang="0">
                    <a:pos x="118" y="0"/>
                  </a:cxn>
                  <a:cxn ang="0">
                    <a:pos x="184" y="104"/>
                  </a:cxn>
                  <a:cxn ang="0">
                    <a:pos x="246" y="94"/>
                  </a:cxn>
                  <a:cxn ang="0">
                    <a:pos x="305" y="177"/>
                  </a:cxn>
                  <a:cxn ang="0">
                    <a:pos x="421" y="130"/>
                  </a:cxn>
                  <a:cxn ang="0">
                    <a:pos x="482" y="156"/>
                  </a:cxn>
                  <a:cxn ang="0">
                    <a:pos x="629" y="175"/>
                  </a:cxn>
                  <a:cxn ang="0">
                    <a:pos x="664" y="303"/>
                  </a:cxn>
                  <a:cxn ang="0">
                    <a:pos x="667" y="345"/>
                  </a:cxn>
                  <a:cxn ang="0">
                    <a:pos x="601" y="374"/>
                  </a:cxn>
                  <a:cxn ang="0">
                    <a:pos x="584" y="464"/>
                  </a:cxn>
                </a:cxnLst>
                <a:rect l="0" t="0" r="r" b="b"/>
                <a:pathLst>
                  <a:path w="667" h="464">
                    <a:moveTo>
                      <a:pt x="0" y="50"/>
                    </a:moveTo>
                    <a:lnTo>
                      <a:pt x="118" y="0"/>
                    </a:lnTo>
                    <a:lnTo>
                      <a:pt x="184" y="104"/>
                    </a:lnTo>
                    <a:lnTo>
                      <a:pt x="246" y="94"/>
                    </a:lnTo>
                    <a:lnTo>
                      <a:pt x="305" y="177"/>
                    </a:lnTo>
                    <a:lnTo>
                      <a:pt x="421" y="130"/>
                    </a:lnTo>
                    <a:lnTo>
                      <a:pt x="482" y="156"/>
                    </a:lnTo>
                    <a:lnTo>
                      <a:pt x="629" y="175"/>
                    </a:lnTo>
                    <a:lnTo>
                      <a:pt x="664" y="303"/>
                    </a:lnTo>
                    <a:lnTo>
                      <a:pt x="667" y="345"/>
                    </a:lnTo>
                    <a:lnTo>
                      <a:pt x="601" y="374"/>
                    </a:lnTo>
                    <a:lnTo>
                      <a:pt x="584" y="46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7" name="Freeform 423"/>
              <p:cNvSpPr>
                <a:spLocks/>
              </p:cNvSpPr>
              <p:nvPr/>
            </p:nvSpPr>
            <p:spPr bwMode="auto">
              <a:xfrm>
                <a:off x="2518" y="1907"/>
                <a:ext cx="66" cy="1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7" y="2"/>
                  </a:cxn>
                  <a:cxn ang="0">
                    <a:pos x="14" y="2"/>
                  </a:cxn>
                  <a:cxn ang="0">
                    <a:pos x="21" y="2"/>
                  </a:cxn>
                  <a:cxn ang="0">
                    <a:pos x="26" y="7"/>
                  </a:cxn>
                  <a:cxn ang="0">
                    <a:pos x="31" y="7"/>
                  </a:cxn>
                  <a:cxn ang="0">
                    <a:pos x="38" y="9"/>
                  </a:cxn>
                  <a:cxn ang="0">
                    <a:pos x="38" y="14"/>
                  </a:cxn>
                  <a:cxn ang="0">
                    <a:pos x="43" y="14"/>
                  </a:cxn>
                  <a:cxn ang="0">
                    <a:pos x="57" y="9"/>
                  </a:cxn>
                  <a:cxn ang="0">
                    <a:pos x="66" y="14"/>
                  </a:cxn>
                </a:cxnLst>
                <a:rect l="0" t="0" r="r" b="b"/>
                <a:pathLst>
                  <a:path w="66" h="14">
                    <a:moveTo>
                      <a:pt x="0" y="0"/>
                    </a:moveTo>
                    <a:lnTo>
                      <a:pt x="7" y="2"/>
                    </a:lnTo>
                    <a:lnTo>
                      <a:pt x="14" y="2"/>
                    </a:lnTo>
                    <a:lnTo>
                      <a:pt x="21" y="2"/>
                    </a:lnTo>
                    <a:lnTo>
                      <a:pt x="26" y="7"/>
                    </a:lnTo>
                    <a:lnTo>
                      <a:pt x="31" y="7"/>
                    </a:lnTo>
                    <a:lnTo>
                      <a:pt x="38" y="9"/>
                    </a:lnTo>
                    <a:lnTo>
                      <a:pt x="38" y="14"/>
                    </a:lnTo>
                    <a:lnTo>
                      <a:pt x="43" y="14"/>
                    </a:lnTo>
                    <a:lnTo>
                      <a:pt x="57" y="9"/>
                    </a:lnTo>
                    <a:lnTo>
                      <a:pt x="66" y="1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8" name="Freeform 424"/>
              <p:cNvSpPr>
                <a:spLocks/>
              </p:cNvSpPr>
              <p:nvPr/>
            </p:nvSpPr>
            <p:spPr bwMode="auto">
              <a:xfrm>
                <a:off x="3687" y="1732"/>
                <a:ext cx="343" cy="374"/>
              </a:xfrm>
              <a:custGeom>
                <a:avLst/>
                <a:gdLst/>
                <a:ahLst/>
                <a:cxnLst>
                  <a:cxn ang="0">
                    <a:pos x="312" y="374"/>
                  </a:cxn>
                  <a:cxn ang="0">
                    <a:pos x="298" y="362"/>
                  </a:cxn>
                  <a:cxn ang="0">
                    <a:pos x="290" y="321"/>
                  </a:cxn>
                  <a:cxn ang="0">
                    <a:pos x="257" y="303"/>
                  </a:cxn>
                  <a:cxn ang="0">
                    <a:pos x="257" y="279"/>
                  </a:cxn>
                  <a:cxn ang="0">
                    <a:pos x="279" y="265"/>
                  </a:cxn>
                  <a:cxn ang="0">
                    <a:pos x="293" y="279"/>
                  </a:cxn>
                  <a:cxn ang="0">
                    <a:pos x="324" y="265"/>
                  </a:cxn>
                  <a:cxn ang="0">
                    <a:pos x="343" y="232"/>
                  </a:cxn>
                  <a:cxn ang="0">
                    <a:pos x="343" y="224"/>
                  </a:cxn>
                  <a:cxn ang="0">
                    <a:pos x="319" y="222"/>
                  </a:cxn>
                  <a:cxn ang="0">
                    <a:pos x="314" y="210"/>
                  </a:cxn>
                  <a:cxn ang="0">
                    <a:pos x="290" y="196"/>
                  </a:cxn>
                  <a:cxn ang="0">
                    <a:pos x="274" y="208"/>
                  </a:cxn>
                  <a:cxn ang="0">
                    <a:pos x="262" y="203"/>
                  </a:cxn>
                  <a:cxn ang="0">
                    <a:pos x="269" y="180"/>
                  </a:cxn>
                  <a:cxn ang="0">
                    <a:pos x="260" y="175"/>
                  </a:cxn>
                  <a:cxn ang="0">
                    <a:pos x="248" y="175"/>
                  </a:cxn>
                  <a:cxn ang="0">
                    <a:pos x="227" y="165"/>
                  </a:cxn>
                  <a:cxn ang="0">
                    <a:pos x="217" y="130"/>
                  </a:cxn>
                  <a:cxn ang="0">
                    <a:pos x="193" y="116"/>
                  </a:cxn>
                  <a:cxn ang="0">
                    <a:pos x="196" y="80"/>
                  </a:cxn>
                  <a:cxn ang="0">
                    <a:pos x="175" y="30"/>
                  </a:cxn>
                  <a:cxn ang="0">
                    <a:pos x="132" y="9"/>
                  </a:cxn>
                  <a:cxn ang="0">
                    <a:pos x="108" y="19"/>
                  </a:cxn>
                  <a:cxn ang="0">
                    <a:pos x="92" y="33"/>
                  </a:cxn>
                  <a:cxn ang="0">
                    <a:pos x="80" y="38"/>
                  </a:cxn>
                  <a:cxn ang="0">
                    <a:pos x="73" y="9"/>
                  </a:cxn>
                  <a:cxn ang="0">
                    <a:pos x="54" y="7"/>
                  </a:cxn>
                  <a:cxn ang="0">
                    <a:pos x="33" y="19"/>
                  </a:cxn>
                  <a:cxn ang="0">
                    <a:pos x="21" y="0"/>
                  </a:cxn>
                  <a:cxn ang="0">
                    <a:pos x="14" y="4"/>
                  </a:cxn>
                  <a:cxn ang="0">
                    <a:pos x="0" y="0"/>
                  </a:cxn>
                </a:cxnLst>
                <a:rect l="0" t="0" r="r" b="b"/>
                <a:pathLst>
                  <a:path w="343" h="374">
                    <a:moveTo>
                      <a:pt x="312" y="374"/>
                    </a:moveTo>
                    <a:lnTo>
                      <a:pt x="298" y="362"/>
                    </a:lnTo>
                    <a:lnTo>
                      <a:pt x="290" y="321"/>
                    </a:lnTo>
                    <a:lnTo>
                      <a:pt x="257" y="303"/>
                    </a:lnTo>
                    <a:lnTo>
                      <a:pt x="257" y="279"/>
                    </a:lnTo>
                    <a:lnTo>
                      <a:pt x="279" y="265"/>
                    </a:lnTo>
                    <a:lnTo>
                      <a:pt x="293" y="279"/>
                    </a:lnTo>
                    <a:lnTo>
                      <a:pt x="324" y="265"/>
                    </a:lnTo>
                    <a:lnTo>
                      <a:pt x="343" y="232"/>
                    </a:lnTo>
                    <a:lnTo>
                      <a:pt x="343" y="224"/>
                    </a:lnTo>
                    <a:lnTo>
                      <a:pt x="319" y="222"/>
                    </a:lnTo>
                    <a:lnTo>
                      <a:pt x="314" y="210"/>
                    </a:lnTo>
                    <a:lnTo>
                      <a:pt x="290" y="196"/>
                    </a:lnTo>
                    <a:lnTo>
                      <a:pt x="274" y="208"/>
                    </a:lnTo>
                    <a:lnTo>
                      <a:pt x="262" y="203"/>
                    </a:lnTo>
                    <a:lnTo>
                      <a:pt x="269" y="180"/>
                    </a:lnTo>
                    <a:lnTo>
                      <a:pt x="260" y="175"/>
                    </a:lnTo>
                    <a:lnTo>
                      <a:pt x="248" y="175"/>
                    </a:lnTo>
                    <a:lnTo>
                      <a:pt x="227" y="165"/>
                    </a:lnTo>
                    <a:lnTo>
                      <a:pt x="217" y="130"/>
                    </a:lnTo>
                    <a:lnTo>
                      <a:pt x="193" y="116"/>
                    </a:lnTo>
                    <a:lnTo>
                      <a:pt x="196" y="80"/>
                    </a:lnTo>
                    <a:lnTo>
                      <a:pt x="175" y="30"/>
                    </a:lnTo>
                    <a:lnTo>
                      <a:pt x="132" y="9"/>
                    </a:lnTo>
                    <a:lnTo>
                      <a:pt x="108" y="19"/>
                    </a:lnTo>
                    <a:lnTo>
                      <a:pt x="92" y="33"/>
                    </a:lnTo>
                    <a:lnTo>
                      <a:pt x="80" y="38"/>
                    </a:lnTo>
                    <a:lnTo>
                      <a:pt x="73" y="9"/>
                    </a:lnTo>
                    <a:lnTo>
                      <a:pt x="54" y="7"/>
                    </a:lnTo>
                    <a:lnTo>
                      <a:pt x="33" y="19"/>
                    </a:lnTo>
                    <a:lnTo>
                      <a:pt x="21" y="0"/>
                    </a:lnTo>
                    <a:lnTo>
                      <a:pt x="14" y="4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49" name="Freeform 425"/>
              <p:cNvSpPr>
                <a:spLocks/>
              </p:cNvSpPr>
              <p:nvPr/>
            </p:nvSpPr>
            <p:spPr bwMode="auto">
              <a:xfrm>
                <a:off x="3606" y="1732"/>
                <a:ext cx="81" cy="66"/>
              </a:xfrm>
              <a:custGeom>
                <a:avLst/>
                <a:gdLst/>
                <a:ahLst/>
                <a:cxnLst>
                  <a:cxn ang="0">
                    <a:pos x="81" y="0"/>
                  </a:cxn>
                  <a:cxn ang="0">
                    <a:pos x="78" y="2"/>
                  </a:cxn>
                  <a:cxn ang="0">
                    <a:pos x="57" y="40"/>
                  </a:cxn>
                  <a:cxn ang="0">
                    <a:pos x="28" y="42"/>
                  </a:cxn>
                  <a:cxn ang="0">
                    <a:pos x="0" y="66"/>
                  </a:cxn>
                </a:cxnLst>
                <a:rect l="0" t="0" r="r" b="b"/>
                <a:pathLst>
                  <a:path w="81" h="66">
                    <a:moveTo>
                      <a:pt x="81" y="0"/>
                    </a:moveTo>
                    <a:lnTo>
                      <a:pt x="78" y="2"/>
                    </a:lnTo>
                    <a:lnTo>
                      <a:pt x="57" y="40"/>
                    </a:lnTo>
                    <a:lnTo>
                      <a:pt x="28" y="42"/>
                    </a:lnTo>
                    <a:lnTo>
                      <a:pt x="0" y="66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0" name="Freeform 426"/>
              <p:cNvSpPr>
                <a:spLocks/>
              </p:cNvSpPr>
              <p:nvPr/>
            </p:nvSpPr>
            <p:spPr bwMode="auto">
              <a:xfrm>
                <a:off x="3476" y="2106"/>
                <a:ext cx="523" cy="158"/>
              </a:xfrm>
              <a:custGeom>
                <a:avLst/>
                <a:gdLst/>
                <a:ahLst/>
                <a:cxnLst>
                  <a:cxn ang="0">
                    <a:pos x="0" y="158"/>
                  </a:cxn>
                  <a:cxn ang="0">
                    <a:pos x="47" y="113"/>
                  </a:cxn>
                  <a:cxn ang="0">
                    <a:pos x="102" y="97"/>
                  </a:cxn>
                  <a:cxn ang="0">
                    <a:pos x="253" y="111"/>
                  </a:cxn>
                  <a:cxn ang="0">
                    <a:pos x="445" y="101"/>
                  </a:cxn>
                  <a:cxn ang="0">
                    <a:pos x="471" y="23"/>
                  </a:cxn>
                  <a:cxn ang="0">
                    <a:pos x="523" y="0"/>
                  </a:cxn>
                </a:cxnLst>
                <a:rect l="0" t="0" r="r" b="b"/>
                <a:pathLst>
                  <a:path w="523" h="158">
                    <a:moveTo>
                      <a:pt x="0" y="158"/>
                    </a:moveTo>
                    <a:lnTo>
                      <a:pt x="47" y="113"/>
                    </a:lnTo>
                    <a:lnTo>
                      <a:pt x="102" y="97"/>
                    </a:lnTo>
                    <a:lnTo>
                      <a:pt x="253" y="111"/>
                    </a:lnTo>
                    <a:lnTo>
                      <a:pt x="445" y="101"/>
                    </a:lnTo>
                    <a:lnTo>
                      <a:pt x="471" y="23"/>
                    </a:lnTo>
                    <a:lnTo>
                      <a:pt x="523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1" name="Freeform 427"/>
              <p:cNvSpPr>
                <a:spLocks/>
              </p:cNvSpPr>
              <p:nvPr/>
            </p:nvSpPr>
            <p:spPr bwMode="auto">
              <a:xfrm>
                <a:off x="3169" y="3135"/>
                <a:ext cx="52" cy="121"/>
              </a:xfrm>
              <a:custGeom>
                <a:avLst/>
                <a:gdLst/>
                <a:ahLst/>
                <a:cxnLst>
                  <a:cxn ang="0">
                    <a:pos x="0" y="121"/>
                  </a:cxn>
                  <a:cxn ang="0">
                    <a:pos x="14" y="99"/>
                  </a:cxn>
                  <a:cxn ang="0">
                    <a:pos x="9" y="80"/>
                  </a:cxn>
                  <a:cxn ang="0">
                    <a:pos x="7" y="71"/>
                  </a:cxn>
                  <a:cxn ang="0">
                    <a:pos x="26" y="64"/>
                  </a:cxn>
                  <a:cxn ang="0">
                    <a:pos x="26" y="45"/>
                  </a:cxn>
                  <a:cxn ang="0">
                    <a:pos x="33" y="35"/>
                  </a:cxn>
                  <a:cxn ang="0">
                    <a:pos x="47" y="33"/>
                  </a:cxn>
                  <a:cxn ang="0">
                    <a:pos x="42" y="16"/>
                  </a:cxn>
                  <a:cxn ang="0">
                    <a:pos x="42" y="7"/>
                  </a:cxn>
                  <a:cxn ang="0">
                    <a:pos x="52" y="0"/>
                  </a:cxn>
                </a:cxnLst>
                <a:rect l="0" t="0" r="r" b="b"/>
                <a:pathLst>
                  <a:path w="52" h="121">
                    <a:moveTo>
                      <a:pt x="0" y="121"/>
                    </a:moveTo>
                    <a:lnTo>
                      <a:pt x="14" y="99"/>
                    </a:lnTo>
                    <a:lnTo>
                      <a:pt x="9" y="80"/>
                    </a:lnTo>
                    <a:lnTo>
                      <a:pt x="7" y="71"/>
                    </a:lnTo>
                    <a:lnTo>
                      <a:pt x="26" y="64"/>
                    </a:lnTo>
                    <a:lnTo>
                      <a:pt x="26" y="45"/>
                    </a:lnTo>
                    <a:lnTo>
                      <a:pt x="33" y="35"/>
                    </a:lnTo>
                    <a:lnTo>
                      <a:pt x="47" y="33"/>
                    </a:lnTo>
                    <a:lnTo>
                      <a:pt x="42" y="16"/>
                    </a:lnTo>
                    <a:lnTo>
                      <a:pt x="42" y="7"/>
                    </a:lnTo>
                    <a:lnTo>
                      <a:pt x="52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2" name="Freeform 428"/>
              <p:cNvSpPr>
                <a:spLocks/>
              </p:cNvSpPr>
              <p:nvPr/>
            </p:nvSpPr>
            <p:spPr bwMode="auto">
              <a:xfrm>
                <a:off x="5293" y="3132"/>
                <a:ext cx="141" cy="268"/>
              </a:xfrm>
              <a:custGeom>
                <a:avLst/>
                <a:gdLst/>
                <a:ahLst/>
                <a:cxnLst>
                  <a:cxn ang="0">
                    <a:pos x="35" y="0"/>
                  </a:cxn>
                  <a:cxn ang="0">
                    <a:pos x="26" y="12"/>
                  </a:cxn>
                  <a:cxn ang="0">
                    <a:pos x="28" y="38"/>
                  </a:cxn>
                  <a:cxn ang="0">
                    <a:pos x="23" y="53"/>
                  </a:cxn>
                  <a:cxn ang="0">
                    <a:pos x="0" y="57"/>
                  </a:cxn>
                  <a:cxn ang="0">
                    <a:pos x="4" y="74"/>
                  </a:cxn>
                  <a:cxn ang="0">
                    <a:pos x="21" y="81"/>
                  </a:cxn>
                  <a:cxn ang="0">
                    <a:pos x="45" y="116"/>
                  </a:cxn>
                  <a:cxn ang="0">
                    <a:pos x="63" y="159"/>
                  </a:cxn>
                  <a:cxn ang="0">
                    <a:pos x="75" y="173"/>
                  </a:cxn>
                  <a:cxn ang="0">
                    <a:pos x="68" y="202"/>
                  </a:cxn>
                  <a:cxn ang="0">
                    <a:pos x="78" y="221"/>
                  </a:cxn>
                  <a:cxn ang="0">
                    <a:pos x="108" y="221"/>
                  </a:cxn>
                  <a:cxn ang="0">
                    <a:pos x="118" y="254"/>
                  </a:cxn>
                  <a:cxn ang="0">
                    <a:pos x="141" y="268"/>
                  </a:cxn>
                </a:cxnLst>
                <a:rect l="0" t="0" r="r" b="b"/>
                <a:pathLst>
                  <a:path w="141" h="268">
                    <a:moveTo>
                      <a:pt x="35" y="0"/>
                    </a:moveTo>
                    <a:lnTo>
                      <a:pt x="26" y="12"/>
                    </a:lnTo>
                    <a:lnTo>
                      <a:pt x="28" y="38"/>
                    </a:lnTo>
                    <a:lnTo>
                      <a:pt x="23" y="53"/>
                    </a:lnTo>
                    <a:lnTo>
                      <a:pt x="0" y="57"/>
                    </a:lnTo>
                    <a:lnTo>
                      <a:pt x="4" y="74"/>
                    </a:lnTo>
                    <a:lnTo>
                      <a:pt x="21" y="81"/>
                    </a:lnTo>
                    <a:lnTo>
                      <a:pt x="45" y="116"/>
                    </a:lnTo>
                    <a:lnTo>
                      <a:pt x="63" y="159"/>
                    </a:lnTo>
                    <a:lnTo>
                      <a:pt x="75" y="173"/>
                    </a:lnTo>
                    <a:lnTo>
                      <a:pt x="68" y="202"/>
                    </a:lnTo>
                    <a:lnTo>
                      <a:pt x="78" y="221"/>
                    </a:lnTo>
                    <a:lnTo>
                      <a:pt x="108" y="221"/>
                    </a:lnTo>
                    <a:lnTo>
                      <a:pt x="118" y="254"/>
                    </a:lnTo>
                    <a:lnTo>
                      <a:pt x="141" y="268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3" name="Freeform 429"/>
              <p:cNvSpPr>
                <a:spLocks/>
              </p:cNvSpPr>
              <p:nvPr/>
            </p:nvSpPr>
            <p:spPr bwMode="auto">
              <a:xfrm>
                <a:off x="5229" y="3400"/>
                <a:ext cx="205" cy="85"/>
              </a:xfrm>
              <a:custGeom>
                <a:avLst/>
                <a:gdLst/>
                <a:ahLst/>
                <a:cxnLst>
                  <a:cxn ang="0">
                    <a:pos x="205" y="0"/>
                  </a:cxn>
                  <a:cxn ang="0">
                    <a:pos x="182" y="40"/>
                  </a:cxn>
                  <a:cxn ang="0">
                    <a:pos x="165" y="40"/>
                  </a:cxn>
                  <a:cxn ang="0">
                    <a:pos x="161" y="19"/>
                  </a:cxn>
                  <a:cxn ang="0">
                    <a:pos x="139" y="14"/>
                  </a:cxn>
                  <a:cxn ang="0">
                    <a:pos x="123" y="35"/>
                  </a:cxn>
                  <a:cxn ang="0">
                    <a:pos x="90" y="42"/>
                  </a:cxn>
                  <a:cxn ang="0">
                    <a:pos x="54" y="40"/>
                  </a:cxn>
                  <a:cxn ang="0">
                    <a:pos x="26" y="42"/>
                  </a:cxn>
                  <a:cxn ang="0">
                    <a:pos x="21" y="66"/>
                  </a:cxn>
                  <a:cxn ang="0">
                    <a:pos x="0" y="85"/>
                  </a:cxn>
                </a:cxnLst>
                <a:rect l="0" t="0" r="r" b="b"/>
                <a:pathLst>
                  <a:path w="205" h="85">
                    <a:moveTo>
                      <a:pt x="205" y="0"/>
                    </a:moveTo>
                    <a:lnTo>
                      <a:pt x="182" y="40"/>
                    </a:lnTo>
                    <a:lnTo>
                      <a:pt x="165" y="40"/>
                    </a:lnTo>
                    <a:lnTo>
                      <a:pt x="161" y="19"/>
                    </a:lnTo>
                    <a:lnTo>
                      <a:pt x="139" y="14"/>
                    </a:lnTo>
                    <a:lnTo>
                      <a:pt x="123" y="35"/>
                    </a:lnTo>
                    <a:lnTo>
                      <a:pt x="90" y="42"/>
                    </a:lnTo>
                    <a:lnTo>
                      <a:pt x="54" y="40"/>
                    </a:lnTo>
                    <a:lnTo>
                      <a:pt x="26" y="42"/>
                    </a:lnTo>
                    <a:lnTo>
                      <a:pt x="21" y="66"/>
                    </a:lnTo>
                    <a:lnTo>
                      <a:pt x="0" y="8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4" name="Freeform 430"/>
              <p:cNvSpPr>
                <a:spLocks/>
              </p:cNvSpPr>
              <p:nvPr/>
            </p:nvSpPr>
            <p:spPr bwMode="auto">
              <a:xfrm>
                <a:off x="4701" y="3468"/>
                <a:ext cx="528" cy="299"/>
              </a:xfrm>
              <a:custGeom>
                <a:avLst/>
                <a:gdLst/>
                <a:ahLst/>
                <a:cxnLst>
                  <a:cxn ang="0">
                    <a:pos x="528" y="17"/>
                  </a:cxn>
                  <a:cxn ang="0">
                    <a:pos x="511" y="0"/>
                  </a:cxn>
                  <a:cxn ang="0">
                    <a:pos x="492" y="15"/>
                  </a:cxn>
                  <a:cxn ang="0">
                    <a:pos x="454" y="45"/>
                  </a:cxn>
                  <a:cxn ang="0">
                    <a:pos x="409" y="53"/>
                  </a:cxn>
                  <a:cxn ang="0">
                    <a:pos x="386" y="62"/>
                  </a:cxn>
                  <a:cxn ang="0">
                    <a:pos x="338" y="105"/>
                  </a:cxn>
                  <a:cxn ang="0">
                    <a:pos x="296" y="126"/>
                  </a:cxn>
                  <a:cxn ang="0">
                    <a:pos x="251" y="145"/>
                  </a:cxn>
                  <a:cxn ang="0">
                    <a:pos x="223" y="154"/>
                  </a:cxn>
                  <a:cxn ang="0">
                    <a:pos x="199" y="138"/>
                  </a:cxn>
                  <a:cxn ang="0">
                    <a:pos x="178" y="133"/>
                  </a:cxn>
                  <a:cxn ang="0">
                    <a:pos x="149" y="152"/>
                  </a:cxn>
                  <a:cxn ang="0">
                    <a:pos x="133" y="171"/>
                  </a:cxn>
                  <a:cxn ang="0">
                    <a:pos x="109" y="187"/>
                  </a:cxn>
                  <a:cxn ang="0">
                    <a:pos x="85" y="185"/>
                  </a:cxn>
                  <a:cxn ang="0">
                    <a:pos x="66" y="171"/>
                  </a:cxn>
                  <a:cxn ang="0">
                    <a:pos x="40" y="178"/>
                  </a:cxn>
                  <a:cxn ang="0">
                    <a:pos x="38" y="218"/>
                  </a:cxn>
                  <a:cxn ang="0">
                    <a:pos x="52" y="237"/>
                  </a:cxn>
                  <a:cxn ang="0">
                    <a:pos x="43" y="254"/>
                  </a:cxn>
                  <a:cxn ang="0">
                    <a:pos x="31" y="289"/>
                  </a:cxn>
                  <a:cxn ang="0">
                    <a:pos x="19" y="299"/>
                  </a:cxn>
                  <a:cxn ang="0">
                    <a:pos x="0" y="299"/>
                  </a:cxn>
                </a:cxnLst>
                <a:rect l="0" t="0" r="r" b="b"/>
                <a:pathLst>
                  <a:path w="528" h="299">
                    <a:moveTo>
                      <a:pt x="528" y="17"/>
                    </a:moveTo>
                    <a:lnTo>
                      <a:pt x="511" y="0"/>
                    </a:lnTo>
                    <a:lnTo>
                      <a:pt x="492" y="15"/>
                    </a:lnTo>
                    <a:lnTo>
                      <a:pt x="454" y="45"/>
                    </a:lnTo>
                    <a:lnTo>
                      <a:pt x="409" y="53"/>
                    </a:lnTo>
                    <a:lnTo>
                      <a:pt x="386" y="62"/>
                    </a:lnTo>
                    <a:lnTo>
                      <a:pt x="338" y="105"/>
                    </a:lnTo>
                    <a:lnTo>
                      <a:pt x="296" y="126"/>
                    </a:lnTo>
                    <a:lnTo>
                      <a:pt x="251" y="145"/>
                    </a:lnTo>
                    <a:lnTo>
                      <a:pt x="223" y="154"/>
                    </a:lnTo>
                    <a:lnTo>
                      <a:pt x="199" y="138"/>
                    </a:lnTo>
                    <a:lnTo>
                      <a:pt x="178" y="133"/>
                    </a:lnTo>
                    <a:lnTo>
                      <a:pt x="149" y="152"/>
                    </a:lnTo>
                    <a:lnTo>
                      <a:pt x="133" y="171"/>
                    </a:lnTo>
                    <a:lnTo>
                      <a:pt x="109" y="187"/>
                    </a:lnTo>
                    <a:lnTo>
                      <a:pt x="85" y="185"/>
                    </a:lnTo>
                    <a:lnTo>
                      <a:pt x="66" y="171"/>
                    </a:lnTo>
                    <a:lnTo>
                      <a:pt x="40" y="178"/>
                    </a:lnTo>
                    <a:lnTo>
                      <a:pt x="38" y="218"/>
                    </a:lnTo>
                    <a:lnTo>
                      <a:pt x="52" y="237"/>
                    </a:lnTo>
                    <a:lnTo>
                      <a:pt x="43" y="254"/>
                    </a:lnTo>
                    <a:lnTo>
                      <a:pt x="31" y="289"/>
                    </a:lnTo>
                    <a:lnTo>
                      <a:pt x="19" y="299"/>
                    </a:lnTo>
                    <a:lnTo>
                      <a:pt x="0" y="29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5" name="Freeform 431"/>
              <p:cNvSpPr>
                <a:spLocks/>
              </p:cNvSpPr>
              <p:nvPr/>
            </p:nvSpPr>
            <p:spPr bwMode="auto">
              <a:xfrm>
                <a:off x="5023" y="3485"/>
                <a:ext cx="206" cy="492"/>
              </a:xfrm>
              <a:custGeom>
                <a:avLst/>
                <a:gdLst/>
                <a:ahLst/>
                <a:cxnLst>
                  <a:cxn ang="0">
                    <a:pos x="206" y="0"/>
                  </a:cxn>
                  <a:cxn ang="0">
                    <a:pos x="203" y="43"/>
                  </a:cxn>
                  <a:cxn ang="0">
                    <a:pos x="173" y="71"/>
                  </a:cxn>
                  <a:cxn ang="0">
                    <a:pos x="147" y="85"/>
                  </a:cxn>
                  <a:cxn ang="0">
                    <a:pos x="139" y="118"/>
                  </a:cxn>
                  <a:cxn ang="0">
                    <a:pos x="144" y="156"/>
                  </a:cxn>
                  <a:cxn ang="0">
                    <a:pos x="163" y="173"/>
                  </a:cxn>
                  <a:cxn ang="0">
                    <a:pos x="170" y="230"/>
                  </a:cxn>
                  <a:cxn ang="0">
                    <a:pos x="170" y="253"/>
                  </a:cxn>
                  <a:cxn ang="0">
                    <a:pos x="180" y="286"/>
                  </a:cxn>
                  <a:cxn ang="0">
                    <a:pos x="165" y="336"/>
                  </a:cxn>
                  <a:cxn ang="0">
                    <a:pos x="132" y="357"/>
                  </a:cxn>
                  <a:cxn ang="0">
                    <a:pos x="0" y="492"/>
                  </a:cxn>
                </a:cxnLst>
                <a:rect l="0" t="0" r="r" b="b"/>
                <a:pathLst>
                  <a:path w="206" h="492">
                    <a:moveTo>
                      <a:pt x="206" y="0"/>
                    </a:moveTo>
                    <a:lnTo>
                      <a:pt x="203" y="43"/>
                    </a:lnTo>
                    <a:lnTo>
                      <a:pt x="173" y="71"/>
                    </a:lnTo>
                    <a:lnTo>
                      <a:pt x="147" y="85"/>
                    </a:lnTo>
                    <a:lnTo>
                      <a:pt x="139" y="118"/>
                    </a:lnTo>
                    <a:lnTo>
                      <a:pt x="144" y="156"/>
                    </a:lnTo>
                    <a:lnTo>
                      <a:pt x="163" y="173"/>
                    </a:lnTo>
                    <a:lnTo>
                      <a:pt x="170" y="230"/>
                    </a:lnTo>
                    <a:lnTo>
                      <a:pt x="170" y="253"/>
                    </a:lnTo>
                    <a:lnTo>
                      <a:pt x="180" y="286"/>
                    </a:lnTo>
                    <a:lnTo>
                      <a:pt x="165" y="336"/>
                    </a:lnTo>
                    <a:lnTo>
                      <a:pt x="132" y="357"/>
                    </a:lnTo>
                    <a:lnTo>
                      <a:pt x="0" y="49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6" name="Line 432"/>
              <p:cNvSpPr>
                <a:spLocks noChangeShapeType="1"/>
              </p:cNvSpPr>
              <p:nvPr/>
            </p:nvSpPr>
            <p:spPr bwMode="auto">
              <a:xfrm>
                <a:off x="5023" y="3977"/>
                <a:ext cx="61" cy="135"/>
              </a:xfrm>
              <a:prstGeom prst="line">
                <a:avLst/>
              </a:pr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7" name="Freeform 433"/>
              <p:cNvSpPr>
                <a:spLocks/>
              </p:cNvSpPr>
              <p:nvPr/>
            </p:nvSpPr>
            <p:spPr bwMode="auto">
              <a:xfrm>
                <a:off x="4898" y="4112"/>
                <a:ext cx="198" cy="199"/>
              </a:xfrm>
              <a:custGeom>
                <a:avLst/>
                <a:gdLst/>
                <a:ahLst/>
                <a:cxnLst>
                  <a:cxn ang="0">
                    <a:pos x="186" y="0"/>
                  </a:cxn>
                  <a:cxn ang="0">
                    <a:pos x="198" y="17"/>
                  </a:cxn>
                  <a:cxn ang="0">
                    <a:pos x="0" y="107"/>
                  </a:cxn>
                  <a:cxn ang="0">
                    <a:pos x="118" y="199"/>
                  </a:cxn>
                </a:cxnLst>
                <a:rect l="0" t="0" r="r" b="b"/>
                <a:pathLst>
                  <a:path w="198" h="199">
                    <a:moveTo>
                      <a:pt x="186" y="0"/>
                    </a:moveTo>
                    <a:lnTo>
                      <a:pt x="198" y="17"/>
                    </a:lnTo>
                    <a:lnTo>
                      <a:pt x="0" y="107"/>
                    </a:lnTo>
                    <a:lnTo>
                      <a:pt x="118" y="19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8" name="Freeform 434"/>
              <p:cNvSpPr>
                <a:spLocks/>
              </p:cNvSpPr>
              <p:nvPr/>
            </p:nvSpPr>
            <p:spPr bwMode="auto">
              <a:xfrm>
                <a:off x="5084" y="4100"/>
                <a:ext cx="450" cy="121"/>
              </a:xfrm>
              <a:custGeom>
                <a:avLst/>
                <a:gdLst/>
                <a:ahLst/>
                <a:cxnLst>
                  <a:cxn ang="0">
                    <a:pos x="0" y="12"/>
                  </a:cxn>
                  <a:cxn ang="0">
                    <a:pos x="128" y="0"/>
                  </a:cxn>
                  <a:cxn ang="0">
                    <a:pos x="213" y="29"/>
                  </a:cxn>
                  <a:cxn ang="0">
                    <a:pos x="244" y="40"/>
                  </a:cxn>
                  <a:cxn ang="0">
                    <a:pos x="310" y="52"/>
                  </a:cxn>
                  <a:cxn ang="0">
                    <a:pos x="384" y="95"/>
                  </a:cxn>
                  <a:cxn ang="0">
                    <a:pos x="398" y="121"/>
                  </a:cxn>
                  <a:cxn ang="0">
                    <a:pos x="450" y="114"/>
                  </a:cxn>
                </a:cxnLst>
                <a:rect l="0" t="0" r="r" b="b"/>
                <a:pathLst>
                  <a:path w="450" h="121">
                    <a:moveTo>
                      <a:pt x="0" y="12"/>
                    </a:moveTo>
                    <a:lnTo>
                      <a:pt x="128" y="0"/>
                    </a:lnTo>
                    <a:lnTo>
                      <a:pt x="213" y="29"/>
                    </a:lnTo>
                    <a:lnTo>
                      <a:pt x="244" y="40"/>
                    </a:lnTo>
                    <a:lnTo>
                      <a:pt x="310" y="52"/>
                    </a:lnTo>
                    <a:lnTo>
                      <a:pt x="384" y="95"/>
                    </a:lnTo>
                    <a:lnTo>
                      <a:pt x="398" y="121"/>
                    </a:lnTo>
                    <a:lnTo>
                      <a:pt x="450" y="11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59" name="Freeform 435"/>
              <p:cNvSpPr>
                <a:spLocks/>
              </p:cNvSpPr>
              <p:nvPr/>
            </p:nvSpPr>
            <p:spPr bwMode="auto">
              <a:xfrm>
                <a:off x="4734" y="4048"/>
                <a:ext cx="12" cy="6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7" y="24"/>
                  </a:cxn>
                  <a:cxn ang="0">
                    <a:pos x="3" y="40"/>
                  </a:cxn>
                  <a:cxn ang="0">
                    <a:pos x="7" y="55"/>
                  </a:cxn>
                  <a:cxn ang="0">
                    <a:pos x="12" y="66"/>
                  </a:cxn>
                </a:cxnLst>
                <a:rect l="0" t="0" r="r" b="b"/>
                <a:pathLst>
                  <a:path w="12" h="66">
                    <a:moveTo>
                      <a:pt x="0" y="0"/>
                    </a:moveTo>
                    <a:lnTo>
                      <a:pt x="7" y="24"/>
                    </a:lnTo>
                    <a:lnTo>
                      <a:pt x="3" y="40"/>
                    </a:lnTo>
                    <a:lnTo>
                      <a:pt x="7" y="55"/>
                    </a:lnTo>
                    <a:lnTo>
                      <a:pt x="12" y="66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0" name="Freeform 436"/>
              <p:cNvSpPr>
                <a:spLocks/>
              </p:cNvSpPr>
              <p:nvPr/>
            </p:nvSpPr>
            <p:spPr bwMode="auto">
              <a:xfrm>
                <a:off x="4746" y="3977"/>
                <a:ext cx="277" cy="159"/>
              </a:xfrm>
              <a:custGeom>
                <a:avLst/>
                <a:gdLst/>
                <a:ahLst/>
                <a:cxnLst>
                  <a:cxn ang="0">
                    <a:pos x="0" y="137"/>
                  </a:cxn>
                  <a:cxn ang="0">
                    <a:pos x="12" y="130"/>
                  </a:cxn>
                  <a:cxn ang="0">
                    <a:pos x="21" y="130"/>
                  </a:cxn>
                  <a:cxn ang="0">
                    <a:pos x="40" y="149"/>
                  </a:cxn>
                  <a:cxn ang="0">
                    <a:pos x="57" y="145"/>
                  </a:cxn>
                  <a:cxn ang="0">
                    <a:pos x="76" y="159"/>
                  </a:cxn>
                  <a:cxn ang="0">
                    <a:pos x="100" y="154"/>
                  </a:cxn>
                  <a:cxn ang="0">
                    <a:pos x="123" y="156"/>
                  </a:cxn>
                  <a:cxn ang="0">
                    <a:pos x="133" y="147"/>
                  </a:cxn>
                  <a:cxn ang="0">
                    <a:pos x="277" y="0"/>
                  </a:cxn>
                </a:cxnLst>
                <a:rect l="0" t="0" r="r" b="b"/>
                <a:pathLst>
                  <a:path w="277" h="159">
                    <a:moveTo>
                      <a:pt x="0" y="137"/>
                    </a:moveTo>
                    <a:lnTo>
                      <a:pt x="12" y="130"/>
                    </a:lnTo>
                    <a:lnTo>
                      <a:pt x="21" y="130"/>
                    </a:lnTo>
                    <a:lnTo>
                      <a:pt x="40" y="149"/>
                    </a:lnTo>
                    <a:lnTo>
                      <a:pt x="57" y="145"/>
                    </a:lnTo>
                    <a:lnTo>
                      <a:pt x="76" y="159"/>
                    </a:lnTo>
                    <a:lnTo>
                      <a:pt x="100" y="154"/>
                    </a:lnTo>
                    <a:lnTo>
                      <a:pt x="123" y="156"/>
                    </a:lnTo>
                    <a:lnTo>
                      <a:pt x="133" y="147"/>
                    </a:lnTo>
                    <a:lnTo>
                      <a:pt x="277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1" name="Freeform 437"/>
              <p:cNvSpPr>
                <a:spLocks/>
              </p:cNvSpPr>
              <p:nvPr/>
            </p:nvSpPr>
            <p:spPr bwMode="auto">
              <a:xfrm>
                <a:off x="4741" y="4114"/>
                <a:ext cx="5" cy="38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0" y="5"/>
                  </a:cxn>
                  <a:cxn ang="0">
                    <a:pos x="0" y="24"/>
                  </a:cxn>
                  <a:cxn ang="0">
                    <a:pos x="3" y="38"/>
                  </a:cxn>
                </a:cxnLst>
                <a:rect l="0" t="0" r="r" b="b"/>
                <a:pathLst>
                  <a:path w="5" h="38">
                    <a:moveTo>
                      <a:pt x="5" y="0"/>
                    </a:moveTo>
                    <a:lnTo>
                      <a:pt x="0" y="5"/>
                    </a:lnTo>
                    <a:lnTo>
                      <a:pt x="0" y="24"/>
                    </a:lnTo>
                    <a:lnTo>
                      <a:pt x="3" y="38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2" name="Freeform 438"/>
              <p:cNvSpPr>
                <a:spLocks/>
              </p:cNvSpPr>
              <p:nvPr/>
            </p:nvSpPr>
            <p:spPr bwMode="auto">
              <a:xfrm>
                <a:off x="4744" y="4152"/>
                <a:ext cx="14" cy="10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4" y="62"/>
                  </a:cxn>
                  <a:cxn ang="0">
                    <a:pos x="12" y="100"/>
                  </a:cxn>
                </a:cxnLst>
                <a:rect l="0" t="0" r="r" b="b"/>
                <a:pathLst>
                  <a:path w="14" h="100">
                    <a:moveTo>
                      <a:pt x="0" y="0"/>
                    </a:moveTo>
                    <a:lnTo>
                      <a:pt x="14" y="62"/>
                    </a:lnTo>
                    <a:lnTo>
                      <a:pt x="12" y="10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3" name="Freeform 439"/>
              <p:cNvSpPr>
                <a:spLocks/>
              </p:cNvSpPr>
              <p:nvPr/>
            </p:nvSpPr>
            <p:spPr bwMode="auto">
              <a:xfrm>
                <a:off x="4699" y="4140"/>
                <a:ext cx="57" cy="135"/>
              </a:xfrm>
              <a:custGeom>
                <a:avLst/>
                <a:gdLst/>
                <a:ahLst/>
                <a:cxnLst>
                  <a:cxn ang="0">
                    <a:pos x="57" y="112"/>
                  </a:cxn>
                  <a:cxn ang="0">
                    <a:pos x="50" y="114"/>
                  </a:cxn>
                  <a:cxn ang="0">
                    <a:pos x="38" y="126"/>
                  </a:cxn>
                  <a:cxn ang="0">
                    <a:pos x="7" y="135"/>
                  </a:cxn>
                  <a:cxn ang="0">
                    <a:pos x="5" y="128"/>
                  </a:cxn>
                  <a:cxn ang="0">
                    <a:pos x="7" y="105"/>
                  </a:cxn>
                  <a:cxn ang="0">
                    <a:pos x="19" y="90"/>
                  </a:cxn>
                  <a:cxn ang="0">
                    <a:pos x="33" y="88"/>
                  </a:cxn>
                  <a:cxn ang="0">
                    <a:pos x="28" y="76"/>
                  </a:cxn>
                  <a:cxn ang="0">
                    <a:pos x="19" y="76"/>
                  </a:cxn>
                  <a:cxn ang="0">
                    <a:pos x="9" y="76"/>
                  </a:cxn>
                  <a:cxn ang="0">
                    <a:pos x="0" y="53"/>
                  </a:cxn>
                  <a:cxn ang="0">
                    <a:pos x="0" y="27"/>
                  </a:cxn>
                  <a:cxn ang="0">
                    <a:pos x="2" y="8"/>
                  </a:cxn>
                  <a:cxn ang="0">
                    <a:pos x="14" y="0"/>
                  </a:cxn>
                  <a:cxn ang="0">
                    <a:pos x="28" y="0"/>
                  </a:cxn>
                  <a:cxn ang="0">
                    <a:pos x="35" y="10"/>
                  </a:cxn>
                  <a:cxn ang="0">
                    <a:pos x="45" y="12"/>
                  </a:cxn>
                </a:cxnLst>
                <a:rect l="0" t="0" r="r" b="b"/>
                <a:pathLst>
                  <a:path w="57" h="135">
                    <a:moveTo>
                      <a:pt x="57" y="112"/>
                    </a:moveTo>
                    <a:lnTo>
                      <a:pt x="50" y="114"/>
                    </a:lnTo>
                    <a:lnTo>
                      <a:pt x="38" y="126"/>
                    </a:lnTo>
                    <a:lnTo>
                      <a:pt x="7" y="135"/>
                    </a:lnTo>
                    <a:lnTo>
                      <a:pt x="5" y="128"/>
                    </a:lnTo>
                    <a:lnTo>
                      <a:pt x="7" y="105"/>
                    </a:lnTo>
                    <a:lnTo>
                      <a:pt x="19" y="90"/>
                    </a:lnTo>
                    <a:lnTo>
                      <a:pt x="33" y="88"/>
                    </a:lnTo>
                    <a:lnTo>
                      <a:pt x="28" y="76"/>
                    </a:lnTo>
                    <a:lnTo>
                      <a:pt x="19" y="76"/>
                    </a:lnTo>
                    <a:lnTo>
                      <a:pt x="9" y="76"/>
                    </a:lnTo>
                    <a:lnTo>
                      <a:pt x="0" y="53"/>
                    </a:lnTo>
                    <a:lnTo>
                      <a:pt x="0" y="27"/>
                    </a:lnTo>
                    <a:lnTo>
                      <a:pt x="2" y="8"/>
                    </a:lnTo>
                    <a:lnTo>
                      <a:pt x="14" y="0"/>
                    </a:lnTo>
                    <a:lnTo>
                      <a:pt x="28" y="0"/>
                    </a:lnTo>
                    <a:lnTo>
                      <a:pt x="35" y="10"/>
                    </a:lnTo>
                    <a:lnTo>
                      <a:pt x="45" y="1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4" name="Freeform 440"/>
              <p:cNvSpPr>
                <a:spLocks/>
              </p:cNvSpPr>
              <p:nvPr/>
            </p:nvSpPr>
            <p:spPr bwMode="auto">
              <a:xfrm>
                <a:off x="4642" y="4254"/>
                <a:ext cx="36" cy="47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36" y="5"/>
                  </a:cxn>
                  <a:cxn ang="0">
                    <a:pos x="21" y="26"/>
                  </a:cxn>
                  <a:cxn ang="0">
                    <a:pos x="17" y="40"/>
                  </a:cxn>
                  <a:cxn ang="0">
                    <a:pos x="12" y="47"/>
                  </a:cxn>
                  <a:cxn ang="0">
                    <a:pos x="0" y="36"/>
                  </a:cxn>
                </a:cxnLst>
                <a:rect l="0" t="0" r="r" b="b"/>
                <a:pathLst>
                  <a:path w="36" h="47">
                    <a:moveTo>
                      <a:pt x="24" y="0"/>
                    </a:moveTo>
                    <a:lnTo>
                      <a:pt x="36" y="5"/>
                    </a:lnTo>
                    <a:lnTo>
                      <a:pt x="21" y="26"/>
                    </a:lnTo>
                    <a:lnTo>
                      <a:pt x="17" y="40"/>
                    </a:lnTo>
                    <a:lnTo>
                      <a:pt x="12" y="47"/>
                    </a:lnTo>
                    <a:lnTo>
                      <a:pt x="0" y="36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5" name="Freeform 441"/>
              <p:cNvSpPr>
                <a:spLocks/>
              </p:cNvSpPr>
              <p:nvPr/>
            </p:nvSpPr>
            <p:spPr bwMode="auto">
              <a:xfrm>
                <a:off x="4834" y="2813"/>
                <a:ext cx="700" cy="71"/>
              </a:xfrm>
              <a:custGeom>
                <a:avLst/>
                <a:gdLst/>
                <a:ahLst/>
                <a:cxnLst>
                  <a:cxn ang="0">
                    <a:pos x="0" y="64"/>
                  </a:cxn>
                  <a:cxn ang="0">
                    <a:pos x="2" y="52"/>
                  </a:cxn>
                  <a:cxn ang="0">
                    <a:pos x="2" y="43"/>
                  </a:cxn>
                  <a:cxn ang="0">
                    <a:pos x="14" y="38"/>
                  </a:cxn>
                  <a:cxn ang="0">
                    <a:pos x="30" y="36"/>
                  </a:cxn>
                  <a:cxn ang="0">
                    <a:pos x="47" y="28"/>
                  </a:cxn>
                  <a:cxn ang="0">
                    <a:pos x="71" y="31"/>
                  </a:cxn>
                  <a:cxn ang="0">
                    <a:pos x="82" y="38"/>
                  </a:cxn>
                  <a:cxn ang="0">
                    <a:pos x="111" y="31"/>
                  </a:cxn>
                  <a:cxn ang="0">
                    <a:pos x="132" y="38"/>
                  </a:cxn>
                  <a:cxn ang="0">
                    <a:pos x="151" y="33"/>
                  </a:cxn>
                  <a:cxn ang="0">
                    <a:pos x="168" y="36"/>
                  </a:cxn>
                  <a:cxn ang="0">
                    <a:pos x="177" y="26"/>
                  </a:cxn>
                  <a:cxn ang="0">
                    <a:pos x="187" y="24"/>
                  </a:cxn>
                  <a:cxn ang="0">
                    <a:pos x="191" y="17"/>
                  </a:cxn>
                  <a:cxn ang="0">
                    <a:pos x="198" y="21"/>
                  </a:cxn>
                  <a:cxn ang="0">
                    <a:pos x="217" y="19"/>
                  </a:cxn>
                  <a:cxn ang="0">
                    <a:pos x="231" y="12"/>
                  </a:cxn>
                  <a:cxn ang="0">
                    <a:pos x="248" y="17"/>
                  </a:cxn>
                  <a:cxn ang="0">
                    <a:pos x="255" y="26"/>
                  </a:cxn>
                  <a:cxn ang="0">
                    <a:pos x="265" y="28"/>
                  </a:cxn>
                  <a:cxn ang="0">
                    <a:pos x="291" y="28"/>
                  </a:cxn>
                  <a:cxn ang="0">
                    <a:pos x="319" y="33"/>
                  </a:cxn>
                  <a:cxn ang="0">
                    <a:pos x="321" y="50"/>
                  </a:cxn>
                  <a:cxn ang="0">
                    <a:pos x="340" y="50"/>
                  </a:cxn>
                  <a:cxn ang="0">
                    <a:pos x="352" y="38"/>
                  </a:cxn>
                  <a:cxn ang="0">
                    <a:pos x="362" y="21"/>
                  </a:cxn>
                  <a:cxn ang="0">
                    <a:pos x="376" y="17"/>
                  </a:cxn>
                  <a:cxn ang="0">
                    <a:pos x="378" y="10"/>
                  </a:cxn>
                  <a:cxn ang="0">
                    <a:pos x="390" y="7"/>
                  </a:cxn>
                  <a:cxn ang="0">
                    <a:pos x="407" y="19"/>
                  </a:cxn>
                  <a:cxn ang="0">
                    <a:pos x="407" y="2"/>
                  </a:cxn>
                  <a:cxn ang="0">
                    <a:pos x="411" y="0"/>
                  </a:cxn>
                  <a:cxn ang="0">
                    <a:pos x="418" y="5"/>
                  </a:cxn>
                  <a:cxn ang="0">
                    <a:pos x="428" y="0"/>
                  </a:cxn>
                  <a:cxn ang="0">
                    <a:pos x="451" y="14"/>
                  </a:cxn>
                  <a:cxn ang="0">
                    <a:pos x="468" y="2"/>
                  </a:cxn>
                  <a:cxn ang="0">
                    <a:pos x="485" y="2"/>
                  </a:cxn>
                  <a:cxn ang="0">
                    <a:pos x="492" y="24"/>
                  </a:cxn>
                  <a:cxn ang="0">
                    <a:pos x="482" y="31"/>
                  </a:cxn>
                  <a:cxn ang="0">
                    <a:pos x="485" y="38"/>
                  </a:cxn>
                  <a:cxn ang="0">
                    <a:pos x="499" y="38"/>
                  </a:cxn>
                  <a:cxn ang="0">
                    <a:pos x="513" y="40"/>
                  </a:cxn>
                  <a:cxn ang="0">
                    <a:pos x="527" y="43"/>
                  </a:cxn>
                  <a:cxn ang="0">
                    <a:pos x="544" y="40"/>
                  </a:cxn>
                  <a:cxn ang="0">
                    <a:pos x="551" y="47"/>
                  </a:cxn>
                  <a:cxn ang="0">
                    <a:pos x="572" y="40"/>
                  </a:cxn>
                  <a:cxn ang="0">
                    <a:pos x="586" y="33"/>
                  </a:cxn>
                  <a:cxn ang="0">
                    <a:pos x="619" y="50"/>
                  </a:cxn>
                  <a:cxn ang="0">
                    <a:pos x="645" y="64"/>
                  </a:cxn>
                  <a:cxn ang="0">
                    <a:pos x="660" y="71"/>
                  </a:cxn>
                  <a:cxn ang="0">
                    <a:pos x="679" y="62"/>
                  </a:cxn>
                  <a:cxn ang="0">
                    <a:pos x="700" y="38"/>
                  </a:cxn>
                </a:cxnLst>
                <a:rect l="0" t="0" r="r" b="b"/>
                <a:pathLst>
                  <a:path w="700" h="71">
                    <a:moveTo>
                      <a:pt x="0" y="64"/>
                    </a:moveTo>
                    <a:lnTo>
                      <a:pt x="2" y="52"/>
                    </a:lnTo>
                    <a:lnTo>
                      <a:pt x="2" y="43"/>
                    </a:lnTo>
                    <a:lnTo>
                      <a:pt x="14" y="38"/>
                    </a:lnTo>
                    <a:lnTo>
                      <a:pt x="30" y="36"/>
                    </a:lnTo>
                    <a:lnTo>
                      <a:pt x="47" y="28"/>
                    </a:lnTo>
                    <a:lnTo>
                      <a:pt x="71" y="31"/>
                    </a:lnTo>
                    <a:lnTo>
                      <a:pt x="82" y="38"/>
                    </a:lnTo>
                    <a:lnTo>
                      <a:pt x="111" y="31"/>
                    </a:lnTo>
                    <a:lnTo>
                      <a:pt x="132" y="38"/>
                    </a:lnTo>
                    <a:lnTo>
                      <a:pt x="151" y="33"/>
                    </a:lnTo>
                    <a:lnTo>
                      <a:pt x="168" y="36"/>
                    </a:lnTo>
                    <a:lnTo>
                      <a:pt x="177" y="26"/>
                    </a:lnTo>
                    <a:lnTo>
                      <a:pt x="187" y="24"/>
                    </a:lnTo>
                    <a:lnTo>
                      <a:pt x="191" y="17"/>
                    </a:lnTo>
                    <a:lnTo>
                      <a:pt x="198" y="21"/>
                    </a:lnTo>
                    <a:lnTo>
                      <a:pt x="217" y="19"/>
                    </a:lnTo>
                    <a:lnTo>
                      <a:pt x="231" y="12"/>
                    </a:lnTo>
                    <a:lnTo>
                      <a:pt x="248" y="17"/>
                    </a:lnTo>
                    <a:lnTo>
                      <a:pt x="255" y="26"/>
                    </a:lnTo>
                    <a:lnTo>
                      <a:pt x="265" y="28"/>
                    </a:lnTo>
                    <a:lnTo>
                      <a:pt x="291" y="28"/>
                    </a:lnTo>
                    <a:lnTo>
                      <a:pt x="319" y="33"/>
                    </a:lnTo>
                    <a:lnTo>
                      <a:pt x="321" y="50"/>
                    </a:lnTo>
                    <a:lnTo>
                      <a:pt x="340" y="50"/>
                    </a:lnTo>
                    <a:lnTo>
                      <a:pt x="352" y="38"/>
                    </a:lnTo>
                    <a:lnTo>
                      <a:pt x="362" y="21"/>
                    </a:lnTo>
                    <a:lnTo>
                      <a:pt x="376" y="17"/>
                    </a:lnTo>
                    <a:lnTo>
                      <a:pt x="378" y="10"/>
                    </a:lnTo>
                    <a:lnTo>
                      <a:pt x="390" y="7"/>
                    </a:lnTo>
                    <a:lnTo>
                      <a:pt x="407" y="19"/>
                    </a:lnTo>
                    <a:lnTo>
                      <a:pt x="407" y="2"/>
                    </a:lnTo>
                    <a:lnTo>
                      <a:pt x="411" y="0"/>
                    </a:lnTo>
                    <a:lnTo>
                      <a:pt x="418" y="5"/>
                    </a:lnTo>
                    <a:lnTo>
                      <a:pt x="428" y="0"/>
                    </a:lnTo>
                    <a:lnTo>
                      <a:pt x="451" y="14"/>
                    </a:lnTo>
                    <a:lnTo>
                      <a:pt x="468" y="2"/>
                    </a:lnTo>
                    <a:lnTo>
                      <a:pt x="485" y="2"/>
                    </a:lnTo>
                    <a:lnTo>
                      <a:pt x="492" y="24"/>
                    </a:lnTo>
                    <a:lnTo>
                      <a:pt x="482" y="31"/>
                    </a:lnTo>
                    <a:lnTo>
                      <a:pt x="485" y="38"/>
                    </a:lnTo>
                    <a:lnTo>
                      <a:pt x="499" y="38"/>
                    </a:lnTo>
                    <a:lnTo>
                      <a:pt x="513" y="40"/>
                    </a:lnTo>
                    <a:lnTo>
                      <a:pt x="527" y="43"/>
                    </a:lnTo>
                    <a:lnTo>
                      <a:pt x="544" y="40"/>
                    </a:lnTo>
                    <a:lnTo>
                      <a:pt x="551" y="47"/>
                    </a:lnTo>
                    <a:lnTo>
                      <a:pt x="572" y="40"/>
                    </a:lnTo>
                    <a:lnTo>
                      <a:pt x="586" y="33"/>
                    </a:lnTo>
                    <a:lnTo>
                      <a:pt x="619" y="50"/>
                    </a:lnTo>
                    <a:lnTo>
                      <a:pt x="645" y="64"/>
                    </a:lnTo>
                    <a:lnTo>
                      <a:pt x="660" y="71"/>
                    </a:lnTo>
                    <a:lnTo>
                      <a:pt x="679" y="62"/>
                    </a:lnTo>
                    <a:lnTo>
                      <a:pt x="700" y="38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6" name="Freeform 442"/>
              <p:cNvSpPr>
                <a:spLocks/>
              </p:cNvSpPr>
              <p:nvPr/>
            </p:nvSpPr>
            <p:spPr bwMode="auto">
              <a:xfrm>
                <a:off x="5311" y="2960"/>
                <a:ext cx="206" cy="17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0" y="14"/>
                  </a:cxn>
                  <a:cxn ang="0">
                    <a:pos x="17" y="26"/>
                  </a:cxn>
                  <a:cxn ang="0">
                    <a:pos x="31" y="16"/>
                  </a:cxn>
                  <a:cxn ang="0">
                    <a:pos x="43" y="16"/>
                  </a:cxn>
                  <a:cxn ang="0">
                    <a:pos x="57" y="26"/>
                  </a:cxn>
                  <a:cxn ang="0">
                    <a:pos x="57" y="35"/>
                  </a:cxn>
                  <a:cxn ang="0">
                    <a:pos x="48" y="52"/>
                  </a:cxn>
                  <a:cxn ang="0">
                    <a:pos x="50" y="68"/>
                  </a:cxn>
                  <a:cxn ang="0">
                    <a:pos x="60" y="73"/>
                  </a:cxn>
                  <a:cxn ang="0">
                    <a:pos x="105" y="85"/>
                  </a:cxn>
                  <a:cxn ang="0">
                    <a:pos x="114" y="104"/>
                  </a:cxn>
                  <a:cxn ang="0">
                    <a:pos x="112" y="111"/>
                  </a:cxn>
                  <a:cxn ang="0">
                    <a:pos x="95" y="118"/>
                  </a:cxn>
                  <a:cxn ang="0">
                    <a:pos x="93" y="125"/>
                  </a:cxn>
                  <a:cxn ang="0">
                    <a:pos x="107" y="132"/>
                  </a:cxn>
                  <a:cxn ang="0">
                    <a:pos x="126" y="130"/>
                  </a:cxn>
                  <a:cxn ang="0">
                    <a:pos x="138" y="135"/>
                  </a:cxn>
                  <a:cxn ang="0">
                    <a:pos x="145" y="144"/>
                  </a:cxn>
                  <a:cxn ang="0">
                    <a:pos x="164" y="135"/>
                  </a:cxn>
                  <a:cxn ang="0">
                    <a:pos x="187" y="142"/>
                  </a:cxn>
                  <a:cxn ang="0">
                    <a:pos x="190" y="165"/>
                  </a:cxn>
                  <a:cxn ang="0">
                    <a:pos x="206" y="172"/>
                  </a:cxn>
                </a:cxnLst>
                <a:rect l="0" t="0" r="r" b="b"/>
                <a:pathLst>
                  <a:path w="206" h="172">
                    <a:moveTo>
                      <a:pt x="0" y="0"/>
                    </a:moveTo>
                    <a:lnTo>
                      <a:pt x="10" y="14"/>
                    </a:lnTo>
                    <a:lnTo>
                      <a:pt x="17" y="26"/>
                    </a:lnTo>
                    <a:lnTo>
                      <a:pt x="31" y="16"/>
                    </a:lnTo>
                    <a:lnTo>
                      <a:pt x="43" y="16"/>
                    </a:lnTo>
                    <a:lnTo>
                      <a:pt x="57" y="26"/>
                    </a:lnTo>
                    <a:lnTo>
                      <a:pt x="57" y="35"/>
                    </a:lnTo>
                    <a:lnTo>
                      <a:pt x="48" y="52"/>
                    </a:lnTo>
                    <a:lnTo>
                      <a:pt x="50" y="68"/>
                    </a:lnTo>
                    <a:lnTo>
                      <a:pt x="60" y="73"/>
                    </a:lnTo>
                    <a:lnTo>
                      <a:pt x="105" y="85"/>
                    </a:lnTo>
                    <a:lnTo>
                      <a:pt x="114" y="104"/>
                    </a:lnTo>
                    <a:lnTo>
                      <a:pt x="112" y="111"/>
                    </a:lnTo>
                    <a:lnTo>
                      <a:pt x="95" y="118"/>
                    </a:lnTo>
                    <a:lnTo>
                      <a:pt x="93" y="125"/>
                    </a:lnTo>
                    <a:lnTo>
                      <a:pt x="107" y="132"/>
                    </a:lnTo>
                    <a:lnTo>
                      <a:pt x="126" y="130"/>
                    </a:lnTo>
                    <a:lnTo>
                      <a:pt x="138" y="135"/>
                    </a:lnTo>
                    <a:lnTo>
                      <a:pt x="145" y="144"/>
                    </a:lnTo>
                    <a:lnTo>
                      <a:pt x="164" y="135"/>
                    </a:lnTo>
                    <a:lnTo>
                      <a:pt x="187" y="142"/>
                    </a:lnTo>
                    <a:lnTo>
                      <a:pt x="190" y="165"/>
                    </a:lnTo>
                    <a:lnTo>
                      <a:pt x="206" y="17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7" name="Line 443"/>
              <p:cNvSpPr>
                <a:spLocks noChangeShapeType="1"/>
              </p:cNvSpPr>
              <p:nvPr/>
            </p:nvSpPr>
            <p:spPr bwMode="auto">
              <a:xfrm flipH="1">
                <a:off x="5517" y="3130"/>
                <a:ext cx="17" cy="2"/>
              </a:xfrm>
              <a:prstGeom prst="line">
                <a:avLst/>
              </a:pr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8" name="Freeform 444"/>
              <p:cNvSpPr>
                <a:spLocks/>
              </p:cNvSpPr>
              <p:nvPr/>
            </p:nvSpPr>
            <p:spPr bwMode="auto">
              <a:xfrm>
                <a:off x="5482" y="3132"/>
                <a:ext cx="35" cy="45"/>
              </a:xfrm>
              <a:custGeom>
                <a:avLst/>
                <a:gdLst/>
                <a:ahLst/>
                <a:cxnLst>
                  <a:cxn ang="0">
                    <a:pos x="35" y="0"/>
                  </a:cxn>
                  <a:cxn ang="0">
                    <a:pos x="23" y="5"/>
                  </a:cxn>
                  <a:cxn ang="0">
                    <a:pos x="16" y="27"/>
                  </a:cxn>
                  <a:cxn ang="0">
                    <a:pos x="5" y="45"/>
                  </a:cxn>
                  <a:cxn ang="0">
                    <a:pos x="0" y="43"/>
                  </a:cxn>
                </a:cxnLst>
                <a:rect l="0" t="0" r="r" b="b"/>
                <a:pathLst>
                  <a:path w="35" h="45">
                    <a:moveTo>
                      <a:pt x="35" y="0"/>
                    </a:moveTo>
                    <a:lnTo>
                      <a:pt x="23" y="5"/>
                    </a:lnTo>
                    <a:lnTo>
                      <a:pt x="16" y="27"/>
                    </a:lnTo>
                    <a:lnTo>
                      <a:pt x="5" y="45"/>
                    </a:lnTo>
                    <a:lnTo>
                      <a:pt x="0" y="4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69" name="Freeform 445"/>
              <p:cNvSpPr>
                <a:spLocks/>
              </p:cNvSpPr>
              <p:nvPr/>
            </p:nvSpPr>
            <p:spPr bwMode="auto">
              <a:xfrm>
                <a:off x="5342" y="3118"/>
                <a:ext cx="140" cy="57"/>
              </a:xfrm>
              <a:custGeom>
                <a:avLst/>
                <a:gdLst/>
                <a:ahLst/>
                <a:cxnLst>
                  <a:cxn ang="0">
                    <a:pos x="140" y="57"/>
                  </a:cxn>
                  <a:cxn ang="0">
                    <a:pos x="107" y="24"/>
                  </a:cxn>
                  <a:cxn ang="0">
                    <a:pos x="102" y="10"/>
                  </a:cxn>
                  <a:cxn ang="0">
                    <a:pos x="90" y="0"/>
                  </a:cxn>
                  <a:cxn ang="0">
                    <a:pos x="78" y="5"/>
                  </a:cxn>
                  <a:cxn ang="0">
                    <a:pos x="76" y="12"/>
                  </a:cxn>
                  <a:cxn ang="0">
                    <a:pos x="66" y="19"/>
                  </a:cxn>
                  <a:cxn ang="0">
                    <a:pos x="50" y="14"/>
                  </a:cxn>
                  <a:cxn ang="0">
                    <a:pos x="38" y="19"/>
                  </a:cxn>
                  <a:cxn ang="0">
                    <a:pos x="36" y="7"/>
                  </a:cxn>
                  <a:cxn ang="0">
                    <a:pos x="24" y="0"/>
                  </a:cxn>
                  <a:cxn ang="0">
                    <a:pos x="17" y="7"/>
                  </a:cxn>
                  <a:cxn ang="0">
                    <a:pos x="12" y="14"/>
                  </a:cxn>
                  <a:cxn ang="0">
                    <a:pos x="0" y="22"/>
                  </a:cxn>
                </a:cxnLst>
                <a:rect l="0" t="0" r="r" b="b"/>
                <a:pathLst>
                  <a:path w="140" h="57">
                    <a:moveTo>
                      <a:pt x="140" y="57"/>
                    </a:moveTo>
                    <a:lnTo>
                      <a:pt x="107" y="24"/>
                    </a:lnTo>
                    <a:lnTo>
                      <a:pt x="102" y="10"/>
                    </a:lnTo>
                    <a:lnTo>
                      <a:pt x="90" y="0"/>
                    </a:lnTo>
                    <a:lnTo>
                      <a:pt x="78" y="5"/>
                    </a:lnTo>
                    <a:lnTo>
                      <a:pt x="76" y="12"/>
                    </a:lnTo>
                    <a:lnTo>
                      <a:pt x="66" y="19"/>
                    </a:lnTo>
                    <a:lnTo>
                      <a:pt x="50" y="14"/>
                    </a:lnTo>
                    <a:lnTo>
                      <a:pt x="38" y="19"/>
                    </a:lnTo>
                    <a:lnTo>
                      <a:pt x="36" y="7"/>
                    </a:lnTo>
                    <a:lnTo>
                      <a:pt x="24" y="0"/>
                    </a:lnTo>
                    <a:lnTo>
                      <a:pt x="17" y="7"/>
                    </a:lnTo>
                    <a:lnTo>
                      <a:pt x="12" y="14"/>
                    </a:lnTo>
                    <a:lnTo>
                      <a:pt x="0" y="2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0" name="Line 446"/>
              <p:cNvSpPr>
                <a:spLocks noChangeShapeType="1"/>
              </p:cNvSpPr>
              <p:nvPr/>
            </p:nvSpPr>
            <p:spPr bwMode="auto">
              <a:xfrm>
                <a:off x="5328" y="3132"/>
                <a:ext cx="14" cy="8"/>
              </a:xfrm>
              <a:prstGeom prst="line">
                <a:avLst/>
              </a:pr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1" name="Freeform 447"/>
              <p:cNvSpPr>
                <a:spLocks/>
              </p:cNvSpPr>
              <p:nvPr/>
            </p:nvSpPr>
            <p:spPr bwMode="auto">
              <a:xfrm>
                <a:off x="5342" y="3140"/>
                <a:ext cx="140" cy="56"/>
              </a:xfrm>
              <a:custGeom>
                <a:avLst/>
                <a:gdLst/>
                <a:ahLst/>
                <a:cxnLst>
                  <a:cxn ang="0">
                    <a:pos x="140" y="35"/>
                  </a:cxn>
                  <a:cxn ang="0">
                    <a:pos x="121" y="45"/>
                  </a:cxn>
                  <a:cxn ang="0">
                    <a:pos x="97" y="56"/>
                  </a:cxn>
                  <a:cxn ang="0">
                    <a:pos x="83" y="52"/>
                  </a:cxn>
                  <a:cxn ang="0">
                    <a:pos x="76" y="37"/>
                  </a:cxn>
                  <a:cxn ang="0">
                    <a:pos x="57" y="37"/>
                  </a:cxn>
                  <a:cxn ang="0">
                    <a:pos x="38" y="28"/>
                  </a:cxn>
                  <a:cxn ang="0">
                    <a:pos x="22" y="11"/>
                  </a:cxn>
                  <a:cxn ang="0">
                    <a:pos x="0" y="0"/>
                  </a:cxn>
                </a:cxnLst>
                <a:rect l="0" t="0" r="r" b="b"/>
                <a:pathLst>
                  <a:path w="140" h="56">
                    <a:moveTo>
                      <a:pt x="140" y="35"/>
                    </a:moveTo>
                    <a:lnTo>
                      <a:pt x="121" y="45"/>
                    </a:lnTo>
                    <a:lnTo>
                      <a:pt x="97" y="56"/>
                    </a:lnTo>
                    <a:lnTo>
                      <a:pt x="83" y="52"/>
                    </a:lnTo>
                    <a:lnTo>
                      <a:pt x="76" y="37"/>
                    </a:lnTo>
                    <a:lnTo>
                      <a:pt x="57" y="37"/>
                    </a:lnTo>
                    <a:lnTo>
                      <a:pt x="38" y="28"/>
                    </a:lnTo>
                    <a:lnTo>
                      <a:pt x="22" y="11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2" name="Freeform 448"/>
              <p:cNvSpPr>
                <a:spLocks/>
              </p:cNvSpPr>
              <p:nvPr/>
            </p:nvSpPr>
            <p:spPr bwMode="auto">
              <a:xfrm>
                <a:off x="5434" y="3400"/>
                <a:ext cx="100" cy="9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9" y="33"/>
                  </a:cxn>
                  <a:cxn ang="0">
                    <a:pos x="45" y="64"/>
                  </a:cxn>
                  <a:cxn ang="0">
                    <a:pos x="69" y="90"/>
                  </a:cxn>
                  <a:cxn ang="0">
                    <a:pos x="100" y="83"/>
                  </a:cxn>
                </a:cxnLst>
                <a:rect l="0" t="0" r="r" b="b"/>
                <a:pathLst>
                  <a:path w="100" h="90">
                    <a:moveTo>
                      <a:pt x="0" y="0"/>
                    </a:moveTo>
                    <a:lnTo>
                      <a:pt x="19" y="33"/>
                    </a:lnTo>
                    <a:lnTo>
                      <a:pt x="45" y="64"/>
                    </a:lnTo>
                    <a:lnTo>
                      <a:pt x="69" y="90"/>
                    </a:lnTo>
                    <a:lnTo>
                      <a:pt x="100" y="8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3" name="Freeform 449"/>
              <p:cNvSpPr>
                <a:spLocks/>
              </p:cNvSpPr>
              <p:nvPr/>
            </p:nvSpPr>
            <p:spPr bwMode="auto">
              <a:xfrm>
                <a:off x="5018" y="2998"/>
                <a:ext cx="310" cy="134"/>
              </a:xfrm>
              <a:custGeom>
                <a:avLst/>
                <a:gdLst/>
                <a:ahLst/>
                <a:cxnLst>
                  <a:cxn ang="0">
                    <a:pos x="0" y="40"/>
                  </a:cxn>
                  <a:cxn ang="0">
                    <a:pos x="24" y="42"/>
                  </a:cxn>
                  <a:cxn ang="0">
                    <a:pos x="33" y="30"/>
                  </a:cxn>
                  <a:cxn ang="0">
                    <a:pos x="62" y="23"/>
                  </a:cxn>
                  <a:cxn ang="0">
                    <a:pos x="78" y="26"/>
                  </a:cxn>
                  <a:cxn ang="0">
                    <a:pos x="83" y="7"/>
                  </a:cxn>
                  <a:cxn ang="0">
                    <a:pos x="102" y="0"/>
                  </a:cxn>
                  <a:cxn ang="0">
                    <a:pos x="116" y="11"/>
                  </a:cxn>
                  <a:cxn ang="0">
                    <a:pos x="137" y="21"/>
                  </a:cxn>
                  <a:cxn ang="0">
                    <a:pos x="149" y="33"/>
                  </a:cxn>
                  <a:cxn ang="0">
                    <a:pos x="159" y="28"/>
                  </a:cxn>
                  <a:cxn ang="0">
                    <a:pos x="206" y="56"/>
                  </a:cxn>
                  <a:cxn ang="0">
                    <a:pos x="199" y="85"/>
                  </a:cxn>
                  <a:cxn ang="0">
                    <a:pos x="215" y="108"/>
                  </a:cxn>
                  <a:cxn ang="0">
                    <a:pos x="227" y="125"/>
                  </a:cxn>
                  <a:cxn ang="0">
                    <a:pos x="260" y="118"/>
                  </a:cxn>
                  <a:cxn ang="0">
                    <a:pos x="296" y="125"/>
                  </a:cxn>
                  <a:cxn ang="0">
                    <a:pos x="310" y="134"/>
                  </a:cxn>
                </a:cxnLst>
                <a:rect l="0" t="0" r="r" b="b"/>
                <a:pathLst>
                  <a:path w="310" h="134">
                    <a:moveTo>
                      <a:pt x="0" y="40"/>
                    </a:moveTo>
                    <a:lnTo>
                      <a:pt x="24" y="42"/>
                    </a:lnTo>
                    <a:lnTo>
                      <a:pt x="33" y="30"/>
                    </a:lnTo>
                    <a:lnTo>
                      <a:pt x="62" y="23"/>
                    </a:lnTo>
                    <a:lnTo>
                      <a:pt x="78" y="26"/>
                    </a:lnTo>
                    <a:lnTo>
                      <a:pt x="83" y="7"/>
                    </a:lnTo>
                    <a:lnTo>
                      <a:pt x="102" y="0"/>
                    </a:lnTo>
                    <a:lnTo>
                      <a:pt x="116" y="11"/>
                    </a:lnTo>
                    <a:lnTo>
                      <a:pt x="137" y="21"/>
                    </a:lnTo>
                    <a:lnTo>
                      <a:pt x="149" y="33"/>
                    </a:lnTo>
                    <a:lnTo>
                      <a:pt x="159" y="28"/>
                    </a:lnTo>
                    <a:lnTo>
                      <a:pt x="206" y="56"/>
                    </a:lnTo>
                    <a:lnTo>
                      <a:pt x="199" y="85"/>
                    </a:lnTo>
                    <a:lnTo>
                      <a:pt x="215" y="108"/>
                    </a:lnTo>
                    <a:lnTo>
                      <a:pt x="227" y="125"/>
                    </a:lnTo>
                    <a:lnTo>
                      <a:pt x="260" y="118"/>
                    </a:lnTo>
                    <a:lnTo>
                      <a:pt x="296" y="125"/>
                    </a:lnTo>
                    <a:lnTo>
                      <a:pt x="310" y="13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4" name="Freeform 450"/>
              <p:cNvSpPr>
                <a:spLocks/>
              </p:cNvSpPr>
              <p:nvPr/>
            </p:nvSpPr>
            <p:spPr bwMode="auto">
              <a:xfrm>
                <a:off x="4756" y="4252"/>
                <a:ext cx="7" cy="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3"/>
                  </a:cxn>
                  <a:cxn ang="0">
                    <a:pos x="7" y="45"/>
                  </a:cxn>
                  <a:cxn ang="0">
                    <a:pos x="7" y="61"/>
                  </a:cxn>
                </a:cxnLst>
                <a:rect l="0" t="0" r="r" b="b"/>
                <a:pathLst>
                  <a:path w="7" h="61">
                    <a:moveTo>
                      <a:pt x="0" y="0"/>
                    </a:moveTo>
                    <a:lnTo>
                      <a:pt x="0" y="23"/>
                    </a:lnTo>
                    <a:lnTo>
                      <a:pt x="7" y="45"/>
                    </a:lnTo>
                    <a:lnTo>
                      <a:pt x="7" y="6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5" name="Freeform 451"/>
              <p:cNvSpPr>
                <a:spLocks/>
              </p:cNvSpPr>
              <p:nvPr/>
            </p:nvSpPr>
            <p:spPr bwMode="auto">
              <a:xfrm>
                <a:off x="4694" y="4048"/>
                <a:ext cx="40" cy="31"/>
              </a:xfrm>
              <a:custGeom>
                <a:avLst/>
                <a:gdLst/>
                <a:ahLst/>
                <a:cxnLst>
                  <a:cxn ang="0">
                    <a:pos x="40" y="0"/>
                  </a:cxn>
                  <a:cxn ang="0">
                    <a:pos x="36" y="3"/>
                  </a:cxn>
                  <a:cxn ang="0">
                    <a:pos x="29" y="26"/>
                  </a:cxn>
                  <a:cxn ang="0">
                    <a:pos x="0" y="31"/>
                  </a:cxn>
                </a:cxnLst>
                <a:rect l="0" t="0" r="r" b="b"/>
                <a:pathLst>
                  <a:path w="40" h="31">
                    <a:moveTo>
                      <a:pt x="40" y="0"/>
                    </a:moveTo>
                    <a:lnTo>
                      <a:pt x="36" y="3"/>
                    </a:lnTo>
                    <a:lnTo>
                      <a:pt x="29" y="26"/>
                    </a:lnTo>
                    <a:lnTo>
                      <a:pt x="0" y="31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6" name="Freeform 452"/>
              <p:cNvSpPr>
                <a:spLocks/>
              </p:cNvSpPr>
              <p:nvPr/>
            </p:nvSpPr>
            <p:spPr bwMode="auto">
              <a:xfrm>
                <a:off x="4732" y="3890"/>
                <a:ext cx="71" cy="158"/>
              </a:xfrm>
              <a:custGeom>
                <a:avLst/>
                <a:gdLst/>
                <a:ahLst/>
                <a:cxnLst>
                  <a:cxn ang="0">
                    <a:pos x="2" y="158"/>
                  </a:cxn>
                  <a:cxn ang="0">
                    <a:pos x="17" y="149"/>
                  </a:cxn>
                  <a:cxn ang="0">
                    <a:pos x="28" y="130"/>
                  </a:cxn>
                  <a:cxn ang="0">
                    <a:pos x="24" y="118"/>
                  </a:cxn>
                  <a:cxn ang="0">
                    <a:pos x="33" y="99"/>
                  </a:cxn>
                  <a:cxn ang="0">
                    <a:pos x="50" y="94"/>
                  </a:cxn>
                  <a:cxn ang="0">
                    <a:pos x="52" y="73"/>
                  </a:cxn>
                  <a:cxn ang="0">
                    <a:pos x="71" y="54"/>
                  </a:cxn>
                  <a:cxn ang="0">
                    <a:pos x="66" y="23"/>
                  </a:cxn>
                  <a:cxn ang="0">
                    <a:pos x="45" y="14"/>
                  </a:cxn>
                  <a:cxn ang="0">
                    <a:pos x="38" y="0"/>
                  </a:cxn>
                  <a:cxn ang="0">
                    <a:pos x="19" y="4"/>
                  </a:cxn>
                  <a:cxn ang="0">
                    <a:pos x="0" y="14"/>
                  </a:cxn>
                </a:cxnLst>
                <a:rect l="0" t="0" r="r" b="b"/>
                <a:pathLst>
                  <a:path w="71" h="158">
                    <a:moveTo>
                      <a:pt x="2" y="158"/>
                    </a:moveTo>
                    <a:lnTo>
                      <a:pt x="17" y="149"/>
                    </a:lnTo>
                    <a:lnTo>
                      <a:pt x="28" y="130"/>
                    </a:lnTo>
                    <a:lnTo>
                      <a:pt x="24" y="118"/>
                    </a:lnTo>
                    <a:lnTo>
                      <a:pt x="33" y="99"/>
                    </a:lnTo>
                    <a:lnTo>
                      <a:pt x="50" y="94"/>
                    </a:lnTo>
                    <a:lnTo>
                      <a:pt x="52" y="73"/>
                    </a:lnTo>
                    <a:lnTo>
                      <a:pt x="71" y="54"/>
                    </a:lnTo>
                    <a:lnTo>
                      <a:pt x="66" y="23"/>
                    </a:lnTo>
                    <a:lnTo>
                      <a:pt x="45" y="14"/>
                    </a:lnTo>
                    <a:lnTo>
                      <a:pt x="38" y="0"/>
                    </a:lnTo>
                    <a:lnTo>
                      <a:pt x="19" y="4"/>
                    </a:lnTo>
                    <a:lnTo>
                      <a:pt x="0" y="14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7" name="Freeform 453"/>
              <p:cNvSpPr>
                <a:spLocks/>
              </p:cNvSpPr>
              <p:nvPr/>
            </p:nvSpPr>
            <p:spPr bwMode="auto">
              <a:xfrm>
                <a:off x="1163" y="3883"/>
                <a:ext cx="279" cy="423"/>
              </a:xfrm>
              <a:custGeom>
                <a:avLst/>
                <a:gdLst/>
                <a:ahLst/>
                <a:cxnLst>
                  <a:cxn ang="0">
                    <a:pos x="217" y="0"/>
                  </a:cxn>
                  <a:cxn ang="0">
                    <a:pos x="227" y="23"/>
                  </a:cxn>
                  <a:cxn ang="0">
                    <a:pos x="248" y="42"/>
                  </a:cxn>
                  <a:cxn ang="0">
                    <a:pos x="260" y="61"/>
                  </a:cxn>
                  <a:cxn ang="0">
                    <a:pos x="248" y="92"/>
                  </a:cxn>
                  <a:cxn ang="0">
                    <a:pos x="255" y="111"/>
                  </a:cxn>
                  <a:cxn ang="0">
                    <a:pos x="248" y="132"/>
                  </a:cxn>
                  <a:cxn ang="0">
                    <a:pos x="243" y="153"/>
                  </a:cxn>
                  <a:cxn ang="0">
                    <a:pos x="246" y="168"/>
                  </a:cxn>
                  <a:cxn ang="0">
                    <a:pos x="246" y="184"/>
                  </a:cxn>
                  <a:cxn ang="0">
                    <a:pos x="241" y="198"/>
                  </a:cxn>
                  <a:cxn ang="0">
                    <a:pos x="248" y="220"/>
                  </a:cxn>
                  <a:cxn ang="0">
                    <a:pos x="248" y="234"/>
                  </a:cxn>
                  <a:cxn ang="0">
                    <a:pos x="248" y="253"/>
                  </a:cxn>
                  <a:cxn ang="0">
                    <a:pos x="267" y="269"/>
                  </a:cxn>
                  <a:cxn ang="0">
                    <a:pos x="279" y="286"/>
                  </a:cxn>
                  <a:cxn ang="0">
                    <a:pos x="279" y="295"/>
                  </a:cxn>
                  <a:cxn ang="0">
                    <a:pos x="265" y="312"/>
                  </a:cxn>
                  <a:cxn ang="0">
                    <a:pos x="260" y="321"/>
                  </a:cxn>
                  <a:cxn ang="0">
                    <a:pos x="265" y="333"/>
                  </a:cxn>
                  <a:cxn ang="0">
                    <a:pos x="248" y="336"/>
                  </a:cxn>
                  <a:cxn ang="0">
                    <a:pos x="210" y="333"/>
                  </a:cxn>
                  <a:cxn ang="0">
                    <a:pos x="189" y="336"/>
                  </a:cxn>
                  <a:cxn ang="0">
                    <a:pos x="137" y="321"/>
                  </a:cxn>
                  <a:cxn ang="0">
                    <a:pos x="116" y="321"/>
                  </a:cxn>
                  <a:cxn ang="0">
                    <a:pos x="99" y="326"/>
                  </a:cxn>
                  <a:cxn ang="0">
                    <a:pos x="99" y="340"/>
                  </a:cxn>
                  <a:cxn ang="0">
                    <a:pos x="99" y="362"/>
                  </a:cxn>
                  <a:cxn ang="0">
                    <a:pos x="75" y="366"/>
                  </a:cxn>
                  <a:cxn ang="0">
                    <a:pos x="42" y="359"/>
                  </a:cxn>
                  <a:cxn ang="0">
                    <a:pos x="19" y="366"/>
                  </a:cxn>
                  <a:cxn ang="0">
                    <a:pos x="19" y="381"/>
                  </a:cxn>
                  <a:cxn ang="0">
                    <a:pos x="2" y="395"/>
                  </a:cxn>
                  <a:cxn ang="0">
                    <a:pos x="0" y="409"/>
                  </a:cxn>
                  <a:cxn ang="0">
                    <a:pos x="7" y="423"/>
                  </a:cxn>
                </a:cxnLst>
                <a:rect l="0" t="0" r="r" b="b"/>
                <a:pathLst>
                  <a:path w="279" h="423">
                    <a:moveTo>
                      <a:pt x="217" y="0"/>
                    </a:moveTo>
                    <a:lnTo>
                      <a:pt x="227" y="23"/>
                    </a:lnTo>
                    <a:lnTo>
                      <a:pt x="248" y="42"/>
                    </a:lnTo>
                    <a:lnTo>
                      <a:pt x="260" y="61"/>
                    </a:lnTo>
                    <a:lnTo>
                      <a:pt x="248" y="92"/>
                    </a:lnTo>
                    <a:lnTo>
                      <a:pt x="255" y="111"/>
                    </a:lnTo>
                    <a:lnTo>
                      <a:pt x="248" y="132"/>
                    </a:lnTo>
                    <a:lnTo>
                      <a:pt x="243" y="153"/>
                    </a:lnTo>
                    <a:lnTo>
                      <a:pt x="246" y="168"/>
                    </a:lnTo>
                    <a:lnTo>
                      <a:pt x="246" y="184"/>
                    </a:lnTo>
                    <a:lnTo>
                      <a:pt x="241" y="198"/>
                    </a:lnTo>
                    <a:lnTo>
                      <a:pt x="248" y="220"/>
                    </a:lnTo>
                    <a:lnTo>
                      <a:pt x="248" y="234"/>
                    </a:lnTo>
                    <a:lnTo>
                      <a:pt x="248" y="253"/>
                    </a:lnTo>
                    <a:lnTo>
                      <a:pt x="267" y="269"/>
                    </a:lnTo>
                    <a:lnTo>
                      <a:pt x="279" y="286"/>
                    </a:lnTo>
                    <a:lnTo>
                      <a:pt x="279" y="295"/>
                    </a:lnTo>
                    <a:lnTo>
                      <a:pt x="265" y="312"/>
                    </a:lnTo>
                    <a:lnTo>
                      <a:pt x="260" y="321"/>
                    </a:lnTo>
                    <a:lnTo>
                      <a:pt x="265" y="333"/>
                    </a:lnTo>
                    <a:lnTo>
                      <a:pt x="248" y="336"/>
                    </a:lnTo>
                    <a:lnTo>
                      <a:pt x="210" y="333"/>
                    </a:lnTo>
                    <a:lnTo>
                      <a:pt x="189" y="336"/>
                    </a:lnTo>
                    <a:lnTo>
                      <a:pt x="137" y="321"/>
                    </a:lnTo>
                    <a:lnTo>
                      <a:pt x="116" y="321"/>
                    </a:lnTo>
                    <a:lnTo>
                      <a:pt x="99" y="326"/>
                    </a:lnTo>
                    <a:lnTo>
                      <a:pt x="99" y="340"/>
                    </a:lnTo>
                    <a:lnTo>
                      <a:pt x="99" y="362"/>
                    </a:lnTo>
                    <a:lnTo>
                      <a:pt x="75" y="366"/>
                    </a:lnTo>
                    <a:lnTo>
                      <a:pt x="42" y="359"/>
                    </a:lnTo>
                    <a:lnTo>
                      <a:pt x="19" y="366"/>
                    </a:lnTo>
                    <a:lnTo>
                      <a:pt x="19" y="381"/>
                    </a:lnTo>
                    <a:lnTo>
                      <a:pt x="2" y="395"/>
                    </a:lnTo>
                    <a:lnTo>
                      <a:pt x="0" y="409"/>
                    </a:lnTo>
                    <a:lnTo>
                      <a:pt x="7" y="42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8" name="Freeform 454"/>
              <p:cNvSpPr>
                <a:spLocks/>
              </p:cNvSpPr>
              <p:nvPr/>
            </p:nvSpPr>
            <p:spPr bwMode="auto">
              <a:xfrm>
                <a:off x="2232" y="3821"/>
                <a:ext cx="111" cy="485"/>
              </a:xfrm>
              <a:custGeom>
                <a:avLst/>
                <a:gdLst/>
                <a:ahLst/>
                <a:cxnLst>
                  <a:cxn ang="0">
                    <a:pos x="109" y="0"/>
                  </a:cxn>
                  <a:cxn ang="0">
                    <a:pos x="111" y="17"/>
                  </a:cxn>
                  <a:cxn ang="0">
                    <a:pos x="94" y="36"/>
                  </a:cxn>
                  <a:cxn ang="0">
                    <a:pos x="80" y="38"/>
                  </a:cxn>
                  <a:cxn ang="0">
                    <a:pos x="80" y="47"/>
                  </a:cxn>
                  <a:cxn ang="0">
                    <a:pos x="94" y="59"/>
                  </a:cxn>
                  <a:cxn ang="0">
                    <a:pos x="85" y="81"/>
                  </a:cxn>
                  <a:cxn ang="0">
                    <a:pos x="78" y="104"/>
                  </a:cxn>
                  <a:cxn ang="0">
                    <a:pos x="78" y="121"/>
                  </a:cxn>
                  <a:cxn ang="0">
                    <a:pos x="85" y="133"/>
                  </a:cxn>
                  <a:cxn ang="0">
                    <a:pos x="85" y="154"/>
                  </a:cxn>
                  <a:cxn ang="0">
                    <a:pos x="83" y="170"/>
                  </a:cxn>
                  <a:cxn ang="0">
                    <a:pos x="87" y="182"/>
                  </a:cxn>
                  <a:cxn ang="0">
                    <a:pos x="76" y="194"/>
                  </a:cxn>
                  <a:cxn ang="0">
                    <a:pos x="76" y="211"/>
                  </a:cxn>
                  <a:cxn ang="0">
                    <a:pos x="68" y="232"/>
                  </a:cxn>
                  <a:cxn ang="0">
                    <a:pos x="45" y="249"/>
                  </a:cxn>
                  <a:cxn ang="0">
                    <a:pos x="35" y="253"/>
                  </a:cxn>
                  <a:cxn ang="0">
                    <a:pos x="28" y="272"/>
                  </a:cxn>
                  <a:cxn ang="0">
                    <a:pos x="14" y="275"/>
                  </a:cxn>
                  <a:cxn ang="0">
                    <a:pos x="0" y="296"/>
                  </a:cxn>
                  <a:cxn ang="0">
                    <a:pos x="2" y="324"/>
                  </a:cxn>
                  <a:cxn ang="0">
                    <a:pos x="16" y="364"/>
                  </a:cxn>
                  <a:cxn ang="0">
                    <a:pos x="24" y="381"/>
                  </a:cxn>
                  <a:cxn ang="0">
                    <a:pos x="57" y="398"/>
                  </a:cxn>
                  <a:cxn ang="0">
                    <a:pos x="66" y="421"/>
                  </a:cxn>
                  <a:cxn ang="0">
                    <a:pos x="64" y="445"/>
                  </a:cxn>
                  <a:cxn ang="0">
                    <a:pos x="106" y="485"/>
                  </a:cxn>
                </a:cxnLst>
                <a:rect l="0" t="0" r="r" b="b"/>
                <a:pathLst>
                  <a:path w="111" h="485">
                    <a:moveTo>
                      <a:pt x="109" y="0"/>
                    </a:moveTo>
                    <a:lnTo>
                      <a:pt x="111" y="17"/>
                    </a:lnTo>
                    <a:lnTo>
                      <a:pt x="94" y="36"/>
                    </a:lnTo>
                    <a:lnTo>
                      <a:pt x="80" y="38"/>
                    </a:lnTo>
                    <a:lnTo>
                      <a:pt x="80" y="47"/>
                    </a:lnTo>
                    <a:lnTo>
                      <a:pt x="94" y="59"/>
                    </a:lnTo>
                    <a:lnTo>
                      <a:pt x="85" y="81"/>
                    </a:lnTo>
                    <a:lnTo>
                      <a:pt x="78" y="104"/>
                    </a:lnTo>
                    <a:lnTo>
                      <a:pt x="78" y="121"/>
                    </a:lnTo>
                    <a:lnTo>
                      <a:pt x="85" y="133"/>
                    </a:lnTo>
                    <a:lnTo>
                      <a:pt x="85" y="154"/>
                    </a:lnTo>
                    <a:lnTo>
                      <a:pt x="83" y="170"/>
                    </a:lnTo>
                    <a:lnTo>
                      <a:pt x="87" y="182"/>
                    </a:lnTo>
                    <a:lnTo>
                      <a:pt x="76" y="194"/>
                    </a:lnTo>
                    <a:lnTo>
                      <a:pt x="76" y="211"/>
                    </a:lnTo>
                    <a:lnTo>
                      <a:pt x="68" y="232"/>
                    </a:lnTo>
                    <a:lnTo>
                      <a:pt x="45" y="249"/>
                    </a:lnTo>
                    <a:lnTo>
                      <a:pt x="35" y="253"/>
                    </a:lnTo>
                    <a:lnTo>
                      <a:pt x="28" y="272"/>
                    </a:lnTo>
                    <a:lnTo>
                      <a:pt x="14" y="275"/>
                    </a:lnTo>
                    <a:lnTo>
                      <a:pt x="0" y="296"/>
                    </a:lnTo>
                    <a:lnTo>
                      <a:pt x="2" y="324"/>
                    </a:lnTo>
                    <a:lnTo>
                      <a:pt x="16" y="364"/>
                    </a:lnTo>
                    <a:lnTo>
                      <a:pt x="24" y="381"/>
                    </a:lnTo>
                    <a:lnTo>
                      <a:pt x="57" y="398"/>
                    </a:lnTo>
                    <a:lnTo>
                      <a:pt x="66" y="421"/>
                    </a:lnTo>
                    <a:lnTo>
                      <a:pt x="64" y="445"/>
                    </a:lnTo>
                    <a:lnTo>
                      <a:pt x="106" y="48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79" name="Freeform 455"/>
              <p:cNvSpPr>
                <a:spLocks/>
              </p:cNvSpPr>
              <p:nvPr/>
            </p:nvSpPr>
            <p:spPr bwMode="auto">
              <a:xfrm>
                <a:off x="2572" y="4228"/>
                <a:ext cx="10" cy="78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10" y="31"/>
                  </a:cxn>
                  <a:cxn ang="0">
                    <a:pos x="10" y="57"/>
                  </a:cxn>
                  <a:cxn ang="0">
                    <a:pos x="8" y="69"/>
                  </a:cxn>
                  <a:cxn ang="0">
                    <a:pos x="0" y="78"/>
                  </a:cxn>
                </a:cxnLst>
                <a:rect l="0" t="0" r="r" b="b"/>
                <a:pathLst>
                  <a:path w="10" h="78">
                    <a:moveTo>
                      <a:pt x="3" y="0"/>
                    </a:moveTo>
                    <a:lnTo>
                      <a:pt x="10" y="31"/>
                    </a:lnTo>
                    <a:lnTo>
                      <a:pt x="10" y="57"/>
                    </a:lnTo>
                    <a:lnTo>
                      <a:pt x="8" y="69"/>
                    </a:lnTo>
                    <a:lnTo>
                      <a:pt x="0" y="78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0" name="Freeform 456"/>
              <p:cNvSpPr>
                <a:spLocks/>
              </p:cNvSpPr>
              <p:nvPr/>
            </p:nvSpPr>
            <p:spPr bwMode="auto">
              <a:xfrm>
                <a:off x="5073" y="1616"/>
                <a:ext cx="461" cy="679"/>
              </a:xfrm>
              <a:custGeom>
                <a:avLst/>
                <a:gdLst/>
                <a:ahLst/>
                <a:cxnLst>
                  <a:cxn ang="0">
                    <a:pos x="444" y="2"/>
                  </a:cxn>
                  <a:cxn ang="0">
                    <a:pos x="432" y="33"/>
                  </a:cxn>
                  <a:cxn ang="0">
                    <a:pos x="442" y="61"/>
                  </a:cxn>
                  <a:cxn ang="0">
                    <a:pos x="411" y="38"/>
                  </a:cxn>
                  <a:cxn ang="0">
                    <a:pos x="369" y="14"/>
                  </a:cxn>
                  <a:cxn ang="0">
                    <a:pos x="347" y="0"/>
                  </a:cxn>
                  <a:cxn ang="0">
                    <a:pos x="300" y="14"/>
                  </a:cxn>
                  <a:cxn ang="0">
                    <a:pos x="279" y="30"/>
                  </a:cxn>
                  <a:cxn ang="0">
                    <a:pos x="253" y="7"/>
                  </a:cxn>
                  <a:cxn ang="0">
                    <a:pos x="224" y="28"/>
                  </a:cxn>
                  <a:cxn ang="0">
                    <a:pos x="224" y="61"/>
                  </a:cxn>
                  <a:cxn ang="0">
                    <a:pos x="203" y="78"/>
                  </a:cxn>
                  <a:cxn ang="0">
                    <a:pos x="191" y="73"/>
                  </a:cxn>
                  <a:cxn ang="0">
                    <a:pos x="168" y="68"/>
                  </a:cxn>
                  <a:cxn ang="0">
                    <a:pos x="151" y="94"/>
                  </a:cxn>
                  <a:cxn ang="0">
                    <a:pos x="144" y="123"/>
                  </a:cxn>
                  <a:cxn ang="0">
                    <a:pos x="118" y="161"/>
                  </a:cxn>
                  <a:cxn ang="0">
                    <a:pos x="104" y="172"/>
                  </a:cxn>
                  <a:cxn ang="0">
                    <a:pos x="106" y="201"/>
                  </a:cxn>
                  <a:cxn ang="0">
                    <a:pos x="85" y="243"/>
                  </a:cxn>
                  <a:cxn ang="0">
                    <a:pos x="87" y="277"/>
                  </a:cxn>
                  <a:cxn ang="0">
                    <a:pos x="115" y="303"/>
                  </a:cxn>
                  <a:cxn ang="0">
                    <a:pos x="97" y="345"/>
                  </a:cxn>
                  <a:cxn ang="0">
                    <a:pos x="63" y="329"/>
                  </a:cxn>
                  <a:cxn ang="0">
                    <a:pos x="19" y="305"/>
                  </a:cxn>
                  <a:cxn ang="0">
                    <a:pos x="4" y="322"/>
                  </a:cxn>
                  <a:cxn ang="0">
                    <a:pos x="9" y="343"/>
                  </a:cxn>
                  <a:cxn ang="0">
                    <a:pos x="7" y="378"/>
                  </a:cxn>
                  <a:cxn ang="0">
                    <a:pos x="7" y="414"/>
                  </a:cxn>
                  <a:cxn ang="0">
                    <a:pos x="19" y="449"/>
                  </a:cxn>
                  <a:cxn ang="0">
                    <a:pos x="40" y="464"/>
                  </a:cxn>
                  <a:cxn ang="0">
                    <a:pos x="30" y="494"/>
                  </a:cxn>
                  <a:cxn ang="0">
                    <a:pos x="35" y="542"/>
                  </a:cxn>
                  <a:cxn ang="0">
                    <a:pos x="59" y="553"/>
                  </a:cxn>
                  <a:cxn ang="0">
                    <a:pos x="101" y="563"/>
                  </a:cxn>
                  <a:cxn ang="0">
                    <a:pos x="113" y="596"/>
                  </a:cxn>
                  <a:cxn ang="0">
                    <a:pos x="151" y="587"/>
                  </a:cxn>
                  <a:cxn ang="0">
                    <a:pos x="194" y="589"/>
                  </a:cxn>
                  <a:cxn ang="0">
                    <a:pos x="253" y="624"/>
                  </a:cxn>
                  <a:cxn ang="0">
                    <a:pos x="291" y="636"/>
                  </a:cxn>
                  <a:cxn ang="0">
                    <a:pos x="283" y="658"/>
                  </a:cxn>
                  <a:cxn ang="0">
                    <a:pos x="255" y="662"/>
                  </a:cxn>
                  <a:cxn ang="0">
                    <a:pos x="291" y="679"/>
                  </a:cxn>
                </a:cxnLst>
                <a:rect l="0" t="0" r="r" b="b"/>
                <a:pathLst>
                  <a:path w="461" h="679">
                    <a:moveTo>
                      <a:pt x="461" y="7"/>
                    </a:moveTo>
                    <a:lnTo>
                      <a:pt x="444" y="2"/>
                    </a:lnTo>
                    <a:lnTo>
                      <a:pt x="432" y="16"/>
                    </a:lnTo>
                    <a:lnTo>
                      <a:pt x="432" y="33"/>
                    </a:lnTo>
                    <a:lnTo>
                      <a:pt x="442" y="45"/>
                    </a:lnTo>
                    <a:lnTo>
                      <a:pt x="442" y="61"/>
                    </a:lnTo>
                    <a:lnTo>
                      <a:pt x="430" y="61"/>
                    </a:lnTo>
                    <a:lnTo>
                      <a:pt x="411" y="38"/>
                    </a:lnTo>
                    <a:lnTo>
                      <a:pt x="395" y="33"/>
                    </a:lnTo>
                    <a:lnTo>
                      <a:pt x="369" y="14"/>
                    </a:lnTo>
                    <a:lnTo>
                      <a:pt x="359" y="14"/>
                    </a:lnTo>
                    <a:lnTo>
                      <a:pt x="347" y="0"/>
                    </a:lnTo>
                    <a:lnTo>
                      <a:pt x="324" y="0"/>
                    </a:lnTo>
                    <a:lnTo>
                      <a:pt x="300" y="14"/>
                    </a:lnTo>
                    <a:lnTo>
                      <a:pt x="291" y="30"/>
                    </a:lnTo>
                    <a:lnTo>
                      <a:pt x="279" y="30"/>
                    </a:lnTo>
                    <a:lnTo>
                      <a:pt x="260" y="12"/>
                    </a:lnTo>
                    <a:lnTo>
                      <a:pt x="253" y="7"/>
                    </a:lnTo>
                    <a:lnTo>
                      <a:pt x="241" y="21"/>
                    </a:lnTo>
                    <a:lnTo>
                      <a:pt x="224" y="28"/>
                    </a:lnTo>
                    <a:lnTo>
                      <a:pt x="222" y="47"/>
                    </a:lnTo>
                    <a:lnTo>
                      <a:pt x="224" y="61"/>
                    </a:lnTo>
                    <a:lnTo>
                      <a:pt x="212" y="73"/>
                    </a:lnTo>
                    <a:lnTo>
                      <a:pt x="203" y="78"/>
                    </a:lnTo>
                    <a:lnTo>
                      <a:pt x="191" y="78"/>
                    </a:lnTo>
                    <a:lnTo>
                      <a:pt x="191" y="73"/>
                    </a:lnTo>
                    <a:lnTo>
                      <a:pt x="184" y="66"/>
                    </a:lnTo>
                    <a:lnTo>
                      <a:pt x="168" y="68"/>
                    </a:lnTo>
                    <a:lnTo>
                      <a:pt x="153" y="83"/>
                    </a:lnTo>
                    <a:lnTo>
                      <a:pt x="151" y="94"/>
                    </a:lnTo>
                    <a:lnTo>
                      <a:pt x="151" y="111"/>
                    </a:lnTo>
                    <a:lnTo>
                      <a:pt x="144" y="123"/>
                    </a:lnTo>
                    <a:lnTo>
                      <a:pt x="142" y="144"/>
                    </a:lnTo>
                    <a:lnTo>
                      <a:pt x="118" y="161"/>
                    </a:lnTo>
                    <a:lnTo>
                      <a:pt x="115" y="163"/>
                    </a:lnTo>
                    <a:lnTo>
                      <a:pt x="104" y="172"/>
                    </a:lnTo>
                    <a:lnTo>
                      <a:pt x="104" y="184"/>
                    </a:lnTo>
                    <a:lnTo>
                      <a:pt x="106" y="201"/>
                    </a:lnTo>
                    <a:lnTo>
                      <a:pt x="97" y="217"/>
                    </a:lnTo>
                    <a:lnTo>
                      <a:pt x="85" y="243"/>
                    </a:lnTo>
                    <a:lnTo>
                      <a:pt x="82" y="260"/>
                    </a:lnTo>
                    <a:lnTo>
                      <a:pt x="87" y="277"/>
                    </a:lnTo>
                    <a:lnTo>
                      <a:pt x="104" y="303"/>
                    </a:lnTo>
                    <a:lnTo>
                      <a:pt x="115" y="303"/>
                    </a:lnTo>
                    <a:lnTo>
                      <a:pt x="115" y="322"/>
                    </a:lnTo>
                    <a:lnTo>
                      <a:pt x="97" y="345"/>
                    </a:lnTo>
                    <a:lnTo>
                      <a:pt x="82" y="350"/>
                    </a:lnTo>
                    <a:lnTo>
                      <a:pt x="63" y="329"/>
                    </a:lnTo>
                    <a:lnTo>
                      <a:pt x="47" y="322"/>
                    </a:lnTo>
                    <a:lnTo>
                      <a:pt x="19" y="305"/>
                    </a:lnTo>
                    <a:lnTo>
                      <a:pt x="11" y="310"/>
                    </a:lnTo>
                    <a:lnTo>
                      <a:pt x="4" y="322"/>
                    </a:lnTo>
                    <a:lnTo>
                      <a:pt x="4" y="333"/>
                    </a:lnTo>
                    <a:lnTo>
                      <a:pt x="9" y="343"/>
                    </a:lnTo>
                    <a:lnTo>
                      <a:pt x="16" y="371"/>
                    </a:lnTo>
                    <a:lnTo>
                      <a:pt x="7" y="378"/>
                    </a:lnTo>
                    <a:lnTo>
                      <a:pt x="0" y="385"/>
                    </a:lnTo>
                    <a:lnTo>
                      <a:pt x="7" y="414"/>
                    </a:lnTo>
                    <a:lnTo>
                      <a:pt x="11" y="440"/>
                    </a:lnTo>
                    <a:lnTo>
                      <a:pt x="19" y="449"/>
                    </a:lnTo>
                    <a:lnTo>
                      <a:pt x="35" y="449"/>
                    </a:lnTo>
                    <a:lnTo>
                      <a:pt x="40" y="464"/>
                    </a:lnTo>
                    <a:lnTo>
                      <a:pt x="40" y="473"/>
                    </a:lnTo>
                    <a:lnTo>
                      <a:pt x="30" y="494"/>
                    </a:lnTo>
                    <a:lnTo>
                      <a:pt x="30" y="513"/>
                    </a:lnTo>
                    <a:lnTo>
                      <a:pt x="35" y="542"/>
                    </a:lnTo>
                    <a:lnTo>
                      <a:pt x="42" y="553"/>
                    </a:lnTo>
                    <a:lnTo>
                      <a:pt x="59" y="553"/>
                    </a:lnTo>
                    <a:lnTo>
                      <a:pt x="82" y="551"/>
                    </a:lnTo>
                    <a:lnTo>
                      <a:pt x="101" y="563"/>
                    </a:lnTo>
                    <a:lnTo>
                      <a:pt x="99" y="587"/>
                    </a:lnTo>
                    <a:lnTo>
                      <a:pt x="113" y="596"/>
                    </a:lnTo>
                    <a:lnTo>
                      <a:pt x="130" y="598"/>
                    </a:lnTo>
                    <a:lnTo>
                      <a:pt x="151" y="587"/>
                    </a:lnTo>
                    <a:lnTo>
                      <a:pt x="175" y="579"/>
                    </a:lnTo>
                    <a:lnTo>
                      <a:pt x="194" y="589"/>
                    </a:lnTo>
                    <a:lnTo>
                      <a:pt x="229" y="603"/>
                    </a:lnTo>
                    <a:lnTo>
                      <a:pt x="253" y="624"/>
                    </a:lnTo>
                    <a:lnTo>
                      <a:pt x="276" y="634"/>
                    </a:lnTo>
                    <a:lnTo>
                      <a:pt x="291" y="636"/>
                    </a:lnTo>
                    <a:lnTo>
                      <a:pt x="288" y="650"/>
                    </a:lnTo>
                    <a:lnTo>
                      <a:pt x="283" y="658"/>
                    </a:lnTo>
                    <a:lnTo>
                      <a:pt x="267" y="655"/>
                    </a:lnTo>
                    <a:lnTo>
                      <a:pt x="255" y="662"/>
                    </a:lnTo>
                    <a:lnTo>
                      <a:pt x="260" y="672"/>
                    </a:lnTo>
                    <a:lnTo>
                      <a:pt x="291" y="679"/>
                    </a:lnTo>
                    <a:lnTo>
                      <a:pt x="321" y="679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1" name="Freeform 457"/>
              <p:cNvSpPr>
                <a:spLocks/>
              </p:cNvSpPr>
              <p:nvPr/>
            </p:nvSpPr>
            <p:spPr bwMode="auto">
              <a:xfrm>
                <a:off x="3221" y="3135"/>
                <a:ext cx="87" cy="61"/>
              </a:xfrm>
              <a:custGeom>
                <a:avLst/>
                <a:gdLst/>
                <a:ahLst/>
                <a:cxnLst>
                  <a:cxn ang="0">
                    <a:pos x="87" y="61"/>
                  </a:cxn>
                  <a:cxn ang="0">
                    <a:pos x="33" y="31"/>
                  </a:cxn>
                  <a:cxn ang="0">
                    <a:pos x="0" y="0"/>
                  </a:cxn>
                </a:cxnLst>
                <a:rect l="0" t="0" r="r" b="b"/>
                <a:pathLst>
                  <a:path w="87" h="61">
                    <a:moveTo>
                      <a:pt x="87" y="61"/>
                    </a:moveTo>
                    <a:lnTo>
                      <a:pt x="33" y="31"/>
                    </a:lnTo>
                    <a:lnTo>
                      <a:pt x="0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2" name="Freeform 458"/>
              <p:cNvSpPr>
                <a:spLocks/>
              </p:cNvSpPr>
              <p:nvPr/>
            </p:nvSpPr>
            <p:spPr bwMode="auto">
              <a:xfrm>
                <a:off x="3308" y="3151"/>
                <a:ext cx="116" cy="109"/>
              </a:xfrm>
              <a:custGeom>
                <a:avLst/>
                <a:gdLst/>
                <a:ahLst/>
                <a:cxnLst>
                  <a:cxn ang="0">
                    <a:pos x="104" y="109"/>
                  </a:cxn>
                  <a:cxn ang="0">
                    <a:pos x="99" y="100"/>
                  </a:cxn>
                  <a:cxn ang="0">
                    <a:pos x="107" y="93"/>
                  </a:cxn>
                  <a:cxn ang="0">
                    <a:pos x="116" y="76"/>
                  </a:cxn>
                  <a:cxn ang="0">
                    <a:pos x="116" y="62"/>
                  </a:cxn>
                  <a:cxn ang="0">
                    <a:pos x="107" y="64"/>
                  </a:cxn>
                  <a:cxn ang="0">
                    <a:pos x="99" y="57"/>
                  </a:cxn>
                  <a:cxn ang="0">
                    <a:pos x="95" y="43"/>
                  </a:cxn>
                  <a:cxn ang="0">
                    <a:pos x="78" y="38"/>
                  </a:cxn>
                  <a:cxn ang="0">
                    <a:pos x="69" y="29"/>
                  </a:cxn>
                  <a:cxn ang="0">
                    <a:pos x="64" y="19"/>
                  </a:cxn>
                  <a:cxn ang="0">
                    <a:pos x="54" y="19"/>
                  </a:cxn>
                  <a:cxn ang="0">
                    <a:pos x="40" y="12"/>
                  </a:cxn>
                  <a:cxn ang="0">
                    <a:pos x="40" y="3"/>
                  </a:cxn>
                  <a:cxn ang="0">
                    <a:pos x="31" y="0"/>
                  </a:cxn>
                  <a:cxn ang="0">
                    <a:pos x="19" y="5"/>
                  </a:cxn>
                  <a:cxn ang="0">
                    <a:pos x="24" y="17"/>
                  </a:cxn>
                  <a:cxn ang="0">
                    <a:pos x="19" y="29"/>
                  </a:cxn>
                  <a:cxn ang="0">
                    <a:pos x="10" y="34"/>
                  </a:cxn>
                  <a:cxn ang="0">
                    <a:pos x="12" y="45"/>
                  </a:cxn>
                  <a:cxn ang="0">
                    <a:pos x="0" y="45"/>
                  </a:cxn>
                </a:cxnLst>
                <a:rect l="0" t="0" r="r" b="b"/>
                <a:pathLst>
                  <a:path w="116" h="109">
                    <a:moveTo>
                      <a:pt x="104" y="109"/>
                    </a:moveTo>
                    <a:lnTo>
                      <a:pt x="99" y="100"/>
                    </a:lnTo>
                    <a:lnTo>
                      <a:pt x="107" y="93"/>
                    </a:lnTo>
                    <a:lnTo>
                      <a:pt x="116" y="76"/>
                    </a:lnTo>
                    <a:lnTo>
                      <a:pt x="116" y="62"/>
                    </a:lnTo>
                    <a:lnTo>
                      <a:pt x="107" y="64"/>
                    </a:lnTo>
                    <a:lnTo>
                      <a:pt x="99" y="57"/>
                    </a:lnTo>
                    <a:lnTo>
                      <a:pt x="95" y="43"/>
                    </a:lnTo>
                    <a:lnTo>
                      <a:pt x="78" y="38"/>
                    </a:lnTo>
                    <a:lnTo>
                      <a:pt x="69" y="29"/>
                    </a:lnTo>
                    <a:lnTo>
                      <a:pt x="64" y="19"/>
                    </a:lnTo>
                    <a:lnTo>
                      <a:pt x="54" y="19"/>
                    </a:lnTo>
                    <a:lnTo>
                      <a:pt x="40" y="12"/>
                    </a:lnTo>
                    <a:lnTo>
                      <a:pt x="40" y="3"/>
                    </a:lnTo>
                    <a:lnTo>
                      <a:pt x="31" y="0"/>
                    </a:lnTo>
                    <a:lnTo>
                      <a:pt x="19" y="5"/>
                    </a:lnTo>
                    <a:lnTo>
                      <a:pt x="24" y="17"/>
                    </a:lnTo>
                    <a:lnTo>
                      <a:pt x="19" y="29"/>
                    </a:lnTo>
                    <a:lnTo>
                      <a:pt x="10" y="34"/>
                    </a:lnTo>
                    <a:lnTo>
                      <a:pt x="12" y="45"/>
                    </a:lnTo>
                    <a:lnTo>
                      <a:pt x="0" y="45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3" name="Freeform 459"/>
              <p:cNvSpPr>
                <a:spLocks/>
              </p:cNvSpPr>
              <p:nvPr/>
            </p:nvSpPr>
            <p:spPr bwMode="auto">
              <a:xfrm>
                <a:off x="3412" y="3246"/>
                <a:ext cx="59" cy="17"/>
              </a:xfrm>
              <a:custGeom>
                <a:avLst/>
                <a:gdLst/>
                <a:ahLst/>
                <a:cxnLst>
                  <a:cxn ang="0">
                    <a:pos x="0" y="14"/>
                  </a:cxn>
                  <a:cxn ang="0">
                    <a:pos x="7" y="17"/>
                  </a:cxn>
                  <a:cxn ang="0">
                    <a:pos x="24" y="7"/>
                  </a:cxn>
                  <a:cxn ang="0">
                    <a:pos x="26" y="2"/>
                  </a:cxn>
                  <a:cxn ang="0">
                    <a:pos x="55" y="0"/>
                  </a:cxn>
                  <a:cxn ang="0">
                    <a:pos x="59" y="2"/>
                  </a:cxn>
                </a:cxnLst>
                <a:rect l="0" t="0" r="r" b="b"/>
                <a:pathLst>
                  <a:path w="59" h="17">
                    <a:moveTo>
                      <a:pt x="0" y="14"/>
                    </a:moveTo>
                    <a:lnTo>
                      <a:pt x="7" y="17"/>
                    </a:lnTo>
                    <a:lnTo>
                      <a:pt x="24" y="7"/>
                    </a:lnTo>
                    <a:lnTo>
                      <a:pt x="26" y="2"/>
                    </a:lnTo>
                    <a:lnTo>
                      <a:pt x="55" y="0"/>
                    </a:lnTo>
                    <a:lnTo>
                      <a:pt x="59" y="2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4" name="Freeform 460"/>
              <p:cNvSpPr>
                <a:spLocks/>
              </p:cNvSpPr>
              <p:nvPr/>
            </p:nvSpPr>
            <p:spPr bwMode="auto">
              <a:xfrm>
                <a:off x="3294" y="3196"/>
                <a:ext cx="14" cy="43"/>
              </a:xfrm>
              <a:custGeom>
                <a:avLst/>
                <a:gdLst/>
                <a:ahLst/>
                <a:cxnLst>
                  <a:cxn ang="0">
                    <a:pos x="0" y="43"/>
                  </a:cxn>
                  <a:cxn ang="0">
                    <a:pos x="0" y="29"/>
                  </a:cxn>
                  <a:cxn ang="0">
                    <a:pos x="14" y="0"/>
                  </a:cxn>
                </a:cxnLst>
                <a:rect l="0" t="0" r="r" b="b"/>
                <a:pathLst>
                  <a:path w="14" h="43">
                    <a:moveTo>
                      <a:pt x="0" y="43"/>
                    </a:moveTo>
                    <a:lnTo>
                      <a:pt x="0" y="29"/>
                    </a:lnTo>
                    <a:lnTo>
                      <a:pt x="14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5" name="Freeform 461"/>
              <p:cNvSpPr>
                <a:spLocks/>
              </p:cNvSpPr>
              <p:nvPr/>
            </p:nvSpPr>
            <p:spPr bwMode="auto">
              <a:xfrm>
                <a:off x="5188" y="2960"/>
                <a:ext cx="123" cy="73"/>
              </a:xfrm>
              <a:custGeom>
                <a:avLst/>
                <a:gdLst/>
                <a:ahLst/>
                <a:cxnLst>
                  <a:cxn ang="0">
                    <a:pos x="0" y="73"/>
                  </a:cxn>
                  <a:cxn ang="0">
                    <a:pos x="5" y="66"/>
                  </a:cxn>
                  <a:cxn ang="0">
                    <a:pos x="24" y="61"/>
                  </a:cxn>
                  <a:cxn ang="0">
                    <a:pos x="38" y="49"/>
                  </a:cxn>
                  <a:cxn ang="0">
                    <a:pos x="50" y="45"/>
                  </a:cxn>
                  <a:cxn ang="0">
                    <a:pos x="55" y="35"/>
                  </a:cxn>
                  <a:cxn ang="0">
                    <a:pos x="79" y="35"/>
                  </a:cxn>
                  <a:cxn ang="0">
                    <a:pos x="90" y="26"/>
                  </a:cxn>
                  <a:cxn ang="0">
                    <a:pos x="107" y="21"/>
                  </a:cxn>
                  <a:cxn ang="0">
                    <a:pos x="107" y="12"/>
                  </a:cxn>
                  <a:cxn ang="0">
                    <a:pos x="119" y="9"/>
                  </a:cxn>
                  <a:cxn ang="0">
                    <a:pos x="123" y="0"/>
                  </a:cxn>
                </a:cxnLst>
                <a:rect l="0" t="0" r="r" b="b"/>
                <a:pathLst>
                  <a:path w="123" h="73">
                    <a:moveTo>
                      <a:pt x="0" y="73"/>
                    </a:moveTo>
                    <a:lnTo>
                      <a:pt x="5" y="66"/>
                    </a:lnTo>
                    <a:lnTo>
                      <a:pt x="24" y="61"/>
                    </a:lnTo>
                    <a:lnTo>
                      <a:pt x="38" y="49"/>
                    </a:lnTo>
                    <a:lnTo>
                      <a:pt x="50" y="45"/>
                    </a:lnTo>
                    <a:lnTo>
                      <a:pt x="55" y="35"/>
                    </a:lnTo>
                    <a:lnTo>
                      <a:pt x="79" y="35"/>
                    </a:lnTo>
                    <a:lnTo>
                      <a:pt x="90" y="26"/>
                    </a:lnTo>
                    <a:lnTo>
                      <a:pt x="107" y="21"/>
                    </a:lnTo>
                    <a:lnTo>
                      <a:pt x="107" y="12"/>
                    </a:lnTo>
                    <a:lnTo>
                      <a:pt x="119" y="9"/>
                    </a:lnTo>
                    <a:lnTo>
                      <a:pt x="123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6" name="Freeform 462"/>
              <p:cNvSpPr>
                <a:spLocks/>
              </p:cNvSpPr>
              <p:nvPr/>
            </p:nvSpPr>
            <p:spPr bwMode="auto">
              <a:xfrm>
                <a:off x="5311" y="2858"/>
                <a:ext cx="135" cy="111"/>
              </a:xfrm>
              <a:custGeom>
                <a:avLst/>
                <a:gdLst/>
                <a:ahLst/>
                <a:cxnLst>
                  <a:cxn ang="0">
                    <a:pos x="0" y="111"/>
                  </a:cxn>
                  <a:cxn ang="0">
                    <a:pos x="5" y="83"/>
                  </a:cxn>
                  <a:cxn ang="0">
                    <a:pos x="15" y="80"/>
                  </a:cxn>
                  <a:cxn ang="0">
                    <a:pos x="50" y="80"/>
                  </a:cxn>
                  <a:cxn ang="0">
                    <a:pos x="60" y="92"/>
                  </a:cxn>
                  <a:cxn ang="0">
                    <a:pos x="79" y="92"/>
                  </a:cxn>
                  <a:cxn ang="0">
                    <a:pos x="93" y="83"/>
                  </a:cxn>
                  <a:cxn ang="0">
                    <a:pos x="105" y="80"/>
                  </a:cxn>
                  <a:cxn ang="0">
                    <a:pos x="119" y="85"/>
                  </a:cxn>
                  <a:cxn ang="0">
                    <a:pos x="135" y="78"/>
                  </a:cxn>
                  <a:cxn ang="0">
                    <a:pos x="135" y="57"/>
                  </a:cxn>
                  <a:cxn ang="0">
                    <a:pos x="107" y="50"/>
                  </a:cxn>
                  <a:cxn ang="0">
                    <a:pos x="79" y="38"/>
                  </a:cxn>
                  <a:cxn ang="0">
                    <a:pos x="74" y="21"/>
                  </a:cxn>
                  <a:cxn ang="0">
                    <a:pos x="86" y="9"/>
                  </a:cxn>
                  <a:cxn ang="0">
                    <a:pos x="86" y="0"/>
                  </a:cxn>
                </a:cxnLst>
                <a:rect l="0" t="0" r="r" b="b"/>
                <a:pathLst>
                  <a:path w="135" h="111">
                    <a:moveTo>
                      <a:pt x="0" y="111"/>
                    </a:moveTo>
                    <a:lnTo>
                      <a:pt x="5" y="83"/>
                    </a:lnTo>
                    <a:lnTo>
                      <a:pt x="15" y="80"/>
                    </a:lnTo>
                    <a:lnTo>
                      <a:pt x="50" y="80"/>
                    </a:lnTo>
                    <a:lnTo>
                      <a:pt x="60" y="92"/>
                    </a:lnTo>
                    <a:lnTo>
                      <a:pt x="79" y="92"/>
                    </a:lnTo>
                    <a:lnTo>
                      <a:pt x="93" y="83"/>
                    </a:lnTo>
                    <a:lnTo>
                      <a:pt x="105" y="80"/>
                    </a:lnTo>
                    <a:lnTo>
                      <a:pt x="119" y="85"/>
                    </a:lnTo>
                    <a:lnTo>
                      <a:pt x="135" y="78"/>
                    </a:lnTo>
                    <a:lnTo>
                      <a:pt x="135" y="57"/>
                    </a:lnTo>
                    <a:lnTo>
                      <a:pt x="107" y="50"/>
                    </a:lnTo>
                    <a:lnTo>
                      <a:pt x="79" y="38"/>
                    </a:lnTo>
                    <a:lnTo>
                      <a:pt x="74" y="21"/>
                    </a:lnTo>
                    <a:lnTo>
                      <a:pt x="86" y="9"/>
                    </a:lnTo>
                    <a:lnTo>
                      <a:pt x="86" y="0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7" name="Freeform 463"/>
              <p:cNvSpPr>
                <a:spLocks/>
              </p:cNvSpPr>
              <p:nvPr/>
            </p:nvSpPr>
            <p:spPr bwMode="auto">
              <a:xfrm>
                <a:off x="2300" y="3080"/>
                <a:ext cx="12" cy="8"/>
              </a:xfrm>
              <a:custGeom>
                <a:avLst/>
                <a:gdLst/>
                <a:ahLst/>
                <a:cxnLst>
                  <a:cxn ang="0">
                    <a:pos x="0" y="8"/>
                  </a:cxn>
                  <a:cxn ang="0">
                    <a:pos x="0" y="3"/>
                  </a:cxn>
                  <a:cxn ang="0">
                    <a:pos x="8" y="0"/>
                  </a:cxn>
                  <a:cxn ang="0">
                    <a:pos x="12" y="3"/>
                  </a:cxn>
                </a:cxnLst>
                <a:rect l="0" t="0" r="r" b="b"/>
                <a:pathLst>
                  <a:path w="12" h="8">
                    <a:moveTo>
                      <a:pt x="0" y="8"/>
                    </a:moveTo>
                    <a:lnTo>
                      <a:pt x="0" y="3"/>
                    </a:lnTo>
                    <a:lnTo>
                      <a:pt x="8" y="0"/>
                    </a:lnTo>
                    <a:lnTo>
                      <a:pt x="12" y="3"/>
                    </a:lnTo>
                  </a:path>
                </a:pathLst>
              </a:custGeom>
              <a:noFill/>
              <a:ln w="11113" cap="flat">
                <a:solidFill>
                  <a:srgbClr val="939598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8" name="Line 464"/>
              <p:cNvSpPr>
                <a:spLocks noChangeShapeType="1"/>
              </p:cNvSpPr>
              <p:nvPr/>
            </p:nvSpPr>
            <p:spPr bwMode="auto">
              <a:xfrm flipH="1" flipV="1">
                <a:off x="228" y="7"/>
                <a:ext cx="4090" cy="4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89" name="Line 465"/>
              <p:cNvSpPr>
                <a:spLocks noChangeShapeType="1"/>
              </p:cNvSpPr>
              <p:nvPr/>
            </p:nvSpPr>
            <p:spPr bwMode="auto">
              <a:xfrm flipH="1">
                <a:off x="5534" y="11"/>
                <a:ext cx="2" cy="1612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0" name="Line 466"/>
              <p:cNvSpPr>
                <a:spLocks noChangeShapeType="1"/>
              </p:cNvSpPr>
              <p:nvPr/>
            </p:nvSpPr>
            <p:spPr bwMode="auto">
              <a:xfrm flipH="1">
                <a:off x="1170" y="4306"/>
                <a:ext cx="1168" cy="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1" name="Line 467"/>
              <p:cNvSpPr>
                <a:spLocks noChangeShapeType="1"/>
              </p:cNvSpPr>
              <p:nvPr/>
            </p:nvSpPr>
            <p:spPr bwMode="auto">
              <a:xfrm flipH="1">
                <a:off x="224" y="7"/>
                <a:ext cx="4" cy="4294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2" name="Line 468"/>
              <p:cNvSpPr>
                <a:spLocks noChangeShapeType="1"/>
              </p:cNvSpPr>
              <p:nvPr/>
            </p:nvSpPr>
            <p:spPr bwMode="auto">
              <a:xfrm flipH="1">
                <a:off x="3620" y="4311"/>
                <a:ext cx="1003" cy="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3" name="Line 469"/>
              <p:cNvSpPr>
                <a:spLocks noChangeShapeType="1"/>
              </p:cNvSpPr>
              <p:nvPr/>
            </p:nvSpPr>
            <p:spPr bwMode="auto">
              <a:xfrm flipH="1" flipV="1">
                <a:off x="3365" y="4308"/>
                <a:ext cx="255" cy="3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4" name="Line 470"/>
              <p:cNvSpPr>
                <a:spLocks noChangeShapeType="1"/>
              </p:cNvSpPr>
              <p:nvPr/>
            </p:nvSpPr>
            <p:spPr bwMode="auto">
              <a:xfrm flipH="1" flipV="1">
                <a:off x="2844" y="4306"/>
                <a:ext cx="521" cy="2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5" name="Line 471"/>
              <p:cNvSpPr>
                <a:spLocks noChangeShapeType="1"/>
              </p:cNvSpPr>
              <p:nvPr/>
            </p:nvSpPr>
            <p:spPr bwMode="auto">
              <a:xfrm flipH="1">
                <a:off x="224" y="4301"/>
                <a:ext cx="321" cy="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6" name="Line 472"/>
              <p:cNvSpPr>
                <a:spLocks noChangeShapeType="1"/>
              </p:cNvSpPr>
              <p:nvPr/>
            </p:nvSpPr>
            <p:spPr bwMode="auto">
              <a:xfrm flipH="1" flipV="1">
                <a:off x="5016" y="4311"/>
                <a:ext cx="515" cy="2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7" name="Line 473"/>
              <p:cNvSpPr>
                <a:spLocks noChangeShapeType="1"/>
              </p:cNvSpPr>
              <p:nvPr/>
            </p:nvSpPr>
            <p:spPr bwMode="auto">
              <a:xfrm flipH="1">
                <a:off x="4318" y="11"/>
                <a:ext cx="1218" cy="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8" name="Line 474"/>
              <p:cNvSpPr>
                <a:spLocks noChangeShapeType="1"/>
              </p:cNvSpPr>
              <p:nvPr/>
            </p:nvSpPr>
            <p:spPr bwMode="auto">
              <a:xfrm>
                <a:off x="5534" y="3483"/>
                <a:ext cx="1" cy="73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499" name="Line 475"/>
              <p:cNvSpPr>
                <a:spLocks noChangeShapeType="1"/>
              </p:cNvSpPr>
              <p:nvPr/>
            </p:nvSpPr>
            <p:spPr bwMode="auto">
              <a:xfrm>
                <a:off x="5534" y="2851"/>
                <a:ext cx="1" cy="279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0" name="Line 476"/>
              <p:cNvSpPr>
                <a:spLocks noChangeShapeType="1"/>
              </p:cNvSpPr>
              <p:nvPr/>
            </p:nvSpPr>
            <p:spPr bwMode="auto">
              <a:xfrm>
                <a:off x="5534" y="3130"/>
                <a:ext cx="1" cy="353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1" name="Line 477"/>
              <p:cNvSpPr>
                <a:spLocks noChangeShapeType="1"/>
              </p:cNvSpPr>
              <p:nvPr/>
            </p:nvSpPr>
            <p:spPr bwMode="auto">
              <a:xfrm flipH="1">
                <a:off x="5531" y="4214"/>
                <a:ext cx="3" cy="99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2" name="Line 478"/>
              <p:cNvSpPr>
                <a:spLocks noChangeShapeType="1"/>
              </p:cNvSpPr>
              <p:nvPr/>
            </p:nvSpPr>
            <p:spPr bwMode="auto">
              <a:xfrm flipH="1">
                <a:off x="4763" y="4311"/>
                <a:ext cx="253" cy="2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3" name="Line 479"/>
              <p:cNvSpPr>
                <a:spLocks noChangeShapeType="1"/>
              </p:cNvSpPr>
              <p:nvPr/>
            </p:nvSpPr>
            <p:spPr bwMode="auto">
              <a:xfrm flipH="1" flipV="1">
                <a:off x="4623" y="4311"/>
                <a:ext cx="140" cy="2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4" name="Line 480"/>
              <p:cNvSpPr>
                <a:spLocks noChangeShapeType="1"/>
              </p:cNvSpPr>
              <p:nvPr/>
            </p:nvSpPr>
            <p:spPr bwMode="auto">
              <a:xfrm>
                <a:off x="5534" y="2191"/>
                <a:ext cx="1" cy="558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5" name="Line 481"/>
              <p:cNvSpPr>
                <a:spLocks noChangeShapeType="1"/>
              </p:cNvSpPr>
              <p:nvPr/>
            </p:nvSpPr>
            <p:spPr bwMode="auto">
              <a:xfrm>
                <a:off x="5534" y="1623"/>
                <a:ext cx="1" cy="568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6" name="Line 482"/>
              <p:cNvSpPr>
                <a:spLocks noChangeShapeType="1"/>
              </p:cNvSpPr>
              <p:nvPr/>
            </p:nvSpPr>
            <p:spPr bwMode="auto">
              <a:xfrm flipH="1" flipV="1">
                <a:off x="545" y="4301"/>
                <a:ext cx="625" cy="5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7" name="Line 483"/>
              <p:cNvSpPr>
                <a:spLocks noChangeShapeType="1"/>
              </p:cNvSpPr>
              <p:nvPr/>
            </p:nvSpPr>
            <p:spPr bwMode="auto">
              <a:xfrm flipH="1">
                <a:off x="2572" y="4306"/>
                <a:ext cx="272" cy="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8" name="Line 484"/>
              <p:cNvSpPr>
                <a:spLocks noChangeShapeType="1"/>
              </p:cNvSpPr>
              <p:nvPr/>
            </p:nvSpPr>
            <p:spPr bwMode="auto">
              <a:xfrm flipH="1">
                <a:off x="2338" y="4306"/>
                <a:ext cx="234" cy="1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09" name="Line 485"/>
              <p:cNvSpPr>
                <a:spLocks noChangeShapeType="1"/>
              </p:cNvSpPr>
              <p:nvPr/>
            </p:nvSpPr>
            <p:spPr bwMode="auto">
              <a:xfrm>
                <a:off x="5534" y="2749"/>
                <a:ext cx="1" cy="102"/>
              </a:xfrm>
              <a:prstGeom prst="line">
                <a:avLst/>
              </a:prstGeom>
              <a:noFill/>
              <a:ln w="14288" cap="flat">
                <a:solidFill>
                  <a:srgbClr val="231F20"/>
                </a:solidFill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0" name="Freeform 486"/>
              <p:cNvSpPr>
                <a:spLocks/>
              </p:cNvSpPr>
              <p:nvPr/>
            </p:nvSpPr>
            <p:spPr bwMode="auto">
              <a:xfrm>
                <a:off x="1236" y="189"/>
                <a:ext cx="461" cy="402"/>
              </a:xfrm>
              <a:custGeom>
                <a:avLst/>
                <a:gdLst/>
                <a:ahLst/>
                <a:cxnLst>
                  <a:cxn ang="0">
                    <a:pos x="57" y="59"/>
                  </a:cxn>
                  <a:cxn ang="0">
                    <a:pos x="90" y="78"/>
                  </a:cxn>
                  <a:cxn ang="0">
                    <a:pos x="121" y="106"/>
                  </a:cxn>
                  <a:cxn ang="0">
                    <a:pos x="116" y="125"/>
                  </a:cxn>
                  <a:cxn ang="0">
                    <a:pos x="109" y="147"/>
                  </a:cxn>
                  <a:cxn ang="0">
                    <a:pos x="109" y="161"/>
                  </a:cxn>
                  <a:cxn ang="0">
                    <a:pos x="69" y="132"/>
                  </a:cxn>
                  <a:cxn ang="0">
                    <a:pos x="28" y="113"/>
                  </a:cxn>
                  <a:cxn ang="0">
                    <a:pos x="17" y="132"/>
                  </a:cxn>
                  <a:cxn ang="0">
                    <a:pos x="64" y="158"/>
                  </a:cxn>
                  <a:cxn ang="0">
                    <a:pos x="64" y="192"/>
                  </a:cxn>
                  <a:cxn ang="0">
                    <a:pos x="62" y="225"/>
                  </a:cxn>
                  <a:cxn ang="0">
                    <a:pos x="55" y="239"/>
                  </a:cxn>
                  <a:cxn ang="0">
                    <a:pos x="19" y="222"/>
                  </a:cxn>
                  <a:cxn ang="0">
                    <a:pos x="10" y="251"/>
                  </a:cxn>
                  <a:cxn ang="0">
                    <a:pos x="45" y="277"/>
                  </a:cxn>
                  <a:cxn ang="0">
                    <a:pos x="73" y="303"/>
                  </a:cxn>
                  <a:cxn ang="0">
                    <a:pos x="88" y="345"/>
                  </a:cxn>
                  <a:cxn ang="0">
                    <a:pos x="116" y="376"/>
                  </a:cxn>
                  <a:cxn ang="0">
                    <a:pos x="149" y="395"/>
                  </a:cxn>
                  <a:cxn ang="0">
                    <a:pos x="196" y="388"/>
                  </a:cxn>
                  <a:cxn ang="0">
                    <a:pos x="244" y="402"/>
                  </a:cxn>
                  <a:cxn ang="0">
                    <a:pos x="279" y="393"/>
                  </a:cxn>
                  <a:cxn ang="0">
                    <a:pos x="319" y="393"/>
                  </a:cxn>
                  <a:cxn ang="0">
                    <a:pos x="360" y="393"/>
                  </a:cxn>
                  <a:cxn ang="0">
                    <a:pos x="395" y="376"/>
                  </a:cxn>
                  <a:cxn ang="0">
                    <a:pos x="435" y="357"/>
                  </a:cxn>
                  <a:cxn ang="0">
                    <a:pos x="454" y="319"/>
                  </a:cxn>
                  <a:cxn ang="0">
                    <a:pos x="445" y="289"/>
                  </a:cxn>
                  <a:cxn ang="0">
                    <a:pos x="433" y="251"/>
                  </a:cxn>
                  <a:cxn ang="0">
                    <a:pos x="431" y="227"/>
                  </a:cxn>
                  <a:cxn ang="0">
                    <a:pos x="452" y="199"/>
                  </a:cxn>
                  <a:cxn ang="0">
                    <a:pos x="416" y="189"/>
                  </a:cxn>
                  <a:cxn ang="0">
                    <a:pos x="416" y="158"/>
                  </a:cxn>
                  <a:cxn ang="0">
                    <a:pos x="388" y="175"/>
                  </a:cxn>
                  <a:cxn ang="0">
                    <a:pos x="353" y="166"/>
                  </a:cxn>
                  <a:cxn ang="0">
                    <a:pos x="329" y="163"/>
                  </a:cxn>
                  <a:cxn ang="0">
                    <a:pos x="305" y="158"/>
                  </a:cxn>
                  <a:cxn ang="0">
                    <a:pos x="298" y="168"/>
                  </a:cxn>
                  <a:cxn ang="0">
                    <a:pos x="286" y="125"/>
                  </a:cxn>
                  <a:cxn ang="0">
                    <a:pos x="253" y="149"/>
                  </a:cxn>
                  <a:cxn ang="0">
                    <a:pos x="239" y="128"/>
                  </a:cxn>
                  <a:cxn ang="0">
                    <a:pos x="227" y="104"/>
                  </a:cxn>
                  <a:cxn ang="0">
                    <a:pos x="211" y="139"/>
                  </a:cxn>
                  <a:cxn ang="0">
                    <a:pos x="177" y="135"/>
                  </a:cxn>
                  <a:cxn ang="0">
                    <a:pos x="173" y="109"/>
                  </a:cxn>
                  <a:cxn ang="0">
                    <a:pos x="187" y="83"/>
                  </a:cxn>
                  <a:cxn ang="0">
                    <a:pos x="177" y="38"/>
                  </a:cxn>
                  <a:cxn ang="0">
                    <a:pos x="166" y="14"/>
                  </a:cxn>
                  <a:cxn ang="0">
                    <a:pos x="144" y="28"/>
                  </a:cxn>
                  <a:cxn ang="0">
                    <a:pos x="135" y="42"/>
                  </a:cxn>
                  <a:cxn ang="0">
                    <a:pos x="111" y="16"/>
                  </a:cxn>
                  <a:cxn ang="0">
                    <a:pos x="90" y="31"/>
                  </a:cxn>
                  <a:cxn ang="0">
                    <a:pos x="92" y="54"/>
                  </a:cxn>
                  <a:cxn ang="0">
                    <a:pos x="76" y="31"/>
                  </a:cxn>
                  <a:cxn ang="0">
                    <a:pos x="50" y="45"/>
                  </a:cxn>
                </a:cxnLst>
                <a:rect l="0" t="0" r="r" b="b"/>
                <a:pathLst>
                  <a:path w="461" h="402">
                    <a:moveTo>
                      <a:pt x="40" y="45"/>
                    </a:moveTo>
                    <a:lnTo>
                      <a:pt x="40" y="47"/>
                    </a:lnTo>
                    <a:lnTo>
                      <a:pt x="47" y="52"/>
                    </a:lnTo>
                    <a:lnTo>
                      <a:pt x="52" y="54"/>
                    </a:lnTo>
                    <a:lnTo>
                      <a:pt x="57" y="59"/>
                    </a:lnTo>
                    <a:lnTo>
                      <a:pt x="57" y="69"/>
                    </a:lnTo>
                    <a:lnTo>
                      <a:pt x="69" y="71"/>
                    </a:lnTo>
                    <a:lnTo>
                      <a:pt x="76" y="73"/>
                    </a:lnTo>
                    <a:lnTo>
                      <a:pt x="83" y="73"/>
                    </a:lnTo>
                    <a:lnTo>
                      <a:pt x="90" y="78"/>
                    </a:lnTo>
                    <a:lnTo>
                      <a:pt x="102" y="80"/>
                    </a:lnTo>
                    <a:lnTo>
                      <a:pt x="111" y="83"/>
                    </a:lnTo>
                    <a:lnTo>
                      <a:pt x="116" y="90"/>
                    </a:lnTo>
                    <a:lnTo>
                      <a:pt x="121" y="99"/>
                    </a:lnTo>
                    <a:lnTo>
                      <a:pt x="121" y="106"/>
                    </a:lnTo>
                    <a:lnTo>
                      <a:pt x="121" y="113"/>
                    </a:lnTo>
                    <a:lnTo>
                      <a:pt x="128" y="111"/>
                    </a:lnTo>
                    <a:lnTo>
                      <a:pt x="130" y="123"/>
                    </a:lnTo>
                    <a:lnTo>
                      <a:pt x="121" y="125"/>
                    </a:lnTo>
                    <a:lnTo>
                      <a:pt x="116" y="125"/>
                    </a:lnTo>
                    <a:lnTo>
                      <a:pt x="107" y="123"/>
                    </a:lnTo>
                    <a:lnTo>
                      <a:pt x="92" y="125"/>
                    </a:lnTo>
                    <a:lnTo>
                      <a:pt x="95" y="132"/>
                    </a:lnTo>
                    <a:lnTo>
                      <a:pt x="102" y="139"/>
                    </a:lnTo>
                    <a:lnTo>
                      <a:pt x="109" y="147"/>
                    </a:lnTo>
                    <a:lnTo>
                      <a:pt x="114" y="147"/>
                    </a:lnTo>
                    <a:lnTo>
                      <a:pt x="121" y="144"/>
                    </a:lnTo>
                    <a:lnTo>
                      <a:pt x="123" y="151"/>
                    </a:lnTo>
                    <a:lnTo>
                      <a:pt x="114" y="156"/>
                    </a:lnTo>
                    <a:lnTo>
                      <a:pt x="109" y="161"/>
                    </a:lnTo>
                    <a:lnTo>
                      <a:pt x="99" y="151"/>
                    </a:lnTo>
                    <a:lnTo>
                      <a:pt x="92" y="149"/>
                    </a:lnTo>
                    <a:lnTo>
                      <a:pt x="88" y="139"/>
                    </a:lnTo>
                    <a:lnTo>
                      <a:pt x="78" y="137"/>
                    </a:lnTo>
                    <a:lnTo>
                      <a:pt x="69" y="132"/>
                    </a:lnTo>
                    <a:lnTo>
                      <a:pt x="59" y="125"/>
                    </a:lnTo>
                    <a:lnTo>
                      <a:pt x="50" y="123"/>
                    </a:lnTo>
                    <a:lnTo>
                      <a:pt x="43" y="123"/>
                    </a:lnTo>
                    <a:lnTo>
                      <a:pt x="31" y="121"/>
                    </a:lnTo>
                    <a:lnTo>
                      <a:pt x="28" y="113"/>
                    </a:lnTo>
                    <a:lnTo>
                      <a:pt x="21" y="111"/>
                    </a:lnTo>
                    <a:lnTo>
                      <a:pt x="14" y="113"/>
                    </a:lnTo>
                    <a:lnTo>
                      <a:pt x="14" y="121"/>
                    </a:lnTo>
                    <a:lnTo>
                      <a:pt x="12" y="128"/>
                    </a:lnTo>
                    <a:lnTo>
                      <a:pt x="17" y="132"/>
                    </a:lnTo>
                    <a:lnTo>
                      <a:pt x="28" y="132"/>
                    </a:lnTo>
                    <a:lnTo>
                      <a:pt x="38" y="137"/>
                    </a:lnTo>
                    <a:lnTo>
                      <a:pt x="45" y="139"/>
                    </a:lnTo>
                    <a:lnTo>
                      <a:pt x="52" y="149"/>
                    </a:lnTo>
                    <a:lnTo>
                      <a:pt x="64" y="158"/>
                    </a:lnTo>
                    <a:lnTo>
                      <a:pt x="69" y="161"/>
                    </a:lnTo>
                    <a:lnTo>
                      <a:pt x="73" y="170"/>
                    </a:lnTo>
                    <a:lnTo>
                      <a:pt x="64" y="175"/>
                    </a:lnTo>
                    <a:lnTo>
                      <a:pt x="62" y="182"/>
                    </a:lnTo>
                    <a:lnTo>
                      <a:pt x="64" y="192"/>
                    </a:lnTo>
                    <a:lnTo>
                      <a:pt x="62" y="199"/>
                    </a:lnTo>
                    <a:lnTo>
                      <a:pt x="64" y="203"/>
                    </a:lnTo>
                    <a:lnTo>
                      <a:pt x="66" y="208"/>
                    </a:lnTo>
                    <a:lnTo>
                      <a:pt x="55" y="218"/>
                    </a:lnTo>
                    <a:lnTo>
                      <a:pt x="62" y="225"/>
                    </a:lnTo>
                    <a:lnTo>
                      <a:pt x="76" y="222"/>
                    </a:lnTo>
                    <a:lnTo>
                      <a:pt x="76" y="227"/>
                    </a:lnTo>
                    <a:lnTo>
                      <a:pt x="73" y="227"/>
                    </a:lnTo>
                    <a:lnTo>
                      <a:pt x="59" y="229"/>
                    </a:lnTo>
                    <a:lnTo>
                      <a:pt x="55" y="239"/>
                    </a:lnTo>
                    <a:lnTo>
                      <a:pt x="40" y="244"/>
                    </a:lnTo>
                    <a:lnTo>
                      <a:pt x="31" y="241"/>
                    </a:lnTo>
                    <a:lnTo>
                      <a:pt x="26" y="237"/>
                    </a:lnTo>
                    <a:lnTo>
                      <a:pt x="17" y="234"/>
                    </a:lnTo>
                    <a:lnTo>
                      <a:pt x="19" y="222"/>
                    </a:lnTo>
                    <a:lnTo>
                      <a:pt x="7" y="229"/>
                    </a:lnTo>
                    <a:lnTo>
                      <a:pt x="5" y="237"/>
                    </a:lnTo>
                    <a:lnTo>
                      <a:pt x="0" y="244"/>
                    </a:lnTo>
                    <a:lnTo>
                      <a:pt x="2" y="248"/>
                    </a:lnTo>
                    <a:lnTo>
                      <a:pt x="10" y="251"/>
                    </a:lnTo>
                    <a:lnTo>
                      <a:pt x="17" y="253"/>
                    </a:lnTo>
                    <a:lnTo>
                      <a:pt x="21" y="260"/>
                    </a:lnTo>
                    <a:lnTo>
                      <a:pt x="33" y="267"/>
                    </a:lnTo>
                    <a:lnTo>
                      <a:pt x="40" y="270"/>
                    </a:lnTo>
                    <a:lnTo>
                      <a:pt x="45" y="277"/>
                    </a:lnTo>
                    <a:lnTo>
                      <a:pt x="57" y="279"/>
                    </a:lnTo>
                    <a:lnTo>
                      <a:pt x="64" y="281"/>
                    </a:lnTo>
                    <a:lnTo>
                      <a:pt x="66" y="286"/>
                    </a:lnTo>
                    <a:lnTo>
                      <a:pt x="69" y="293"/>
                    </a:lnTo>
                    <a:lnTo>
                      <a:pt x="73" y="303"/>
                    </a:lnTo>
                    <a:lnTo>
                      <a:pt x="76" y="312"/>
                    </a:lnTo>
                    <a:lnTo>
                      <a:pt x="78" y="317"/>
                    </a:lnTo>
                    <a:lnTo>
                      <a:pt x="81" y="326"/>
                    </a:lnTo>
                    <a:lnTo>
                      <a:pt x="81" y="334"/>
                    </a:lnTo>
                    <a:lnTo>
                      <a:pt x="88" y="345"/>
                    </a:lnTo>
                    <a:lnTo>
                      <a:pt x="95" y="348"/>
                    </a:lnTo>
                    <a:lnTo>
                      <a:pt x="102" y="355"/>
                    </a:lnTo>
                    <a:lnTo>
                      <a:pt x="107" y="362"/>
                    </a:lnTo>
                    <a:lnTo>
                      <a:pt x="114" y="369"/>
                    </a:lnTo>
                    <a:lnTo>
                      <a:pt x="116" y="376"/>
                    </a:lnTo>
                    <a:lnTo>
                      <a:pt x="123" y="381"/>
                    </a:lnTo>
                    <a:lnTo>
                      <a:pt x="130" y="386"/>
                    </a:lnTo>
                    <a:lnTo>
                      <a:pt x="135" y="390"/>
                    </a:lnTo>
                    <a:lnTo>
                      <a:pt x="144" y="393"/>
                    </a:lnTo>
                    <a:lnTo>
                      <a:pt x="149" y="395"/>
                    </a:lnTo>
                    <a:lnTo>
                      <a:pt x="159" y="397"/>
                    </a:lnTo>
                    <a:lnTo>
                      <a:pt x="168" y="400"/>
                    </a:lnTo>
                    <a:lnTo>
                      <a:pt x="177" y="400"/>
                    </a:lnTo>
                    <a:lnTo>
                      <a:pt x="185" y="393"/>
                    </a:lnTo>
                    <a:lnTo>
                      <a:pt x="196" y="388"/>
                    </a:lnTo>
                    <a:lnTo>
                      <a:pt x="208" y="388"/>
                    </a:lnTo>
                    <a:lnTo>
                      <a:pt x="215" y="390"/>
                    </a:lnTo>
                    <a:lnTo>
                      <a:pt x="222" y="393"/>
                    </a:lnTo>
                    <a:lnTo>
                      <a:pt x="232" y="397"/>
                    </a:lnTo>
                    <a:lnTo>
                      <a:pt x="244" y="402"/>
                    </a:lnTo>
                    <a:lnTo>
                      <a:pt x="251" y="402"/>
                    </a:lnTo>
                    <a:lnTo>
                      <a:pt x="258" y="402"/>
                    </a:lnTo>
                    <a:lnTo>
                      <a:pt x="263" y="400"/>
                    </a:lnTo>
                    <a:lnTo>
                      <a:pt x="272" y="395"/>
                    </a:lnTo>
                    <a:lnTo>
                      <a:pt x="279" y="393"/>
                    </a:lnTo>
                    <a:lnTo>
                      <a:pt x="289" y="390"/>
                    </a:lnTo>
                    <a:lnTo>
                      <a:pt x="296" y="390"/>
                    </a:lnTo>
                    <a:lnTo>
                      <a:pt x="303" y="390"/>
                    </a:lnTo>
                    <a:lnTo>
                      <a:pt x="310" y="390"/>
                    </a:lnTo>
                    <a:lnTo>
                      <a:pt x="319" y="393"/>
                    </a:lnTo>
                    <a:lnTo>
                      <a:pt x="329" y="397"/>
                    </a:lnTo>
                    <a:lnTo>
                      <a:pt x="341" y="402"/>
                    </a:lnTo>
                    <a:lnTo>
                      <a:pt x="345" y="397"/>
                    </a:lnTo>
                    <a:lnTo>
                      <a:pt x="350" y="393"/>
                    </a:lnTo>
                    <a:lnTo>
                      <a:pt x="360" y="393"/>
                    </a:lnTo>
                    <a:lnTo>
                      <a:pt x="369" y="393"/>
                    </a:lnTo>
                    <a:lnTo>
                      <a:pt x="374" y="388"/>
                    </a:lnTo>
                    <a:lnTo>
                      <a:pt x="379" y="383"/>
                    </a:lnTo>
                    <a:lnTo>
                      <a:pt x="386" y="381"/>
                    </a:lnTo>
                    <a:lnTo>
                      <a:pt x="395" y="376"/>
                    </a:lnTo>
                    <a:lnTo>
                      <a:pt x="405" y="376"/>
                    </a:lnTo>
                    <a:lnTo>
                      <a:pt x="412" y="371"/>
                    </a:lnTo>
                    <a:lnTo>
                      <a:pt x="419" y="369"/>
                    </a:lnTo>
                    <a:lnTo>
                      <a:pt x="426" y="367"/>
                    </a:lnTo>
                    <a:lnTo>
                      <a:pt x="435" y="357"/>
                    </a:lnTo>
                    <a:lnTo>
                      <a:pt x="445" y="345"/>
                    </a:lnTo>
                    <a:lnTo>
                      <a:pt x="445" y="341"/>
                    </a:lnTo>
                    <a:lnTo>
                      <a:pt x="450" y="334"/>
                    </a:lnTo>
                    <a:lnTo>
                      <a:pt x="447" y="324"/>
                    </a:lnTo>
                    <a:lnTo>
                      <a:pt x="454" y="319"/>
                    </a:lnTo>
                    <a:lnTo>
                      <a:pt x="459" y="312"/>
                    </a:lnTo>
                    <a:lnTo>
                      <a:pt x="461" y="303"/>
                    </a:lnTo>
                    <a:lnTo>
                      <a:pt x="454" y="298"/>
                    </a:lnTo>
                    <a:lnTo>
                      <a:pt x="454" y="291"/>
                    </a:lnTo>
                    <a:lnTo>
                      <a:pt x="445" y="289"/>
                    </a:lnTo>
                    <a:lnTo>
                      <a:pt x="440" y="274"/>
                    </a:lnTo>
                    <a:lnTo>
                      <a:pt x="440" y="265"/>
                    </a:lnTo>
                    <a:lnTo>
                      <a:pt x="423" y="263"/>
                    </a:lnTo>
                    <a:lnTo>
                      <a:pt x="426" y="255"/>
                    </a:lnTo>
                    <a:lnTo>
                      <a:pt x="433" y="251"/>
                    </a:lnTo>
                    <a:lnTo>
                      <a:pt x="440" y="248"/>
                    </a:lnTo>
                    <a:lnTo>
                      <a:pt x="445" y="241"/>
                    </a:lnTo>
                    <a:lnTo>
                      <a:pt x="442" y="232"/>
                    </a:lnTo>
                    <a:lnTo>
                      <a:pt x="435" y="232"/>
                    </a:lnTo>
                    <a:lnTo>
                      <a:pt x="431" y="227"/>
                    </a:lnTo>
                    <a:lnTo>
                      <a:pt x="431" y="218"/>
                    </a:lnTo>
                    <a:lnTo>
                      <a:pt x="442" y="215"/>
                    </a:lnTo>
                    <a:lnTo>
                      <a:pt x="445" y="208"/>
                    </a:lnTo>
                    <a:lnTo>
                      <a:pt x="461" y="206"/>
                    </a:lnTo>
                    <a:lnTo>
                      <a:pt x="452" y="199"/>
                    </a:lnTo>
                    <a:lnTo>
                      <a:pt x="438" y="203"/>
                    </a:lnTo>
                    <a:lnTo>
                      <a:pt x="431" y="201"/>
                    </a:lnTo>
                    <a:lnTo>
                      <a:pt x="426" y="210"/>
                    </a:lnTo>
                    <a:lnTo>
                      <a:pt x="419" y="199"/>
                    </a:lnTo>
                    <a:lnTo>
                      <a:pt x="416" y="189"/>
                    </a:lnTo>
                    <a:lnTo>
                      <a:pt x="421" y="187"/>
                    </a:lnTo>
                    <a:lnTo>
                      <a:pt x="423" y="177"/>
                    </a:lnTo>
                    <a:lnTo>
                      <a:pt x="421" y="173"/>
                    </a:lnTo>
                    <a:lnTo>
                      <a:pt x="421" y="166"/>
                    </a:lnTo>
                    <a:lnTo>
                      <a:pt x="416" y="158"/>
                    </a:lnTo>
                    <a:lnTo>
                      <a:pt x="405" y="156"/>
                    </a:lnTo>
                    <a:lnTo>
                      <a:pt x="397" y="151"/>
                    </a:lnTo>
                    <a:lnTo>
                      <a:pt x="393" y="158"/>
                    </a:lnTo>
                    <a:lnTo>
                      <a:pt x="390" y="163"/>
                    </a:lnTo>
                    <a:lnTo>
                      <a:pt x="388" y="175"/>
                    </a:lnTo>
                    <a:lnTo>
                      <a:pt x="383" y="180"/>
                    </a:lnTo>
                    <a:lnTo>
                      <a:pt x="371" y="182"/>
                    </a:lnTo>
                    <a:lnTo>
                      <a:pt x="364" y="180"/>
                    </a:lnTo>
                    <a:lnTo>
                      <a:pt x="362" y="168"/>
                    </a:lnTo>
                    <a:lnTo>
                      <a:pt x="353" y="166"/>
                    </a:lnTo>
                    <a:lnTo>
                      <a:pt x="343" y="173"/>
                    </a:lnTo>
                    <a:lnTo>
                      <a:pt x="336" y="180"/>
                    </a:lnTo>
                    <a:lnTo>
                      <a:pt x="329" y="175"/>
                    </a:lnTo>
                    <a:lnTo>
                      <a:pt x="329" y="170"/>
                    </a:lnTo>
                    <a:lnTo>
                      <a:pt x="329" y="163"/>
                    </a:lnTo>
                    <a:lnTo>
                      <a:pt x="327" y="154"/>
                    </a:lnTo>
                    <a:lnTo>
                      <a:pt x="322" y="147"/>
                    </a:lnTo>
                    <a:lnTo>
                      <a:pt x="312" y="142"/>
                    </a:lnTo>
                    <a:lnTo>
                      <a:pt x="308" y="151"/>
                    </a:lnTo>
                    <a:lnTo>
                      <a:pt x="305" y="158"/>
                    </a:lnTo>
                    <a:lnTo>
                      <a:pt x="305" y="166"/>
                    </a:lnTo>
                    <a:lnTo>
                      <a:pt x="305" y="175"/>
                    </a:lnTo>
                    <a:lnTo>
                      <a:pt x="300" y="184"/>
                    </a:lnTo>
                    <a:lnTo>
                      <a:pt x="296" y="182"/>
                    </a:lnTo>
                    <a:lnTo>
                      <a:pt x="298" y="168"/>
                    </a:lnTo>
                    <a:lnTo>
                      <a:pt x="293" y="154"/>
                    </a:lnTo>
                    <a:lnTo>
                      <a:pt x="298" y="147"/>
                    </a:lnTo>
                    <a:lnTo>
                      <a:pt x="298" y="135"/>
                    </a:lnTo>
                    <a:lnTo>
                      <a:pt x="293" y="128"/>
                    </a:lnTo>
                    <a:lnTo>
                      <a:pt x="286" y="125"/>
                    </a:lnTo>
                    <a:lnTo>
                      <a:pt x="277" y="130"/>
                    </a:lnTo>
                    <a:lnTo>
                      <a:pt x="267" y="125"/>
                    </a:lnTo>
                    <a:lnTo>
                      <a:pt x="263" y="128"/>
                    </a:lnTo>
                    <a:lnTo>
                      <a:pt x="256" y="137"/>
                    </a:lnTo>
                    <a:lnTo>
                      <a:pt x="253" y="149"/>
                    </a:lnTo>
                    <a:lnTo>
                      <a:pt x="246" y="156"/>
                    </a:lnTo>
                    <a:lnTo>
                      <a:pt x="237" y="151"/>
                    </a:lnTo>
                    <a:lnTo>
                      <a:pt x="239" y="144"/>
                    </a:lnTo>
                    <a:lnTo>
                      <a:pt x="241" y="135"/>
                    </a:lnTo>
                    <a:lnTo>
                      <a:pt x="239" y="128"/>
                    </a:lnTo>
                    <a:lnTo>
                      <a:pt x="239" y="118"/>
                    </a:lnTo>
                    <a:lnTo>
                      <a:pt x="241" y="113"/>
                    </a:lnTo>
                    <a:lnTo>
                      <a:pt x="239" y="104"/>
                    </a:lnTo>
                    <a:lnTo>
                      <a:pt x="230" y="102"/>
                    </a:lnTo>
                    <a:lnTo>
                      <a:pt x="227" y="104"/>
                    </a:lnTo>
                    <a:lnTo>
                      <a:pt x="225" y="109"/>
                    </a:lnTo>
                    <a:lnTo>
                      <a:pt x="220" y="116"/>
                    </a:lnTo>
                    <a:lnTo>
                      <a:pt x="218" y="125"/>
                    </a:lnTo>
                    <a:lnTo>
                      <a:pt x="215" y="132"/>
                    </a:lnTo>
                    <a:lnTo>
                      <a:pt x="211" y="139"/>
                    </a:lnTo>
                    <a:lnTo>
                      <a:pt x="204" y="144"/>
                    </a:lnTo>
                    <a:lnTo>
                      <a:pt x="192" y="142"/>
                    </a:lnTo>
                    <a:lnTo>
                      <a:pt x="194" y="130"/>
                    </a:lnTo>
                    <a:lnTo>
                      <a:pt x="185" y="132"/>
                    </a:lnTo>
                    <a:lnTo>
                      <a:pt x="177" y="135"/>
                    </a:lnTo>
                    <a:lnTo>
                      <a:pt x="168" y="144"/>
                    </a:lnTo>
                    <a:lnTo>
                      <a:pt x="159" y="147"/>
                    </a:lnTo>
                    <a:lnTo>
                      <a:pt x="159" y="132"/>
                    </a:lnTo>
                    <a:lnTo>
                      <a:pt x="166" y="118"/>
                    </a:lnTo>
                    <a:lnTo>
                      <a:pt x="173" y="109"/>
                    </a:lnTo>
                    <a:lnTo>
                      <a:pt x="177" y="102"/>
                    </a:lnTo>
                    <a:lnTo>
                      <a:pt x="182" y="99"/>
                    </a:lnTo>
                    <a:lnTo>
                      <a:pt x="185" y="95"/>
                    </a:lnTo>
                    <a:lnTo>
                      <a:pt x="187" y="87"/>
                    </a:lnTo>
                    <a:lnTo>
                      <a:pt x="187" y="83"/>
                    </a:lnTo>
                    <a:lnTo>
                      <a:pt x="189" y="71"/>
                    </a:lnTo>
                    <a:lnTo>
                      <a:pt x="180" y="69"/>
                    </a:lnTo>
                    <a:lnTo>
                      <a:pt x="187" y="57"/>
                    </a:lnTo>
                    <a:lnTo>
                      <a:pt x="185" y="47"/>
                    </a:lnTo>
                    <a:lnTo>
                      <a:pt x="177" y="38"/>
                    </a:lnTo>
                    <a:lnTo>
                      <a:pt x="180" y="33"/>
                    </a:lnTo>
                    <a:lnTo>
                      <a:pt x="177" y="26"/>
                    </a:lnTo>
                    <a:lnTo>
                      <a:pt x="180" y="16"/>
                    </a:lnTo>
                    <a:lnTo>
                      <a:pt x="173" y="12"/>
                    </a:lnTo>
                    <a:lnTo>
                      <a:pt x="166" y="14"/>
                    </a:lnTo>
                    <a:lnTo>
                      <a:pt x="163" y="2"/>
                    </a:lnTo>
                    <a:lnTo>
                      <a:pt x="154" y="0"/>
                    </a:lnTo>
                    <a:lnTo>
                      <a:pt x="147" y="9"/>
                    </a:lnTo>
                    <a:lnTo>
                      <a:pt x="147" y="24"/>
                    </a:lnTo>
                    <a:lnTo>
                      <a:pt x="144" y="28"/>
                    </a:lnTo>
                    <a:lnTo>
                      <a:pt x="154" y="50"/>
                    </a:lnTo>
                    <a:lnTo>
                      <a:pt x="149" y="54"/>
                    </a:lnTo>
                    <a:lnTo>
                      <a:pt x="142" y="54"/>
                    </a:lnTo>
                    <a:lnTo>
                      <a:pt x="142" y="45"/>
                    </a:lnTo>
                    <a:lnTo>
                      <a:pt x="135" y="42"/>
                    </a:lnTo>
                    <a:lnTo>
                      <a:pt x="135" y="33"/>
                    </a:lnTo>
                    <a:lnTo>
                      <a:pt x="133" y="24"/>
                    </a:lnTo>
                    <a:lnTo>
                      <a:pt x="130" y="19"/>
                    </a:lnTo>
                    <a:lnTo>
                      <a:pt x="125" y="12"/>
                    </a:lnTo>
                    <a:lnTo>
                      <a:pt x="111" y="16"/>
                    </a:lnTo>
                    <a:lnTo>
                      <a:pt x="104" y="14"/>
                    </a:lnTo>
                    <a:lnTo>
                      <a:pt x="99" y="16"/>
                    </a:lnTo>
                    <a:lnTo>
                      <a:pt x="99" y="28"/>
                    </a:lnTo>
                    <a:lnTo>
                      <a:pt x="95" y="26"/>
                    </a:lnTo>
                    <a:lnTo>
                      <a:pt x="90" y="31"/>
                    </a:lnTo>
                    <a:lnTo>
                      <a:pt x="88" y="40"/>
                    </a:lnTo>
                    <a:lnTo>
                      <a:pt x="90" y="47"/>
                    </a:lnTo>
                    <a:lnTo>
                      <a:pt x="97" y="52"/>
                    </a:lnTo>
                    <a:lnTo>
                      <a:pt x="99" y="57"/>
                    </a:lnTo>
                    <a:lnTo>
                      <a:pt x="92" y="54"/>
                    </a:lnTo>
                    <a:lnTo>
                      <a:pt x="85" y="57"/>
                    </a:lnTo>
                    <a:lnTo>
                      <a:pt x="85" y="47"/>
                    </a:lnTo>
                    <a:lnTo>
                      <a:pt x="83" y="42"/>
                    </a:lnTo>
                    <a:lnTo>
                      <a:pt x="81" y="35"/>
                    </a:lnTo>
                    <a:lnTo>
                      <a:pt x="76" y="31"/>
                    </a:lnTo>
                    <a:lnTo>
                      <a:pt x="71" y="38"/>
                    </a:lnTo>
                    <a:lnTo>
                      <a:pt x="73" y="50"/>
                    </a:lnTo>
                    <a:lnTo>
                      <a:pt x="62" y="50"/>
                    </a:lnTo>
                    <a:lnTo>
                      <a:pt x="57" y="38"/>
                    </a:lnTo>
                    <a:lnTo>
                      <a:pt x="50" y="45"/>
                    </a:lnTo>
                    <a:lnTo>
                      <a:pt x="40" y="45"/>
                    </a:lnTo>
                    <a:lnTo>
                      <a:pt x="40" y="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1" name="Freeform 487"/>
              <p:cNvSpPr>
                <a:spLocks/>
              </p:cNvSpPr>
              <p:nvPr/>
            </p:nvSpPr>
            <p:spPr bwMode="auto">
              <a:xfrm>
                <a:off x="1816" y="939"/>
                <a:ext cx="42" cy="45"/>
              </a:xfrm>
              <a:custGeom>
                <a:avLst/>
                <a:gdLst/>
                <a:ahLst/>
                <a:cxnLst>
                  <a:cxn ang="0">
                    <a:pos x="19" y="2"/>
                  </a:cxn>
                  <a:cxn ang="0">
                    <a:pos x="16" y="7"/>
                  </a:cxn>
                  <a:cxn ang="0">
                    <a:pos x="11" y="14"/>
                  </a:cxn>
                  <a:cxn ang="0">
                    <a:pos x="7" y="14"/>
                  </a:cxn>
                  <a:cxn ang="0">
                    <a:pos x="2" y="12"/>
                  </a:cxn>
                  <a:cxn ang="0">
                    <a:pos x="0" y="14"/>
                  </a:cxn>
                  <a:cxn ang="0">
                    <a:pos x="2" y="21"/>
                  </a:cxn>
                  <a:cxn ang="0">
                    <a:pos x="7" y="28"/>
                  </a:cxn>
                  <a:cxn ang="0">
                    <a:pos x="16" y="28"/>
                  </a:cxn>
                  <a:cxn ang="0">
                    <a:pos x="21" y="33"/>
                  </a:cxn>
                  <a:cxn ang="0">
                    <a:pos x="21" y="38"/>
                  </a:cxn>
                  <a:cxn ang="0">
                    <a:pos x="26" y="43"/>
                  </a:cxn>
                  <a:cxn ang="0">
                    <a:pos x="28" y="45"/>
                  </a:cxn>
                  <a:cxn ang="0">
                    <a:pos x="30" y="38"/>
                  </a:cxn>
                  <a:cxn ang="0">
                    <a:pos x="35" y="33"/>
                  </a:cxn>
                  <a:cxn ang="0">
                    <a:pos x="40" y="28"/>
                  </a:cxn>
                  <a:cxn ang="0">
                    <a:pos x="42" y="21"/>
                  </a:cxn>
                  <a:cxn ang="0">
                    <a:pos x="37" y="9"/>
                  </a:cxn>
                  <a:cxn ang="0">
                    <a:pos x="33" y="5"/>
                  </a:cxn>
                  <a:cxn ang="0">
                    <a:pos x="30" y="0"/>
                  </a:cxn>
                  <a:cxn ang="0">
                    <a:pos x="21" y="0"/>
                  </a:cxn>
                  <a:cxn ang="0">
                    <a:pos x="19" y="2"/>
                  </a:cxn>
                </a:cxnLst>
                <a:rect l="0" t="0" r="r" b="b"/>
                <a:pathLst>
                  <a:path w="42" h="45">
                    <a:moveTo>
                      <a:pt x="19" y="2"/>
                    </a:moveTo>
                    <a:lnTo>
                      <a:pt x="16" y="7"/>
                    </a:lnTo>
                    <a:lnTo>
                      <a:pt x="11" y="14"/>
                    </a:lnTo>
                    <a:lnTo>
                      <a:pt x="7" y="14"/>
                    </a:lnTo>
                    <a:lnTo>
                      <a:pt x="2" y="12"/>
                    </a:lnTo>
                    <a:lnTo>
                      <a:pt x="0" y="14"/>
                    </a:lnTo>
                    <a:lnTo>
                      <a:pt x="2" y="21"/>
                    </a:lnTo>
                    <a:lnTo>
                      <a:pt x="7" y="28"/>
                    </a:lnTo>
                    <a:lnTo>
                      <a:pt x="16" y="28"/>
                    </a:lnTo>
                    <a:lnTo>
                      <a:pt x="21" y="33"/>
                    </a:lnTo>
                    <a:lnTo>
                      <a:pt x="21" y="38"/>
                    </a:lnTo>
                    <a:lnTo>
                      <a:pt x="26" y="43"/>
                    </a:lnTo>
                    <a:lnTo>
                      <a:pt x="28" y="45"/>
                    </a:lnTo>
                    <a:lnTo>
                      <a:pt x="30" y="38"/>
                    </a:lnTo>
                    <a:lnTo>
                      <a:pt x="35" y="33"/>
                    </a:lnTo>
                    <a:lnTo>
                      <a:pt x="40" y="28"/>
                    </a:lnTo>
                    <a:lnTo>
                      <a:pt x="42" y="21"/>
                    </a:lnTo>
                    <a:lnTo>
                      <a:pt x="37" y="9"/>
                    </a:lnTo>
                    <a:lnTo>
                      <a:pt x="33" y="5"/>
                    </a:lnTo>
                    <a:lnTo>
                      <a:pt x="30" y="0"/>
                    </a:lnTo>
                    <a:lnTo>
                      <a:pt x="21" y="0"/>
                    </a:lnTo>
                    <a:lnTo>
                      <a:pt x="19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2" name="Freeform 488"/>
              <p:cNvSpPr>
                <a:spLocks/>
              </p:cNvSpPr>
              <p:nvPr/>
            </p:nvSpPr>
            <p:spPr bwMode="auto">
              <a:xfrm>
                <a:off x="1858" y="939"/>
                <a:ext cx="19" cy="26"/>
              </a:xfrm>
              <a:custGeom>
                <a:avLst/>
                <a:gdLst/>
                <a:ahLst/>
                <a:cxnLst>
                  <a:cxn ang="0">
                    <a:pos x="10" y="2"/>
                  </a:cxn>
                  <a:cxn ang="0">
                    <a:pos x="7" y="5"/>
                  </a:cxn>
                  <a:cxn ang="0">
                    <a:pos x="3" y="2"/>
                  </a:cxn>
                  <a:cxn ang="0">
                    <a:pos x="0" y="5"/>
                  </a:cxn>
                  <a:cxn ang="0">
                    <a:pos x="3" y="19"/>
                  </a:cxn>
                  <a:cxn ang="0">
                    <a:pos x="3" y="26"/>
                  </a:cxn>
                  <a:cxn ang="0">
                    <a:pos x="10" y="26"/>
                  </a:cxn>
                  <a:cxn ang="0">
                    <a:pos x="10" y="21"/>
                  </a:cxn>
                  <a:cxn ang="0">
                    <a:pos x="17" y="21"/>
                  </a:cxn>
                  <a:cxn ang="0">
                    <a:pos x="19" y="14"/>
                  </a:cxn>
                  <a:cxn ang="0">
                    <a:pos x="14" y="12"/>
                  </a:cxn>
                  <a:cxn ang="0">
                    <a:pos x="12" y="9"/>
                  </a:cxn>
                  <a:cxn ang="0">
                    <a:pos x="12" y="5"/>
                  </a:cxn>
                  <a:cxn ang="0">
                    <a:pos x="10" y="0"/>
                  </a:cxn>
                  <a:cxn ang="0">
                    <a:pos x="10" y="2"/>
                  </a:cxn>
                </a:cxnLst>
                <a:rect l="0" t="0" r="r" b="b"/>
                <a:pathLst>
                  <a:path w="19" h="26">
                    <a:moveTo>
                      <a:pt x="10" y="2"/>
                    </a:moveTo>
                    <a:lnTo>
                      <a:pt x="7" y="5"/>
                    </a:lnTo>
                    <a:lnTo>
                      <a:pt x="3" y="2"/>
                    </a:lnTo>
                    <a:lnTo>
                      <a:pt x="0" y="5"/>
                    </a:lnTo>
                    <a:lnTo>
                      <a:pt x="3" y="19"/>
                    </a:lnTo>
                    <a:lnTo>
                      <a:pt x="3" y="26"/>
                    </a:lnTo>
                    <a:lnTo>
                      <a:pt x="10" y="26"/>
                    </a:lnTo>
                    <a:lnTo>
                      <a:pt x="10" y="21"/>
                    </a:lnTo>
                    <a:lnTo>
                      <a:pt x="17" y="21"/>
                    </a:lnTo>
                    <a:lnTo>
                      <a:pt x="19" y="14"/>
                    </a:lnTo>
                    <a:lnTo>
                      <a:pt x="14" y="12"/>
                    </a:lnTo>
                    <a:lnTo>
                      <a:pt x="12" y="9"/>
                    </a:lnTo>
                    <a:lnTo>
                      <a:pt x="12" y="5"/>
                    </a:lnTo>
                    <a:lnTo>
                      <a:pt x="10" y="0"/>
                    </a:lnTo>
                    <a:lnTo>
                      <a:pt x="1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3" name="Freeform 489"/>
              <p:cNvSpPr>
                <a:spLocks/>
              </p:cNvSpPr>
              <p:nvPr/>
            </p:nvSpPr>
            <p:spPr bwMode="auto">
              <a:xfrm>
                <a:off x="1830" y="982"/>
                <a:ext cx="14" cy="21"/>
              </a:xfrm>
              <a:custGeom>
                <a:avLst/>
                <a:gdLst/>
                <a:ahLst/>
                <a:cxnLst>
                  <a:cxn ang="0">
                    <a:pos x="12" y="19"/>
                  </a:cxn>
                  <a:cxn ang="0">
                    <a:pos x="14" y="14"/>
                  </a:cxn>
                  <a:cxn ang="0">
                    <a:pos x="12" y="9"/>
                  </a:cxn>
                  <a:cxn ang="0">
                    <a:pos x="9" y="7"/>
                  </a:cxn>
                  <a:cxn ang="0">
                    <a:pos x="7" y="4"/>
                  </a:cxn>
                  <a:cxn ang="0">
                    <a:pos x="2" y="0"/>
                  </a:cxn>
                  <a:cxn ang="0">
                    <a:pos x="0" y="11"/>
                  </a:cxn>
                  <a:cxn ang="0">
                    <a:pos x="7" y="11"/>
                  </a:cxn>
                  <a:cxn ang="0">
                    <a:pos x="7" y="16"/>
                  </a:cxn>
                  <a:cxn ang="0">
                    <a:pos x="9" y="21"/>
                  </a:cxn>
                  <a:cxn ang="0">
                    <a:pos x="12" y="19"/>
                  </a:cxn>
                </a:cxnLst>
                <a:rect l="0" t="0" r="r" b="b"/>
                <a:pathLst>
                  <a:path w="14" h="21">
                    <a:moveTo>
                      <a:pt x="12" y="19"/>
                    </a:moveTo>
                    <a:lnTo>
                      <a:pt x="14" y="14"/>
                    </a:lnTo>
                    <a:lnTo>
                      <a:pt x="12" y="9"/>
                    </a:lnTo>
                    <a:lnTo>
                      <a:pt x="9" y="7"/>
                    </a:lnTo>
                    <a:lnTo>
                      <a:pt x="7" y="4"/>
                    </a:lnTo>
                    <a:lnTo>
                      <a:pt x="2" y="0"/>
                    </a:lnTo>
                    <a:lnTo>
                      <a:pt x="0" y="11"/>
                    </a:lnTo>
                    <a:lnTo>
                      <a:pt x="7" y="11"/>
                    </a:lnTo>
                    <a:lnTo>
                      <a:pt x="7" y="16"/>
                    </a:lnTo>
                    <a:lnTo>
                      <a:pt x="9" y="21"/>
                    </a:lnTo>
                    <a:lnTo>
                      <a:pt x="12" y="1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4" name="Freeform 490"/>
              <p:cNvSpPr>
                <a:spLocks/>
              </p:cNvSpPr>
              <p:nvPr/>
            </p:nvSpPr>
            <p:spPr bwMode="auto">
              <a:xfrm>
                <a:off x="1818" y="1010"/>
                <a:ext cx="12" cy="31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2" y="5"/>
                  </a:cxn>
                  <a:cxn ang="0">
                    <a:pos x="2" y="14"/>
                  </a:cxn>
                  <a:cxn ang="0">
                    <a:pos x="0" y="17"/>
                  </a:cxn>
                  <a:cxn ang="0">
                    <a:pos x="5" y="26"/>
                  </a:cxn>
                  <a:cxn ang="0">
                    <a:pos x="7" y="31"/>
                  </a:cxn>
                  <a:cxn ang="0">
                    <a:pos x="9" y="21"/>
                  </a:cxn>
                  <a:cxn ang="0">
                    <a:pos x="12" y="14"/>
                  </a:cxn>
                  <a:cxn ang="0">
                    <a:pos x="9" y="9"/>
                  </a:cxn>
                  <a:cxn ang="0">
                    <a:pos x="5" y="7"/>
                  </a:cxn>
                  <a:cxn ang="0">
                    <a:pos x="7" y="5"/>
                  </a:cxn>
                  <a:cxn ang="0">
                    <a:pos x="5" y="0"/>
                  </a:cxn>
                  <a:cxn ang="0">
                    <a:pos x="5" y="0"/>
                  </a:cxn>
                  <a:cxn ang="0">
                    <a:pos x="2" y="2"/>
                  </a:cxn>
                </a:cxnLst>
                <a:rect l="0" t="0" r="r" b="b"/>
                <a:pathLst>
                  <a:path w="12" h="31">
                    <a:moveTo>
                      <a:pt x="2" y="2"/>
                    </a:moveTo>
                    <a:lnTo>
                      <a:pt x="2" y="5"/>
                    </a:lnTo>
                    <a:lnTo>
                      <a:pt x="2" y="14"/>
                    </a:lnTo>
                    <a:lnTo>
                      <a:pt x="0" y="17"/>
                    </a:lnTo>
                    <a:lnTo>
                      <a:pt x="5" y="26"/>
                    </a:lnTo>
                    <a:lnTo>
                      <a:pt x="7" y="31"/>
                    </a:lnTo>
                    <a:lnTo>
                      <a:pt x="9" y="21"/>
                    </a:lnTo>
                    <a:lnTo>
                      <a:pt x="12" y="14"/>
                    </a:lnTo>
                    <a:lnTo>
                      <a:pt x="9" y="9"/>
                    </a:lnTo>
                    <a:lnTo>
                      <a:pt x="5" y="7"/>
                    </a:lnTo>
                    <a:lnTo>
                      <a:pt x="7" y="5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5" name="Freeform 491"/>
              <p:cNvSpPr>
                <a:spLocks/>
              </p:cNvSpPr>
              <p:nvPr/>
            </p:nvSpPr>
            <p:spPr bwMode="auto">
              <a:xfrm>
                <a:off x="2109" y="37"/>
                <a:ext cx="50" cy="22"/>
              </a:xfrm>
              <a:custGeom>
                <a:avLst/>
                <a:gdLst/>
                <a:ahLst/>
                <a:cxnLst>
                  <a:cxn ang="0">
                    <a:pos x="0" y="17"/>
                  </a:cxn>
                  <a:cxn ang="0">
                    <a:pos x="0" y="19"/>
                  </a:cxn>
                  <a:cxn ang="0">
                    <a:pos x="2" y="22"/>
                  </a:cxn>
                  <a:cxn ang="0">
                    <a:pos x="5" y="19"/>
                  </a:cxn>
                  <a:cxn ang="0">
                    <a:pos x="5" y="19"/>
                  </a:cxn>
                  <a:cxn ang="0">
                    <a:pos x="7" y="19"/>
                  </a:cxn>
                  <a:cxn ang="0">
                    <a:pos x="9" y="15"/>
                  </a:cxn>
                  <a:cxn ang="0">
                    <a:pos x="12" y="15"/>
                  </a:cxn>
                  <a:cxn ang="0">
                    <a:pos x="14" y="15"/>
                  </a:cxn>
                  <a:cxn ang="0">
                    <a:pos x="16" y="12"/>
                  </a:cxn>
                  <a:cxn ang="0">
                    <a:pos x="21" y="12"/>
                  </a:cxn>
                  <a:cxn ang="0">
                    <a:pos x="26" y="15"/>
                  </a:cxn>
                  <a:cxn ang="0">
                    <a:pos x="35" y="15"/>
                  </a:cxn>
                  <a:cxn ang="0">
                    <a:pos x="40" y="15"/>
                  </a:cxn>
                  <a:cxn ang="0">
                    <a:pos x="42" y="15"/>
                  </a:cxn>
                  <a:cxn ang="0">
                    <a:pos x="45" y="8"/>
                  </a:cxn>
                  <a:cxn ang="0">
                    <a:pos x="50" y="5"/>
                  </a:cxn>
                  <a:cxn ang="0">
                    <a:pos x="50" y="3"/>
                  </a:cxn>
                  <a:cxn ang="0">
                    <a:pos x="45" y="0"/>
                  </a:cxn>
                  <a:cxn ang="0">
                    <a:pos x="45" y="3"/>
                  </a:cxn>
                  <a:cxn ang="0">
                    <a:pos x="38" y="3"/>
                  </a:cxn>
                  <a:cxn ang="0">
                    <a:pos x="35" y="0"/>
                  </a:cxn>
                  <a:cxn ang="0">
                    <a:pos x="33" y="3"/>
                  </a:cxn>
                  <a:cxn ang="0">
                    <a:pos x="33" y="5"/>
                  </a:cxn>
                  <a:cxn ang="0">
                    <a:pos x="31" y="5"/>
                  </a:cxn>
                  <a:cxn ang="0">
                    <a:pos x="26" y="10"/>
                  </a:cxn>
                  <a:cxn ang="0">
                    <a:pos x="21" y="10"/>
                  </a:cxn>
                  <a:cxn ang="0">
                    <a:pos x="16" y="10"/>
                  </a:cxn>
                  <a:cxn ang="0">
                    <a:pos x="14" y="10"/>
                  </a:cxn>
                  <a:cxn ang="0">
                    <a:pos x="12" y="12"/>
                  </a:cxn>
                  <a:cxn ang="0">
                    <a:pos x="9" y="10"/>
                  </a:cxn>
                  <a:cxn ang="0">
                    <a:pos x="5" y="12"/>
                  </a:cxn>
                  <a:cxn ang="0">
                    <a:pos x="2" y="15"/>
                  </a:cxn>
                  <a:cxn ang="0">
                    <a:pos x="0" y="15"/>
                  </a:cxn>
                  <a:cxn ang="0">
                    <a:pos x="0" y="17"/>
                  </a:cxn>
                </a:cxnLst>
                <a:rect l="0" t="0" r="r" b="b"/>
                <a:pathLst>
                  <a:path w="50" h="22">
                    <a:moveTo>
                      <a:pt x="0" y="17"/>
                    </a:moveTo>
                    <a:lnTo>
                      <a:pt x="0" y="19"/>
                    </a:lnTo>
                    <a:lnTo>
                      <a:pt x="2" y="22"/>
                    </a:lnTo>
                    <a:lnTo>
                      <a:pt x="5" y="19"/>
                    </a:lnTo>
                    <a:lnTo>
                      <a:pt x="5" y="19"/>
                    </a:lnTo>
                    <a:lnTo>
                      <a:pt x="7" y="19"/>
                    </a:lnTo>
                    <a:lnTo>
                      <a:pt x="9" y="15"/>
                    </a:lnTo>
                    <a:lnTo>
                      <a:pt x="12" y="15"/>
                    </a:lnTo>
                    <a:lnTo>
                      <a:pt x="14" y="15"/>
                    </a:lnTo>
                    <a:lnTo>
                      <a:pt x="16" y="12"/>
                    </a:lnTo>
                    <a:lnTo>
                      <a:pt x="21" y="12"/>
                    </a:lnTo>
                    <a:lnTo>
                      <a:pt x="26" y="15"/>
                    </a:lnTo>
                    <a:lnTo>
                      <a:pt x="35" y="15"/>
                    </a:lnTo>
                    <a:lnTo>
                      <a:pt x="40" y="15"/>
                    </a:lnTo>
                    <a:lnTo>
                      <a:pt x="42" y="15"/>
                    </a:lnTo>
                    <a:lnTo>
                      <a:pt x="45" y="8"/>
                    </a:lnTo>
                    <a:lnTo>
                      <a:pt x="50" y="5"/>
                    </a:lnTo>
                    <a:lnTo>
                      <a:pt x="50" y="3"/>
                    </a:lnTo>
                    <a:lnTo>
                      <a:pt x="45" y="0"/>
                    </a:lnTo>
                    <a:lnTo>
                      <a:pt x="45" y="3"/>
                    </a:lnTo>
                    <a:lnTo>
                      <a:pt x="38" y="3"/>
                    </a:lnTo>
                    <a:lnTo>
                      <a:pt x="35" y="0"/>
                    </a:lnTo>
                    <a:lnTo>
                      <a:pt x="33" y="3"/>
                    </a:lnTo>
                    <a:lnTo>
                      <a:pt x="33" y="5"/>
                    </a:lnTo>
                    <a:lnTo>
                      <a:pt x="31" y="5"/>
                    </a:lnTo>
                    <a:lnTo>
                      <a:pt x="26" y="10"/>
                    </a:lnTo>
                    <a:lnTo>
                      <a:pt x="21" y="10"/>
                    </a:lnTo>
                    <a:lnTo>
                      <a:pt x="16" y="10"/>
                    </a:lnTo>
                    <a:lnTo>
                      <a:pt x="14" y="10"/>
                    </a:lnTo>
                    <a:lnTo>
                      <a:pt x="12" y="12"/>
                    </a:lnTo>
                    <a:lnTo>
                      <a:pt x="9" y="10"/>
                    </a:lnTo>
                    <a:lnTo>
                      <a:pt x="5" y="12"/>
                    </a:lnTo>
                    <a:lnTo>
                      <a:pt x="2" y="15"/>
                    </a:lnTo>
                    <a:lnTo>
                      <a:pt x="0" y="15"/>
                    </a:lnTo>
                    <a:lnTo>
                      <a:pt x="0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6" name="Freeform 492"/>
              <p:cNvSpPr>
                <a:spLocks/>
              </p:cNvSpPr>
              <p:nvPr/>
            </p:nvSpPr>
            <p:spPr bwMode="auto">
              <a:xfrm>
                <a:off x="2090" y="1185"/>
                <a:ext cx="14" cy="19"/>
              </a:xfrm>
              <a:custGeom>
                <a:avLst/>
                <a:gdLst/>
                <a:ahLst/>
                <a:cxnLst>
                  <a:cxn ang="0">
                    <a:pos x="5" y="2"/>
                  </a:cxn>
                  <a:cxn ang="0">
                    <a:pos x="2" y="5"/>
                  </a:cxn>
                  <a:cxn ang="0">
                    <a:pos x="2" y="10"/>
                  </a:cxn>
                  <a:cxn ang="0">
                    <a:pos x="0" y="14"/>
                  </a:cxn>
                  <a:cxn ang="0">
                    <a:pos x="0" y="19"/>
                  </a:cxn>
                  <a:cxn ang="0">
                    <a:pos x="2" y="19"/>
                  </a:cxn>
                  <a:cxn ang="0">
                    <a:pos x="5" y="19"/>
                  </a:cxn>
                  <a:cxn ang="0">
                    <a:pos x="7" y="19"/>
                  </a:cxn>
                  <a:cxn ang="0">
                    <a:pos x="5" y="17"/>
                  </a:cxn>
                  <a:cxn ang="0">
                    <a:pos x="9" y="12"/>
                  </a:cxn>
                  <a:cxn ang="0">
                    <a:pos x="9" y="10"/>
                  </a:cxn>
                  <a:cxn ang="0">
                    <a:pos x="12" y="10"/>
                  </a:cxn>
                  <a:cxn ang="0">
                    <a:pos x="12" y="7"/>
                  </a:cxn>
                  <a:cxn ang="0">
                    <a:pos x="14" y="5"/>
                  </a:cxn>
                  <a:cxn ang="0">
                    <a:pos x="9" y="2"/>
                  </a:cxn>
                  <a:cxn ang="0">
                    <a:pos x="7" y="5"/>
                  </a:cxn>
                  <a:cxn ang="0">
                    <a:pos x="9" y="2"/>
                  </a:cxn>
                  <a:cxn ang="0">
                    <a:pos x="7" y="0"/>
                  </a:cxn>
                  <a:cxn ang="0">
                    <a:pos x="5" y="2"/>
                  </a:cxn>
                </a:cxnLst>
                <a:rect l="0" t="0" r="r" b="b"/>
                <a:pathLst>
                  <a:path w="14" h="19">
                    <a:moveTo>
                      <a:pt x="5" y="2"/>
                    </a:moveTo>
                    <a:lnTo>
                      <a:pt x="2" y="5"/>
                    </a:lnTo>
                    <a:lnTo>
                      <a:pt x="2" y="10"/>
                    </a:lnTo>
                    <a:lnTo>
                      <a:pt x="0" y="14"/>
                    </a:lnTo>
                    <a:lnTo>
                      <a:pt x="0" y="19"/>
                    </a:lnTo>
                    <a:lnTo>
                      <a:pt x="2" y="19"/>
                    </a:lnTo>
                    <a:lnTo>
                      <a:pt x="5" y="19"/>
                    </a:lnTo>
                    <a:lnTo>
                      <a:pt x="7" y="19"/>
                    </a:lnTo>
                    <a:lnTo>
                      <a:pt x="5" y="17"/>
                    </a:lnTo>
                    <a:lnTo>
                      <a:pt x="9" y="12"/>
                    </a:lnTo>
                    <a:lnTo>
                      <a:pt x="9" y="10"/>
                    </a:lnTo>
                    <a:lnTo>
                      <a:pt x="12" y="10"/>
                    </a:lnTo>
                    <a:lnTo>
                      <a:pt x="12" y="7"/>
                    </a:lnTo>
                    <a:lnTo>
                      <a:pt x="14" y="5"/>
                    </a:lnTo>
                    <a:lnTo>
                      <a:pt x="9" y="2"/>
                    </a:lnTo>
                    <a:lnTo>
                      <a:pt x="7" y="5"/>
                    </a:lnTo>
                    <a:lnTo>
                      <a:pt x="9" y="2"/>
                    </a:lnTo>
                    <a:lnTo>
                      <a:pt x="7" y="0"/>
                    </a:lnTo>
                    <a:lnTo>
                      <a:pt x="5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7" name="Freeform 493"/>
              <p:cNvSpPr>
                <a:spLocks/>
              </p:cNvSpPr>
              <p:nvPr/>
            </p:nvSpPr>
            <p:spPr bwMode="auto">
              <a:xfrm>
                <a:off x="2088" y="1209"/>
                <a:ext cx="9" cy="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2" y="7"/>
                  </a:cxn>
                  <a:cxn ang="0">
                    <a:pos x="4" y="4"/>
                  </a:cxn>
                  <a:cxn ang="0">
                    <a:pos x="4" y="7"/>
                  </a:cxn>
                  <a:cxn ang="0">
                    <a:pos x="7" y="9"/>
                  </a:cxn>
                  <a:cxn ang="0">
                    <a:pos x="9" y="4"/>
                  </a:cxn>
                  <a:cxn ang="0">
                    <a:pos x="7" y="2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0"/>
                  </a:cxn>
                </a:cxnLst>
                <a:rect l="0" t="0" r="r" b="b"/>
                <a:pathLst>
                  <a:path w="9" h="9">
                    <a:moveTo>
                      <a:pt x="0" y="0"/>
                    </a:moveTo>
                    <a:lnTo>
                      <a:pt x="0" y="2"/>
                    </a:lnTo>
                    <a:lnTo>
                      <a:pt x="2" y="7"/>
                    </a:lnTo>
                    <a:lnTo>
                      <a:pt x="4" y="4"/>
                    </a:lnTo>
                    <a:lnTo>
                      <a:pt x="4" y="7"/>
                    </a:lnTo>
                    <a:lnTo>
                      <a:pt x="7" y="9"/>
                    </a:lnTo>
                    <a:lnTo>
                      <a:pt x="9" y="4"/>
                    </a:lnTo>
                    <a:lnTo>
                      <a:pt x="7" y="2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8" name="Freeform 494"/>
              <p:cNvSpPr>
                <a:spLocks/>
              </p:cNvSpPr>
              <p:nvPr/>
            </p:nvSpPr>
            <p:spPr bwMode="auto">
              <a:xfrm>
                <a:off x="2073" y="1197"/>
                <a:ext cx="15" cy="26"/>
              </a:xfrm>
              <a:custGeom>
                <a:avLst/>
                <a:gdLst/>
                <a:ahLst/>
                <a:cxnLst>
                  <a:cxn ang="0">
                    <a:pos x="8" y="2"/>
                  </a:cxn>
                  <a:cxn ang="0">
                    <a:pos x="8" y="5"/>
                  </a:cxn>
                  <a:cxn ang="0">
                    <a:pos x="3" y="7"/>
                  </a:cxn>
                  <a:cxn ang="0">
                    <a:pos x="0" y="14"/>
                  </a:cxn>
                  <a:cxn ang="0">
                    <a:pos x="0" y="24"/>
                  </a:cxn>
                  <a:cxn ang="0">
                    <a:pos x="8" y="26"/>
                  </a:cxn>
                  <a:cxn ang="0">
                    <a:pos x="8" y="21"/>
                  </a:cxn>
                  <a:cxn ang="0">
                    <a:pos x="12" y="16"/>
                  </a:cxn>
                  <a:cxn ang="0">
                    <a:pos x="10" y="14"/>
                  </a:cxn>
                  <a:cxn ang="0">
                    <a:pos x="12" y="12"/>
                  </a:cxn>
                  <a:cxn ang="0">
                    <a:pos x="10" y="9"/>
                  </a:cxn>
                  <a:cxn ang="0">
                    <a:pos x="15" y="9"/>
                  </a:cxn>
                  <a:cxn ang="0">
                    <a:pos x="15" y="5"/>
                  </a:cxn>
                  <a:cxn ang="0">
                    <a:pos x="15" y="0"/>
                  </a:cxn>
                  <a:cxn ang="0">
                    <a:pos x="12" y="0"/>
                  </a:cxn>
                  <a:cxn ang="0">
                    <a:pos x="10" y="0"/>
                  </a:cxn>
                  <a:cxn ang="0">
                    <a:pos x="8" y="2"/>
                  </a:cxn>
                </a:cxnLst>
                <a:rect l="0" t="0" r="r" b="b"/>
                <a:pathLst>
                  <a:path w="15" h="26">
                    <a:moveTo>
                      <a:pt x="8" y="2"/>
                    </a:moveTo>
                    <a:lnTo>
                      <a:pt x="8" y="5"/>
                    </a:lnTo>
                    <a:lnTo>
                      <a:pt x="3" y="7"/>
                    </a:lnTo>
                    <a:lnTo>
                      <a:pt x="0" y="14"/>
                    </a:lnTo>
                    <a:lnTo>
                      <a:pt x="0" y="24"/>
                    </a:lnTo>
                    <a:lnTo>
                      <a:pt x="8" y="26"/>
                    </a:lnTo>
                    <a:lnTo>
                      <a:pt x="8" y="21"/>
                    </a:lnTo>
                    <a:lnTo>
                      <a:pt x="12" y="16"/>
                    </a:lnTo>
                    <a:lnTo>
                      <a:pt x="10" y="14"/>
                    </a:lnTo>
                    <a:lnTo>
                      <a:pt x="12" y="12"/>
                    </a:lnTo>
                    <a:lnTo>
                      <a:pt x="10" y="9"/>
                    </a:lnTo>
                    <a:lnTo>
                      <a:pt x="15" y="9"/>
                    </a:lnTo>
                    <a:lnTo>
                      <a:pt x="15" y="5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10" y="0"/>
                    </a:lnTo>
                    <a:lnTo>
                      <a:pt x="8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19" name="Freeform 495"/>
              <p:cNvSpPr>
                <a:spLocks/>
              </p:cNvSpPr>
              <p:nvPr/>
            </p:nvSpPr>
            <p:spPr bwMode="auto">
              <a:xfrm>
                <a:off x="2038" y="1202"/>
                <a:ext cx="35" cy="82"/>
              </a:xfrm>
              <a:custGeom>
                <a:avLst/>
                <a:gdLst/>
                <a:ahLst/>
                <a:cxnLst>
                  <a:cxn ang="0">
                    <a:pos x="31" y="2"/>
                  </a:cxn>
                  <a:cxn ang="0">
                    <a:pos x="31" y="0"/>
                  </a:cxn>
                  <a:cxn ang="0">
                    <a:pos x="24" y="4"/>
                  </a:cxn>
                  <a:cxn ang="0">
                    <a:pos x="16" y="7"/>
                  </a:cxn>
                  <a:cxn ang="0">
                    <a:pos x="9" y="14"/>
                  </a:cxn>
                  <a:cxn ang="0">
                    <a:pos x="16" y="16"/>
                  </a:cxn>
                  <a:cxn ang="0">
                    <a:pos x="21" y="23"/>
                  </a:cxn>
                  <a:cxn ang="0">
                    <a:pos x="19" y="30"/>
                  </a:cxn>
                  <a:cxn ang="0">
                    <a:pos x="12" y="30"/>
                  </a:cxn>
                  <a:cxn ang="0">
                    <a:pos x="2" y="30"/>
                  </a:cxn>
                  <a:cxn ang="0">
                    <a:pos x="0" y="33"/>
                  </a:cxn>
                  <a:cxn ang="0">
                    <a:pos x="0" y="37"/>
                  </a:cxn>
                  <a:cxn ang="0">
                    <a:pos x="5" y="42"/>
                  </a:cxn>
                  <a:cxn ang="0">
                    <a:pos x="9" y="49"/>
                  </a:cxn>
                  <a:cxn ang="0">
                    <a:pos x="14" y="42"/>
                  </a:cxn>
                  <a:cxn ang="0">
                    <a:pos x="19" y="49"/>
                  </a:cxn>
                  <a:cxn ang="0">
                    <a:pos x="16" y="56"/>
                  </a:cxn>
                  <a:cxn ang="0">
                    <a:pos x="14" y="64"/>
                  </a:cxn>
                  <a:cxn ang="0">
                    <a:pos x="9" y="71"/>
                  </a:cxn>
                  <a:cxn ang="0">
                    <a:pos x="7" y="78"/>
                  </a:cxn>
                  <a:cxn ang="0">
                    <a:pos x="12" y="82"/>
                  </a:cxn>
                  <a:cxn ang="0">
                    <a:pos x="16" y="68"/>
                  </a:cxn>
                  <a:cxn ang="0">
                    <a:pos x="21" y="61"/>
                  </a:cxn>
                  <a:cxn ang="0">
                    <a:pos x="26" y="52"/>
                  </a:cxn>
                  <a:cxn ang="0">
                    <a:pos x="26" y="45"/>
                  </a:cxn>
                  <a:cxn ang="0">
                    <a:pos x="33" y="37"/>
                  </a:cxn>
                  <a:cxn ang="0">
                    <a:pos x="35" y="37"/>
                  </a:cxn>
                  <a:cxn ang="0">
                    <a:pos x="35" y="30"/>
                  </a:cxn>
                  <a:cxn ang="0">
                    <a:pos x="31" y="19"/>
                  </a:cxn>
                  <a:cxn ang="0">
                    <a:pos x="28" y="19"/>
                  </a:cxn>
                  <a:cxn ang="0">
                    <a:pos x="26" y="16"/>
                  </a:cxn>
                  <a:cxn ang="0">
                    <a:pos x="28" y="9"/>
                  </a:cxn>
                  <a:cxn ang="0">
                    <a:pos x="31" y="2"/>
                  </a:cxn>
                  <a:cxn ang="0">
                    <a:pos x="31" y="2"/>
                  </a:cxn>
                </a:cxnLst>
                <a:rect l="0" t="0" r="r" b="b"/>
                <a:pathLst>
                  <a:path w="35" h="82">
                    <a:moveTo>
                      <a:pt x="31" y="2"/>
                    </a:moveTo>
                    <a:lnTo>
                      <a:pt x="31" y="0"/>
                    </a:lnTo>
                    <a:lnTo>
                      <a:pt x="24" y="4"/>
                    </a:lnTo>
                    <a:lnTo>
                      <a:pt x="16" y="7"/>
                    </a:lnTo>
                    <a:lnTo>
                      <a:pt x="9" y="14"/>
                    </a:lnTo>
                    <a:lnTo>
                      <a:pt x="16" y="16"/>
                    </a:lnTo>
                    <a:lnTo>
                      <a:pt x="21" y="23"/>
                    </a:lnTo>
                    <a:lnTo>
                      <a:pt x="19" y="30"/>
                    </a:lnTo>
                    <a:lnTo>
                      <a:pt x="12" y="30"/>
                    </a:lnTo>
                    <a:lnTo>
                      <a:pt x="2" y="30"/>
                    </a:lnTo>
                    <a:lnTo>
                      <a:pt x="0" y="33"/>
                    </a:lnTo>
                    <a:lnTo>
                      <a:pt x="0" y="37"/>
                    </a:lnTo>
                    <a:lnTo>
                      <a:pt x="5" y="42"/>
                    </a:lnTo>
                    <a:lnTo>
                      <a:pt x="9" y="49"/>
                    </a:lnTo>
                    <a:lnTo>
                      <a:pt x="14" y="42"/>
                    </a:lnTo>
                    <a:lnTo>
                      <a:pt x="19" y="49"/>
                    </a:lnTo>
                    <a:lnTo>
                      <a:pt x="16" y="56"/>
                    </a:lnTo>
                    <a:lnTo>
                      <a:pt x="14" y="64"/>
                    </a:lnTo>
                    <a:lnTo>
                      <a:pt x="9" y="71"/>
                    </a:lnTo>
                    <a:lnTo>
                      <a:pt x="7" y="78"/>
                    </a:lnTo>
                    <a:lnTo>
                      <a:pt x="12" y="82"/>
                    </a:lnTo>
                    <a:lnTo>
                      <a:pt x="16" y="68"/>
                    </a:lnTo>
                    <a:lnTo>
                      <a:pt x="21" y="61"/>
                    </a:lnTo>
                    <a:lnTo>
                      <a:pt x="26" y="52"/>
                    </a:lnTo>
                    <a:lnTo>
                      <a:pt x="26" y="45"/>
                    </a:lnTo>
                    <a:lnTo>
                      <a:pt x="33" y="37"/>
                    </a:lnTo>
                    <a:lnTo>
                      <a:pt x="35" y="37"/>
                    </a:lnTo>
                    <a:lnTo>
                      <a:pt x="35" y="30"/>
                    </a:lnTo>
                    <a:lnTo>
                      <a:pt x="31" y="19"/>
                    </a:lnTo>
                    <a:lnTo>
                      <a:pt x="28" y="19"/>
                    </a:lnTo>
                    <a:lnTo>
                      <a:pt x="26" y="16"/>
                    </a:lnTo>
                    <a:lnTo>
                      <a:pt x="28" y="9"/>
                    </a:lnTo>
                    <a:lnTo>
                      <a:pt x="31" y="2"/>
                    </a:lnTo>
                    <a:lnTo>
                      <a:pt x="31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0" name="Freeform 496"/>
              <p:cNvSpPr>
                <a:spLocks/>
              </p:cNvSpPr>
              <p:nvPr/>
            </p:nvSpPr>
            <p:spPr bwMode="auto">
              <a:xfrm>
                <a:off x="1905" y="1348"/>
                <a:ext cx="15" cy="19"/>
              </a:xfrm>
              <a:custGeom>
                <a:avLst/>
                <a:gdLst/>
                <a:ahLst/>
                <a:cxnLst>
                  <a:cxn ang="0">
                    <a:pos x="5" y="12"/>
                  </a:cxn>
                  <a:cxn ang="0">
                    <a:pos x="8" y="17"/>
                  </a:cxn>
                  <a:cxn ang="0">
                    <a:pos x="10" y="19"/>
                  </a:cxn>
                  <a:cxn ang="0">
                    <a:pos x="15" y="19"/>
                  </a:cxn>
                  <a:cxn ang="0">
                    <a:pos x="15" y="15"/>
                  </a:cxn>
                  <a:cxn ang="0">
                    <a:pos x="12" y="5"/>
                  </a:cxn>
                  <a:cxn ang="0">
                    <a:pos x="10" y="0"/>
                  </a:cxn>
                  <a:cxn ang="0">
                    <a:pos x="5" y="0"/>
                  </a:cxn>
                  <a:cxn ang="0">
                    <a:pos x="0" y="5"/>
                  </a:cxn>
                  <a:cxn ang="0">
                    <a:pos x="5" y="12"/>
                  </a:cxn>
                </a:cxnLst>
                <a:rect l="0" t="0" r="r" b="b"/>
                <a:pathLst>
                  <a:path w="15" h="19">
                    <a:moveTo>
                      <a:pt x="5" y="12"/>
                    </a:moveTo>
                    <a:lnTo>
                      <a:pt x="8" y="17"/>
                    </a:lnTo>
                    <a:lnTo>
                      <a:pt x="10" y="19"/>
                    </a:lnTo>
                    <a:lnTo>
                      <a:pt x="15" y="19"/>
                    </a:lnTo>
                    <a:lnTo>
                      <a:pt x="15" y="15"/>
                    </a:lnTo>
                    <a:lnTo>
                      <a:pt x="12" y="5"/>
                    </a:lnTo>
                    <a:lnTo>
                      <a:pt x="10" y="0"/>
                    </a:lnTo>
                    <a:lnTo>
                      <a:pt x="5" y="0"/>
                    </a:lnTo>
                    <a:lnTo>
                      <a:pt x="0" y="5"/>
                    </a:lnTo>
                    <a:lnTo>
                      <a:pt x="5" y="1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1" name="Freeform 497"/>
              <p:cNvSpPr>
                <a:spLocks/>
              </p:cNvSpPr>
              <p:nvPr/>
            </p:nvSpPr>
            <p:spPr bwMode="auto">
              <a:xfrm>
                <a:off x="1927" y="1363"/>
                <a:ext cx="12" cy="14"/>
              </a:xfrm>
              <a:custGeom>
                <a:avLst/>
                <a:gdLst/>
                <a:ahLst/>
                <a:cxnLst>
                  <a:cxn ang="0">
                    <a:pos x="4" y="11"/>
                  </a:cxn>
                  <a:cxn ang="0">
                    <a:pos x="7" y="7"/>
                  </a:cxn>
                  <a:cxn ang="0">
                    <a:pos x="12" y="2"/>
                  </a:cxn>
                  <a:cxn ang="0">
                    <a:pos x="9" y="0"/>
                  </a:cxn>
                  <a:cxn ang="0">
                    <a:pos x="4" y="0"/>
                  </a:cxn>
                  <a:cxn ang="0">
                    <a:pos x="0" y="2"/>
                  </a:cxn>
                  <a:cxn ang="0">
                    <a:pos x="0" y="9"/>
                  </a:cxn>
                  <a:cxn ang="0">
                    <a:pos x="2" y="11"/>
                  </a:cxn>
                  <a:cxn ang="0">
                    <a:pos x="4" y="14"/>
                  </a:cxn>
                  <a:cxn ang="0">
                    <a:pos x="4" y="11"/>
                  </a:cxn>
                </a:cxnLst>
                <a:rect l="0" t="0" r="r" b="b"/>
                <a:pathLst>
                  <a:path w="12" h="14">
                    <a:moveTo>
                      <a:pt x="4" y="11"/>
                    </a:moveTo>
                    <a:lnTo>
                      <a:pt x="7" y="7"/>
                    </a:lnTo>
                    <a:lnTo>
                      <a:pt x="12" y="2"/>
                    </a:lnTo>
                    <a:lnTo>
                      <a:pt x="9" y="0"/>
                    </a:lnTo>
                    <a:lnTo>
                      <a:pt x="4" y="0"/>
                    </a:lnTo>
                    <a:lnTo>
                      <a:pt x="0" y="2"/>
                    </a:lnTo>
                    <a:lnTo>
                      <a:pt x="0" y="9"/>
                    </a:lnTo>
                    <a:lnTo>
                      <a:pt x="2" y="11"/>
                    </a:lnTo>
                    <a:lnTo>
                      <a:pt x="4" y="14"/>
                    </a:lnTo>
                    <a:lnTo>
                      <a:pt x="4" y="1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2" name="Freeform 498"/>
              <p:cNvSpPr>
                <a:spLocks/>
              </p:cNvSpPr>
              <p:nvPr/>
            </p:nvSpPr>
            <p:spPr bwMode="auto">
              <a:xfrm>
                <a:off x="1915" y="1329"/>
                <a:ext cx="33" cy="31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2" y="10"/>
                  </a:cxn>
                  <a:cxn ang="0">
                    <a:pos x="0" y="17"/>
                  </a:cxn>
                  <a:cxn ang="0">
                    <a:pos x="5" y="19"/>
                  </a:cxn>
                  <a:cxn ang="0">
                    <a:pos x="7" y="24"/>
                  </a:cxn>
                  <a:cxn ang="0">
                    <a:pos x="19" y="24"/>
                  </a:cxn>
                  <a:cxn ang="0">
                    <a:pos x="21" y="31"/>
                  </a:cxn>
                  <a:cxn ang="0">
                    <a:pos x="26" y="31"/>
                  </a:cxn>
                  <a:cxn ang="0">
                    <a:pos x="28" y="31"/>
                  </a:cxn>
                  <a:cxn ang="0">
                    <a:pos x="31" y="31"/>
                  </a:cxn>
                  <a:cxn ang="0">
                    <a:pos x="33" y="26"/>
                  </a:cxn>
                  <a:cxn ang="0">
                    <a:pos x="28" y="26"/>
                  </a:cxn>
                  <a:cxn ang="0">
                    <a:pos x="24" y="22"/>
                  </a:cxn>
                  <a:cxn ang="0">
                    <a:pos x="16" y="17"/>
                  </a:cxn>
                  <a:cxn ang="0">
                    <a:pos x="21" y="12"/>
                  </a:cxn>
                  <a:cxn ang="0">
                    <a:pos x="21" y="10"/>
                  </a:cxn>
                  <a:cxn ang="0">
                    <a:pos x="19" y="8"/>
                  </a:cxn>
                  <a:cxn ang="0">
                    <a:pos x="12" y="0"/>
                  </a:cxn>
                  <a:cxn ang="0">
                    <a:pos x="5" y="0"/>
                  </a:cxn>
                  <a:cxn ang="0">
                    <a:pos x="5" y="5"/>
                  </a:cxn>
                </a:cxnLst>
                <a:rect l="0" t="0" r="r" b="b"/>
                <a:pathLst>
                  <a:path w="33" h="31">
                    <a:moveTo>
                      <a:pt x="5" y="5"/>
                    </a:moveTo>
                    <a:lnTo>
                      <a:pt x="2" y="10"/>
                    </a:lnTo>
                    <a:lnTo>
                      <a:pt x="0" y="17"/>
                    </a:lnTo>
                    <a:lnTo>
                      <a:pt x="5" y="19"/>
                    </a:lnTo>
                    <a:lnTo>
                      <a:pt x="7" y="24"/>
                    </a:lnTo>
                    <a:lnTo>
                      <a:pt x="19" y="24"/>
                    </a:lnTo>
                    <a:lnTo>
                      <a:pt x="21" y="31"/>
                    </a:lnTo>
                    <a:lnTo>
                      <a:pt x="26" y="31"/>
                    </a:lnTo>
                    <a:lnTo>
                      <a:pt x="28" y="31"/>
                    </a:lnTo>
                    <a:lnTo>
                      <a:pt x="31" y="31"/>
                    </a:lnTo>
                    <a:lnTo>
                      <a:pt x="33" y="26"/>
                    </a:lnTo>
                    <a:lnTo>
                      <a:pt x="28" y="26"/>
                    </a:lnTo>
                    <a:lnTo>
                      <a:pt x="24" y="22"/>
                    </a:lnTo>
                    <a:lnTo>
                      <a:pt x="16" y="17"/>
                    </a:lnTo>
                    <a:lnTo>
                      <a:pt x="21" y="12"/>
                    </a:lnTo>
                    <a:lnTo>
                      <a:pt x="21" y="10"/>
                    </a:lnTo>
                    <a:lnTo>
                      <a:pt x="19" y="8"/>
                    </a:lnTo>
                    <a:lnTo>
                      <a:pt x="12" y="0"/>
                    </a:lnTo>
                    <a:lnTo>
                      <a:pt x="5" y="0"/>
                    </a:lnTo>
                    <a:lnTo>
                      <a:pt x="5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3" name="Freeform 499"/>
              <p:cNvSpPr>
                <a:spLocks/>
              </p:cNvSpPr>
              <p:nvPr/>
            </p:nvSpPr>
            <p:spPr bwMode="auto">
              <a:xfrm>
                <a:off x="1941" y="1308"/>
                <a:ext cx="33" cy="40"/>
              </a:xfrm>
              <a:custGeom>
                <a:avLst/>
                <a:gdLst/>
                <a:ahLst/>
                <a:cxnLst>
                  <a:cxn ang="0">
                    <a:pos x="0" y="5"/>
                  </a:cxn>
                  <a:cxn ang="0">
                    <a:pos x="0" y="10"/>
                  </a:cxn>
                  <a:cxn ang="0">
                    <a:pos x="7" y="17"/>
                  </a:cxn>
                  <a:cxn ang="0">
                    <a:pos x="9" y="24"/>
                  </a:cxn>
                  <a:cxn ang="0">
                    <a:pos x="14" y="31"/>
                  </a:cxn>
                  <a:cxn ang="0">
                    <a:pos x="17" y="40"/>
                  </a:cxn>
                  <a:cxn ang="0">
                    <a:pos x="19" y="31"/>
                  </a:cxn>
                  <a:cxn ang="0">
                    <a:pos x="33" y="19"/>
                  </a:cxn>
                  <a:cxn ang="0">
                    <a:pos x="33" y="17"/>
                  </a:cxn>
                  <a:cxn ang="0">
                    <a:pos x="26" y="14"/>
                  </a:cxn>
                  <a:cxn ang="0">
                    <a:pos x="14" y="19"/>
                  </a:cxn>
                  <a:cxn ang="0">
                    <a:pos x="12" y="19"/>
                  </a:cxn>
                  <a:cxn ang="0">
                    <a:pos x="12" y="12"/>
                  </a:cxn>
                  <a:cxn ang="0">
                    <a:pos x="7" y="2"/>
                  </a:cxn>
                  <a:cxn ang="0">
                    <a:pos x="0" y="0"/>
                  </a:cxn>
                  <a:cxn ang="0">
                    <a:pos x="0" y="5"/>
                  </a:cxn>
                </a:cxnLst>
                <a:rect l="0" t="0" r="r" b="b"/>
                <a:pathLst>
                  <a:path w="33" h="40">
                    <a:moveTo>
                      <a:pt x="0" y="5"/>
                    </a:moveTo>
                    <a:lnTo>
                      <a:pt x="0" y="10"/>
                    </a:lnTo>
                    <a:lnTo>
                      <a:pt x="7" y="17"/>
                    </a:lnTo>
                    <a:lnTo>
                      <a:pt x="9" y="24"/>
                    </a:lnTo>
                    <a:lnTo>
                      <a:pt x="14" y="31"/>
                    </a:lnTo>
                    <a:lnTo>
                      <a:pt x="17" y="40"/>
                    </a:lnTo>
                    <a:lnTo>
                      <a:pt x="19" y="31"/>
                    </a:lnTo>
                    <a:lnTo>
                      <a:pt x="33" y="19"/>
                    </a:lnTo>
                    <a:lnTo>
                      <a:pt x="33" y="17"/>
                    </a:lnTo>
                    <a:lnTo>
                      <a:pt x="26" y="14"/>
                    </a:lnTo>
                    <a:lnTo>
                      <a:pt x="14" y="19"/>
                    </a:lnTo>
                    <a:lnTo>
                      <a:pt x="12" y="19"/>
                    </a:lnTo>
                    <a:lnTo>
                      <a:pt x="12" y="12"/>
                    </a:lnTo>
                    <a:lnTo>
                      <a:pt x="7" y="2"/>
                    </a:lnTo>
                    <a:lnTo>
                      <a:pt x="0" y="0"/>
                    </a:lnTo>
                    <a:lnTo>
                      <a:pt x="0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4" name="Freeform 500"/>
              <p:cNvSpPr>
                <a:spLocks/>
              </p:cNvSpPr>
              <p:nvPr/>
            </p:nvSpPr>
            <p:spPr bwMode="auto">
              <a:xfrm>
                <a:off x="1671" y="1344"/>
                <a:ext cx="76" cy="66"/>
              </a:xfrm>
              <a:custGeom>
                <a:avLst/>
                <a:gdLst/>
                <a:ahLst/>
                <a:cxnLst>
                  <a:cxn ang="0">
                    <a:pos x="69" y="0"/>
                  </a:cxn>
                  <a:cxn ang="0">
                    <a:pos x="64" y="2"/>
                  </a:cxn>
                  <a:cxn ang="0">
                    <a:pos x="57" y="2"/>
                  </a:cxn>
                  <a:cxn ang="0">
                    <a:pos x="52" y="7"/>
                  </a:cxn>
                  <a:cxn ang="0">
                    <a:pos x="45" y="7"/>
                  </a:cxn>
                  <a:cxn ang="0">
                    <a:pos x="38" y="9"/>
                  </a:cxn>
                  <a:cxn ang="0">
                    <a:pos x="31" y="11"/>
                  </a:cxn>
                  <a:cxn ang="0">
                    <a:pos x="22" y="11"/>
                  </a:cxn>
                  <a:cxn ang="0">
                    <a:pos x="17" y="16"/>
                  </a:cxn>
                  <a:cxn ang="0">
                    <a:pos x="12" y="23"/>
                  </a:cxn>
                  <a:cxn ang="0">
                    <a:pos x="7" y="30"/>
                  </a:cxn>
                  <a:cxn ang="0">
                    <a:pos x="12" y="37"/>
                  </a:cxn>
                  <a:cxn ang="0">
                    <a:pos x="15" y="47"/>
                  </a:cxn>
                  <a:cxn ang="0">
                    <a:pos x="0" y="52"/>
                  </a:cxn>
                  <a:cxn ang="0">
                    <a:pos x="3" y="59"/>
                  </a:cxn>
                  <a:cxn ang="0">
                    <a:pos x="5" y="66"/>
                  </a:cxn>
                  <a:cxn ang="0">
                    <a:pos x="19" y="59"/>
                  </a:cxn>
                  <a:cxn ang="0">
                    <a:pos x="26" y="56"/>
                  </a:cxn>
                  <a:cxn ang="0">
                    <a:pos x="31" y="52"/>
                  </a:cxn>
                  <a:cxn ang="0">
                    <a:pos x="36" y="54"/>
                  </a:cxn>
                  <a:cxn ang="0">
                    <a:pos x="45" y="52"/>
                  </a:cxn>
                  <a:cxn ang="0">
                    <a:pos x="50" y="47"/>
                  </a:cxn>
                  <a:cxn ang="0">
                    <a:pos x="52" y="35"/>
                  </a:cxn>
                  <a:cxn ang="0">
                    <a:pos x="59" y="28"/>
                  </a:cxn>
                  <a:cxn ang="0">
                    <a:pos x="67" y="26"/>
                  </a:cxn>
                  <a:cxn ang="0">
                    <a:pos x="67" y="19"/>
                  </a:cxn>
                  <a:cxn ang="0">
                    <a:pos x="74" y="14"/>
                  </a:cxn>
                  <a:cxn ang="0">
                    <a:pos x="76" y="4"/>
                  </a:cxn>
                  <a:cxn ang="0">
                    <a:pos x="71" y="0"/>
                  </a:cxn>
                  <a:cxn ang="0">
                    <a:pos x="69" y="0"/>
                  </a:cxn>
                </a:cxnLst>
                <a:rect l="0" t="0" r="r" b="b"/>
                <a:pathLst>
                  <a:path w="76" h="66">
                    <a:moveTo>
                      <a:pt x="69" y="0"/>
                    </a:moveTo>
                    <a:lnTo>
                      <a:pt x="64" y="2"/>
                    </a:lnTo>
                    <a:lnTo>
                      <a:pt x="57" y="2"/>
                    </a:lnTo>
                    <a:lnTo>
                      <a:pt x="52" y="7"/>
                    </a:lnTo>
                    <a:lnTo>
                      <a:pt x="45" y="7"/>
                    </a:lnTo>
                    <a:lnTo>
                      <a:pt x="38" y="9"/>
                    </a:lnTo>
                    <a:lnTo>
                      <a:pt x="31" y="11"/>
                    </a:lnTo>
                    <a:lnTo>
                      <a:pt x="22" y="11"/>
                    </a:lnTo>
                    <a:lnTo>
                      <a:pt x="17" y="16"/>
                    </a:lnTo>
                    <a:lnTo>
                      <a:pt x="12" y="23"/>
                    </a:lnTo>
                    <a:lnTo>
                      <a:pt x="7" y="30"/>
                    </a:lnTo>
                    <a:lnTo>
                      <a:pt x="12" y="37"/>
                    </a:lnTo>
                    <a:lnTo>
                      <a:pt x="15" y="47"/>
                    </a:lnTo>
                    <a:lnTo>
                      <a:pt x="0" y="52"/>
                    </a:lnTo>
                    <a:lnTo>
                      <a:pt x="3" y="59"/>
                    </a:lnTo>
                    <a:lnTo>
                      <a:pt x="5" y="66"/>
                    </a:lnTo>
                    <a:lnTo>
                      <a:pt x="19" y="59"/>
                    </a:lnTo>
                    <a:lnTo>
                      <a:pt x="26" y="56"/>
                    </a:lnTo>
                    <a:lnTo>
                      <a:pt x="31" y="52"/>
                    </a:lnTo>
                    <a:lnTo>
                      <a:pt x="36" y="54"/>
                    </a:lnTo>
                    <a:lnTo>
                      <a:pt x="45" y="52"/>
                    </a:lnTo>
                    <a:lnTo>
                      <a:pt x="50" y="47"/>
                    </a:lnTo>
                    <a:lnTo>
                      <a:pt x="52" y="35"/>
                    </a:lnTo>
                    <a:lnTo>
                      <a:pt x="59" y="28"/>
                    </a:lnTo>
                    <a:lnTo>
                      <a:pt x="67" y="26"/>
                    </a:lnTo>
                    <a:lnTo>
                      <a:pt x="67" y="19"/>
                    </a:lnTo>
                    <a:lnTo>
                      <a:pt x="74" y="14"/>
                    </a:lnTo>
                    <a:lnTo>
                      <a:pt x="76" y="4"/>
                    </a:lnTo>
                    <a:lnTo>
                      <a:pt x="71" y="0"/>
                    </a:lnTo>
                    <a:lnTo>
                      <a:pt x="69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5" name="Freeform 501"/>
              <p:cNvSpPr>
                <a:spLocks/>
              </p:cNvSpPr>
              <p:nvPr/>
            </p:nvSpPr>
            <p:spPr bwMode="auto">
              <a:xfrm>
                <a:off x="1631" y="1434"/>
                <a:ext cx="17" cy="35"/>
              </a:xfrm>
              <a:custGeom>
                <a:avLst/>
                <a:gdLst/>
                <a:ahLst/>
                <a:cxnLst>
                  <a:cxn ang="0">
                    <a:pos x="5" y="4"/>
                  </a:cxn>
                  <a:cxn ang="0">
                    <a:pos x="5" y="7"/>
                  </a:cxn>
                  <a:cxn ang="0">
                    <a:pos x="2" y="16"/>
                  </a:cxn>
                  <a:cxn ang="0">
                    <a:pos x="0" y="23"/>
                  </a:cxn>
                  <a:cxn ang="0">
                    <a:pos x="2" y="33"/>
                  </a:cxn>
                  <a:cxn ang="0">
                    <a:pos x="7" y="35"/>
                  </a:cxn>
                  <a:cxn ang="0">
                    <a:pos x="10" y="28"/>
                  </a:cxn>
                  <a:cxn ang="0">
                    <a:pos x="10" y="21"/>
                  </a:cxn>
                  <a:cxn ang="0">
                    <a:pos x="17" y="16"/>
                  </a:cxn>
                  <a:cxn ang="0">
                    <a:pos x="17" y="7"/>
                  </a:cxn>
                  <a:cxn ang="0">
                    <a:pos x="7" y="0"/>
                  </a:cxn>
                  <a:cxn ang="0">
                    <a:pos x="5" y="4"/>
                  </a:cxn>
                </a:cxnLst>
                <a:rect l="0" t="0" r="r" b="b"/>
                <a:pathLst>
                  <a:path w="17" h="35">
                    <a:moveTo>
                      <a:pt x="5" y="4"/>
                    </a:moveTo>
                    <a:lnTo>
                      <a:pt x="5" y="7"/>
                    </a:lnTo>
                    <a:lnTo>
                      <a:pt x="2" y="16"/>
                    </a:lnTo>
                    <a:lnTo>
                      <a:pt x="0" y="23"/>
                    </a:lnTo>
                    <a:lnTo>
                      <a:pt x="2" y="33"/>
                    </a:lnTo>
                    <a:lnTo>
                      <a:pt x="7" y="35"/>
                    </a:lnTo>
                    <a:lnTo>
                      <a:pt x="10" y="28"/>
                    </a:lnTo>
                    <a:lnTo>
                      <a:pt x="10" y="21"/>
                    </a:lnTo>
                    <a:lnTo>
                      <a:pt x="17" y="16"/>
                    </a:lnTo>
                    <a:lnTo>
                      <a:pt x="17" y="7"/>
                    </a:lnTo>
                    <a:lnTo>
                      <a:pt x="7" y="0"/>
                    </a:lnTo>
                    <a:lnTo>
                      <a:pt x="5" y="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6" name="Freeform 502"/>
              <p:cNvSpPr>
                <a:spLocks/>
              </p:cNvSpPr>
              <p:nvPr/>
            </p:nvSpPr>
            <p:spPr bwMode="auto">
              <a:xfrm>
                <a:off x="1617" y="1469"/>
                <a:ext cx="9" cy="14"/>
              </a:xfrm>
              <a:custGeom>
                <a:avLst/>
                <a:gdLst/>
                <a:ahLst/>
                <a:cxnLst>
                  <a:cxn ang="0">
                    <a:pos x="2" y="14"/>
                  </a:cxn>
                  <a:cxn ang="0">
                    <a:pos x="5" y="12"/>
                  </a:cxn>
                  <a:cxn ang="0">
                    <a:pos x="9" y="7"/>
                  </a:cxn>
                  <a:cxn ang="0">
                    <a:pos x="9" y="0"/>
                  </a:cxn>
                  <a:cxn ang="0">
                    <a:pos x="2" y="7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2" y="14"/>
                  </a:cxn>
                </a:cxnLst>
                <a:rect l="0" t="0" r="r" b="b"/>
                <a:pathLst>
                  <a:path w="9" h="14">
                    <a:moveTo>
                      <a:pt x="2" y="14"/>
                    </a:moveTo>
                    <a:lnTo>
                      <a:pt x="5" y="12"/>
                    </a:lnTo>
                    <a:lnTo>
                      <a:pt x="9" y="7"/>
                    </a:lnTo>
                    <a:lnTo>
                      <a:pt x="9" y="0"/>
                    </a:lnTo>
                    <a:lnTo>
                      <a:pt x="2" y="7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2" y="1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7" name="Freeform 503"/>
              <p:cNvSpPr>
                <a:spLocks/>
              </p:cNvSpPr>
              <p:nvPr/>
            </p:nvSpPr>
            <p:spPr bwMode="auto">
              <a:xfrm>
                <a:off x="1643" y="1405"/>
                <a:ext cx="28" cy="19"/>
              </a:xfrm>
              <a:custGeom>
                <a:avLst/>
                <a:gdLst/>
                <a:ahLst/>
                <a:cxnLst>
                  <a:cxn ang="0">
                    <a:pos x="28" y="10"/>
                  </a:cxn>
                  <a:cxn ang="0">
                    <a:pos x="21" y="5"/>
                  </a:cxn>
                  <a:cxn ang="0">
                    <a:pos x="14" y="0"/>
                  </a:cxn>
                  <a:cxn ang="0">
                    <a:pos x="5" y="2"/>
                  </a:cxn>
                  <a:cxn ang="0">
                    <a:pos x="0" y="0"/>
                  </a:cxn>
                  <a:cxn ang="0">
                    <a:pos x="0" y="10"/>
                  </a:cxn>
                  <a:cxn ang="0">
                    <a:pos x="5" y="17"/>
                  </a:cxn>
                  <a:cxn ang="0">
                    <a:pos x="2" y="19"/>
                  </a:cxn>
                </a:cxnLst>
                <a:rect l="0" t="0" r="r" b="b"/>
                <a:pathLst>
                  <a:path w="28" h="19">
                    <a:moveTo>
                      <a:pt x="28" y="10"/>
                    </a:moveTo>
                    <a:lnTo>
                      <a:pt x="21" y="5"/>
                    </a:lnTo>
                    <a:lnTo>
                      <a:pt x="14" y="0"/>
                    </a:lnTo>
                    <a:lnTo>
                      <a:pt x="5" y="2"/>
                    </a:lnTo>
                    <a:lnTo>
                      <a:pt x="0" y="0"/>
                    </a:lnTo>
                    <a:lnTo>
                      <a:pt x="0" y="10"/>
                    </a:lnTo>
                    <a:lnTo>
                      <a:pt x="5" y="17"/>
                    </a:lnTo>
                    <a:lnTo>
                      <a:pt x="2" y="1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8" name="Freeform 504"/>
              <p:cNvSpPr>
                <a:spLocks/>
              </p:cNvSpPr>
              <p:nvPr/>
            </p:nvSpPr>
            <p:spPr bwMode="auto">
              <a:xfrm>
                <a:off x="1645" y="1415"/>
                <a:ext cx="26" cy="14"/>
              </a:xfrm>
              <a:custGeom>
                <a:avLst/>
                <a:gdLst/>
                <a:ahLst/>
                <a:cxnLst>
                  <a:cxn ang="0">
                    <a:pos x="0" y="9"/>
                  </a:cxn>
                  <a:cxn ang="0">
                    <a:pos x="12" y="14"/>
                  </a:cxn>
                  <a:cxn ang="0">
                    <a:pos x="17" y="9"/>
                  </a:cxn>
                  <a:cxn ang="0">
                    <a:pos x="26" y="0"/>
                  </a:cxn>
                </a:cxnLst>
                <a:rect l="0" t="0" r="r" b="b"/>
                <a:pathLst>
                  <a:path w="26" h="14">
                    <a:moveTo>
                      <a:pt x="0" y="9"/>
                    </a:moveTo>
                    <a:lnTo>
                      <a:pt x="12" y="14"/>
                    </a:lnTo>
                    <a:lnTo>
                      <a:pt x="17" y="9"/>
                    </a:lnTo>
                    <a:lnTo>
                      <a:pt x="2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29" name="Freeform 505"/>
              <p:cNvSpPr>
                <a:spLocks/>
              </p:cNvSpPr>
              <p:nvPr/>
            </p:nvSpPr>
            <p:spPr bwMode="auto">
              <a:xfrm>
                <a:off x="1643" y="1429"/>
                <a:ext cx="9" cy="9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5"/>
                  </a:cxn>
                  <a:cxn ang="0">
                    <a:pos x="2" y="7"/>
                  </a:cxn>
                  <a:cxn ang="0">
                    <a:pos x="7" y="9"/>
                  </a:cxn>
                  <a:cxn ang="0">
                    <a:pos x="9" y="7"/>
                  </a:cxn>
                  <a:cxn ang="0">
                    <a:pos x="9" y="2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9" h="9">
                    <a:moveTo>
                      <a:pt x="0" y="2"/>
                    </a:moveTo>
                    <a:lnTo>
                      <a:pt x="0" y="5"/>
                    </a:lnTo>
                    <a:lnTo>
                      <a:pt x="2" y="7"/>
                    </a:lnTo>
                    <a:lnTo>
                      <a:pt x="7" y="9"/>
                    </a:lnTo>
                    <a:lnTo>
                      <a:pt x="9" y="7"/>
                    </a:lnTo>
                    <a:lnTo>
                      <a:pt x="9" y="2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0" name="Freeform 506"/>
              <p:cNvSpPr>
                <a:spLocks/>
              </p:cNvSpPr>
              <p:nvPr/>
            </p:nvSpPr>
            <p:spPr bwMode="auto">
              <a:xfrm>
                <a:off x="1676" y="1424"/>
                <a:ext cx="33" cy="26"/>
              </a:xfrm>
              <a:custGeom>
                <a:avLst/>
                <a:gdLst/>
                <a:ahLst/>
                <a:cxnLst>
                  <a:cxn ang="0">
                    <a:pos x="33" y="0"/>
                  </a:cxn>
                  <a:cxn ang="0">
                    <a:pos x="28" y="5"/>
                  </a:cxn>
                  <a:cxn ang="0">
                    <a:pos x="26" y="14"/>
                  </a:cxn>
                  <a:cxn ang="0">
                    <a:pos x="24" y="19"/>
                  </a:cxn>
                  <a:cxn ang="0">
                    <a:pos x="21" y="19"/>
                  </a:cxn>
                  <a:cxn ang="0">
                    <a:pos x="17" y="12"/>
                  </a:cxn>
                  <a:cxn ang="0">
                    <a:pos x="17" y="5"/>
                  </a:cxn>
                  <a:cxn ang="0">
                    <a:pos x="12" y="14"/>
                  </a:cxn>
                  <a:cxn ang="0">
                    <a:pos x="7" y="14"/>
                  </a:cxn>
                  <a:cxn ang="0">
                    <a:pos x="5" y="17"/>
                  </a:cxn>
                  <a:cxn ang="0">
                    <a:pos x="2" y="19"/>
                  </a:cxn>
                  <a:cxn ang="0">
                    <a:pos x="0" y="21"/>
                  </a:cxn>
                  <a:cxn ang="0">
                    <a:pos x="5" y="26"/>
                  </a:cxn>
                </a:cxnLst>
                <a:rect l="0" t="0" r="r" b="b"/>
                <a:pathLst>
                  <a:path w="33" h="26">
                    <a:moveTo>
                      <a:pt x="33" y="0"/>
                    </a:moveTo>
                    <a:lnTo>
                      <a:pt x="28" y="5"/>
                    </a:lnTo>
                    <a:lnTo>
                      <a:pt x="26" y="14"/>
                    </a:lnTo>
                    <a:lnTo>
                      <a:pt x="24" y="19"/>
                    </a:lnTo>
                    <a:lnTo>
                      <a:pt x="21" y="19"/>
                    </a:lnTo>
                    <a:lnTo>
                      <a:pt x="17" y="12"/>
                    </a:lnTo>
                    <a:lnTo>
                      <a:pt x="17" y="5"/>
                    </a:lnTo>
                    <a:lnTo>
                      <a:pt x="12" y="14"/>
                    </a:lnTo>
                    <a:lnTo>
                      <a:pt x="7" y="14"/>
                    </a:lnTo>
                    <a:lnTo>
                      <a:pt x="5" y="17"/>
                    </a:lnTo>
                    <a:lnTo>
                      <a:pt x="2" y="19"/>
                    </a:lnTo>
                    <a:lnTo>
                      <a:pt x="0" y="21"/>
                    </a:lnTo>
                    <a:lnTo>
                      <a:pt x="5" y="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1" name="Freeform 507"/>
              <p:cNvSpPr>
                <a:spLocks/>
              </p:cNvSpPr>
              <p:nvPr/>
            </p:nvSpPr>
            <p:spPr bwMode="auto">
              <a:xfrm>
                <a:off x="1681" y="1450"/>
                <a:ext cx="33" cy="4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5" y="7"/>
                  </a:cxn>
                  <a:cxn ang="0">
                    <a:pos x="7" y="2"/>
                  </a:cxn>
                  <a:cxn ang="0">
                    <a:pos x="9" y="5"/>
                  </a:cxn>
                  <a:cxn ang="0">
                    <a:pos x="12" y="7"/>
                  </a:cxn>
                  <a:cxn ang="0">
                    <a:pos x="7" y="12"/>
                  </a:cxn>
                  <a:cxn ang="0">
                    <a:pos x="7" y="14"/>
                  </a:cxn>
                  <a:cxn ang="0">
                    <a:pos x="9" y="24"/>
                  </a:cxn>
                  <a:cxn ang="0">
                    <a:pos x="12" y="26"/>
                  </a:cxn>
                  <a:cxn ang="0">
                    <a:pos x="14" y="28"/>
                  </a:cxn>
                  <a:cxn ang="0">
                    <a:pos x="16" y="28"/>
                  </a:cxn>
                  <a:cxn ang="0">
                    <a:pos x="21" y="33"/>
                  </a:cxn>
                  <a:cxn ang="0">
                    <a:pos x="23" y="38"/>
                  </a:cxn>
                  <a:cxn ang="0">
                    <a:pos x="28" y="36"/>
                  </a:cxn>
                  <a:cxn ang="0">
                    <a:pos x="31" y="36"/>
                  </a:cxn>
                  <a:cxn ang="0">
                    <a:pos x="33" y="38"/>
                  </a:cxn>
                  <a:cxn ang="0">
                    <a:pos x="28" y="40"/>
                  </a:cxn>
                  <a:cxn ang="0">
                    <a:pos x="23" y="47"/>
                  </a:cxn>
                </a:cxnLst>
                <a:rect l="0" t="0" r="r" b="b"/>
                <a:pathLst>
                  <a:path w="33" h="47">
                    <a:moveTo>
                      <a:pt x="0" y="0"/>
                    </a:moveTo>
                    <a:lnTo>
                      <a:pt x="5" y="7"/>
                    </a:lnTo>
                    <a:lnTo>
                      <a:pt x="7" y="2"/>
                    </a:lnTo>
                    <a:lnTo>
                      <a:pt x="9" y="5"/>
                    </a:lnTo>
                    <a:lnTo>
                      <a:pt x="12" y="7"/>
                    </a:lnTo>
                    <a:lnTo>
                      <a:pt x="7" y="12"/>
                    </a:lnTo>
                    <a:lnTo>
                      <a:pt x="7" y="14"/>
                    </a:lnTo>
                    <a:lnTo>
                      <a:pt x="9" y="24"/>
                    </a:lnTo>
                    <a:lnTo>
                      <a:pt x="12" y="26"/>
                    </a:lnTo>
                    <a:lnTo>
                      <a:pt x="14" y="28"/>
                    </a:lnTo>
                    <a:lnTo>
                      <a:pt x="16" y="28"/>
                    </a:lnTo>
                    <a:lnTo>
                      <a:pt x="21" y="33"/>
                    </a:lnTo>
                    <a:lnTo>
                      <a:pt x="23" y="38"/>
                    </a:lnTo>
                    <a:lnTo>
                      <a:pt x="28" y="36"/>
                    </a:lnTo>
                    <a:lnTo>
                      <a:pt x="31" y="36"/>
                    </a:lnTo>
                    <a:lnTo>
                      <a:pt x="33" y="38"/>
                    </a:lnTo>
                    <a:lnTo>
                      <a:pt x="28" y="40"/>
                    </a:lnTo>
                    <a:lnTo>
                      <a:pt x="23" y="4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2" name="Freeform 508"/>
              <p:cNvSpPr>
                <a:spLocks/>
              </p:cNvSpPr>
              <p:nvPr/>
            </p:nvSpPr>
            <p:spPr bwMode="auto">
              <a:xfrm>
                <a:off x="1704" y="1424"/>
                <a:ext cx="31" cy="78"/>
              </a:xfrm>
              <a:custGeom>
                <a:avLst/>
                <a:gdLst/>
                <a:ahLst/>
                <a:cxnLst>
                  <a:cxn ang="0">
                    <a:pos x="0" y="73"/>
                  </a:cxn>
                  <a:cxn ang="0">
                    <a:pos x="0" y="78"/>
                  </a:cxn>
                  <a:cxn ang="0">
                    <a:pos x="5" y="78"/>
                  </a:cxn>
                  <a:cxn ang="0">
                    <a:pos x="10" y="76"/>
                  </a:cxn>
                  <a:cxn ang="0">
                    <a:pos x="19" y="66"/>
                  </a:cxn>
                  <a:cxn ang="0">
                    <a:pos x="26" y="64"/>
                  </a:cxn>
                  <a:cxn ang="0">
                    <a:pos x="31" y="57"/>
                  </a:cxn>
                  <a:cxn ang="0">
                    <a:pos x="26" y="54"/>
                  </a:cxn>
                  <a:cxn ang="0">
                    <a:pos x="17" y="54"/>
                  </a:cxn>
                  <a:cxn ang="0">
                    <a:pos x="12" y="50"/>
                  </a:cxn>
                  <a:cxn ang="0">
                    <a:pos x="8" y="43"/>
                  </a:cxn>
                  <a:cxn ang="0">
                    <a:pos x="8" y="33"/>
                  </a:cxn>
                  <a:cxn ang="0">
                    <a:pos x="10" y="28"/>
                  </a:cxn>
                  <a:cxn ang="0">
                    <a:pos x="15" y="17"/>
                  </a:cxn>
                  <a:cxn ang="0">
                    <a:pos x="10" y="5"/>
                  </a:cxn>
                  <a:cxn ang="0">
                    <a:pos x="5" y="0"/>
                  </a:cxn>
                </a:cxnLst>
                <a:rect l="0" t="0" r="r" b="b"/>
                <a:pathLst>
                  <a:path w="31" h="78">
                    <a:moveTo>
                      <a:pt x="0" y="73"/>
                    </a:moveTo>
                    <a:lnTo>
                      <a:pt x="0" y="78"/>
                    </a:lnTo>
                    <a:lnTo>
                      <a:pt x="5" y="78"/>
                    </a:lnTo>
                    <a:lnTo>
                      <a:pt x="10" y="76"/>
                    </a:lnTo>
                    <a:lnTo>
                      <a:pt x="19" y="66"/>
                    </a:lnTo>
                    <a:lnTo>
                      <a:pt x="26" y="64"/>
                    </a:lnTo>
                    <a:lnTo>
                      <a:pt x="31" y="57"/>
                    </a:lnTo>
                    <a:lnTo>
                      <a:pt x="26" y="54"/>
                    </a:lnTo>
                    <a:lnTo>
                      <a:pt x="17" y="54"/>
                    </a:lnTo>
                    <a:lnTo>
                      <a:pt x="12" y="50"/>
                    </a:lnTo>
                    <a:lnTo>
                      <a:pt x="8" y="43"/>
                    </a:lnTo>
                    <a:lnTo>
                      <a:pt x="8" y="33"/>
                    </a:lnTo>
                    <a:lnTo>
                      <a:pt x="10" y="28"/>
                    </a:lnTo>
                    <a:lnTo>
                      <a:pt x="15" y="17"/>
                    </a:lnTo>
                    <a:lnTo>
                      <a:pt x="10" y="5"/>
                    </a:lnTo>
                    <a:lnTo>
                      <a:pt x="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3" name="Freeform 509"/>
              <p:cNvSpPr>
                <a:spLocks/>
              </p:cNvSpPr>
              <p:nvPr/>
            </p:nvSpPr>
            <p:spPr bwMode="auto">
              <a:xfrm>
                <a:off x="1563" y="1673"/>
                <a:ext cx="89" cy="137"/>
              </a:xfrm>
              <a:custGeom>
                <a:avLst/>
                <a:gdLst/>
                <a:ahLst/>
                <a:cxnLst>
                  <a:cxn ang="0">
                    <a:pos x="26" y="123"/>
                  </a:cxn>
                  <a:cxn ang="0">
                    <a:pos x="30" y="130"/>
                  </a:cxn>
                  <a:cxn ang="0">
                    <a:pos x="37" y="134"/>
                  </a:cxn>
                  <a:cxn ang="0">
                    <a:pos x="40" y="137"/>
                  </a:cxn>
                  <a:cxn ang="0">
                    <a:pos x="44" y="134"/>
                  </a:cxn>
                  <a:cxn ang="0">
                    <a:pos x="52" y="130"/>
                  </a:cxn>
                  <a:cxn ang="0">
                    <a:pos x="54" y="123"/>
                  </a:cxn>
                  <a:cxn ang="0">
                    <a:pos x="61" y="118"/>
                  </a:cxn>
                  <a:cxn ang="0">
                    <a:pos x="68" y="120"/>
                  </a:cxn>
                  <a:cxn ang="0">
                    <a:pos x="75" y="120"/>
                  </a:cxn>
                  <a:cxn ang="0">
                    <a:pos x="80" y="113"/>
                  </a:cxn>
                  <a:cxn ang="0">
                    <a:pos x="85" y="108"/>
                  </a:cxn>
                  <a:cxn ang="0">
                    <a:pos x="89" y="104"/>
                  </a:cxn>
                  <a:cxn ang="0">
                    <a:pos x="89" y="97"/>
                  </a:cxn>
                  <a:cxn ang="0">
                    <a:pos x="89" y="89"/>
                  </a:cxn>
                  <a:cxn ang="0">
                    <a:pos x="89" y="80"/>
                  </a:cxn>
                  <a:cxn ang="0">
                    <a:pos x="87" y="75"/>
                  </a:cxn>
                  <a:cxn ang="0">
                    <a:pos x="78" y="75"/>
                  </a:cxn>
                  <a:cxn ang="0">
                    <a:pos x="85" y="61"/>
                  </a:cxn>
                  <a:cxn ang="0">
                    <a:pos x="82" y="52"/>
                  </a:cxn>
                  <a:cxn ang="0">
                    <a:pos x="82" y="47"/>
                  </a:cxn>
                  <a:cxn ang="0">
                    <a:pos x="78" y="42"/>
                  </a:cxn>
                  <a:cxn ang="0">
                    <a:pos x="75" y="30"/>
                  </a:cxn>
                  <a:cxn ang="0">
                    <a:pos x="75" y="23"/>
                  </a:cxn>
                  <a:cxn ang="0">
                    <a:pos x="78" y="14"/>
                  </a:cxn>
                  <a:cxn ang="0">
                    <a:pos x="70" y="4"/>
                  </a:cxn>
                  <a:cxn ang="0">
                    <a:pos x="61" y="4"/>
                  </a:cxn>
                  <a:cxn ang="0">
                    <a:pos x="56" y="2"/>
                  </a:cxn>
                  <a:cxn ang="0">
                    <a:pos x="49" y="2"/>
                  </a:cxn>
                  <a:cxn ang="0">
                    <a:pos x="42" y="2"/>
                  </a:cxn>
                  <a:cxn ang="0">
                    <a:pos x="33" y="2"/>
                  </a:cxn>
                  <a:cxn ang="0">
                    <a:pos x="26" y="0"/>
                  </a:cxn>
                  <a:cxn ang="0">
                    <a:pos x="18" y="4"/>
                  </a:cxn>
                  <a:cxn ang="0">
                    <a:pos x="11" y="9"/>
                  </a:cxn>
                  <a:cxn ang="0">
                    <a:pos x="4" y="7"/>
                  </a:cxn>
                  <a:cxn ang="0">
                    <a:pos x="0" y="4"/>
                  </a:cxn>
                </a:cxnLst>
                <a:rect l="0" t="0" r="r" b="b"/>
                <a:pathLst>
                  <a:path w="89" h="137">
                    <a:moveTo>
                      <a:pt x="26" y="123"/>
                    </a:moveTo>
                    <a:lnTo>
                      <a:pt x="30" y="130"/>
                    </a:lnTo>
                    <a:lnTo>
                      <a:pt x="37" y="134"/>
                    </a:lnTo>
                    <a:lnTo>
                      <a:pt x="40" y="137"/>
                    </a:lnTo>
                    <a:lnTo>
                      <a:pt x="44" y="134"/>
                    </a:lnTo>
                    <a:lnTo>
                      <a:pt x="52" y="130"/>
                    </a:lnTo>
                    <a:lnTo>
                      <a:pt x="54" y="123"/>
                    </a:lnTo>
                    <a:lnTo>
                      <a:pt x="61" y="118"/>
                    </a:lnTo>
                    <a:lnTo>
                      <a:pt x="68" y="120"/>
                    </a:lnTo>
                    <a:lnTo>
                      <a:pt x="75" y="120"/>
                    </a:lnTo>
                    <a:lnTo>
                      <a:pt x="80" y="113"/>
                    </a:lnTo>
                    <a:lnTo>
                      <a:pt x="85" y="108"/>
                    </a:lnTo>
                    <a:lnTo>
                      <a:pt x="89" y="104"/>
                    </a:lnTo>
                    <a:lnTo>
                      <a:pt x="89" y="97"/>
                    </a:lnTo>
                    <a:lnTo>
                      <a:pt x="89" y="89"/>
                    </a:lnTo>
                    <a:lnTo>
                      <a:pt x="89" y="80"/>
                    </a:lnTo>
                    <a:lnTo>
                      <a:pt x="87" y="75"/>
                    </a:lnTo>
                    <a:lnTo>
                      <a:pt x="78" y="75"/>
                    </a:lnTo>
                    <a:lnTo>
                      <a:pt x="85" y="61"/>
                    </a:lnTo>
                    <a:lnTo>
                      <a:pt x="82" y="52"/>
                    </a:lnTo>
                    <a:lnTo>
                      <a:pt x="82" y="47"/>
                    </a:lnTo>
                    <a:lnTo>
                      <a:pt x="78" y="42"/>
                    </a:lnTo>
                    <a:lnTo>
                      <a:pt x="75" y="30"/>
                    </a:lnTo>
                    <a:lnTo>
                      <a:pt x="75" y="23"/>
                    </a:lnTo>
                    <a:lnTo>
                      <a:pt x="78" y="14"/>
                    </a:lnTo>
                    <a:lnTo>
                      <a:pt x="70" y="4"/>
                    </a:lnTo>
                    <a:lnTo>
                      <a:pt x="61" y="4"/>
                    </a:lnTo>
                    <a:lnTo>
                      <a:pt x="56" y="2"/>
                    </a:lnTo>
                    <a:lnTo>
                      <a:pt x="49" y="2"/>
                    </a:lnTo>
                    <a:lnTo>
                      <a:pt x="42" y="2"/>
                    </a:lnTo>
                    <a:lnTo>
                      <a:pt x="33" y="2"/>
                    </a:lnTo>
                    <a:lnTo>
                      <a:pt x="26" y="0"/>
                    </a:lnTo>
                    <a:lnTo>
                      <a:pt x="18" y="4"/>
                    </a:lnTo>
                    <a:lnTo>
                      <a:pt x="11" y="9"/>
                    </a:lnTo>
                    <a:lnTo>
                      <a:pt x="4" y="7"/>
                    </a:lnTo>
                    <a:lnTo>
                      <a:pt x="0" y="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4" name="Freeform 510"/>
              <p:cNvSpPr>
                <a:spLocks/>
              </p:cNvSpPr>
              <p:nvPr/>
            </p:nvSpPr>
            <p:spPr bwMode="auto">
              <a:xfrm>
                <a:off x="1253" y="1642"/>
                <a:ext cx="340" cy="362"/>
              </a:xfrm>
              <a:custGeom>
                <a:avLst/>
                <a:gdLst/>
                <a:ahLst/>
                <a:cxnLst>
                  <a:cxn ang="0">
                    <a:pos x="326" y="28"/>
                  </a:cxn>
                  <a:cxn ang="0">
                    <a:pos x="319" y="0"/>
                  </a:cxn>
                  <a:cxn ang="0">
                    <a:pos x="293" y="7"/>
                  </a:cxn>
                  <a:cxn ang="0">
                    <a:pos x="267" y="7"/>
                  </a:cxn>
                  <a:cxn ang="0">
                    <a:pos x="243" y="16"/>
                  </a:cxn>
                  <a:cxn ang="0">
                    <a:pos x="222" y="35"/>
                  </a:cxn>
                  <a:cxn ang="0">
                    <a:pos x="210" y="47"/>
                  </a:cxn>
                  <a:cxn ang="0">
                    <a:pos x="234" y="57"/>
                  </a:cxn>
                  <a:cxn ang="0">
                    <a:pos x="231" y="71"/>
                  </a:cxn>
                  <a:cxn ang="0">
                    <a:pos x="203" y="75"/>
                  </a:cxn>
                  <a:cxn ang="0">
                    <a:pos x="177" y="75"/>
                  </a:cxn>
                  <a:cxn ang="0">
                    <a:pos x="163" y="66"/>
                  </a:cxn>
                  <a:cxn ang="0">
                    <a:pos x="139" y="57"/>
                  </a:cxn>
                  <a:cxn ang="0">
                    <a:pos x="113" y="54"/>
                  </a:cxn>
                  <a:cxn ang="0">
                    <a:pos x="113" y="78"/>
                  </a:cxn>
                  <a:cxn ang="0">
                    <a:pos x="113" y="102"/>
                  </a:cxn>
                  <a:cxn ang="0">
                    <a:pos x="116" y="113"/>
                  </a:cxn>
                  <a:cxn ang="0">
                    <a:pos x="92" y="123"/>
                  </a:cxn>
                  <a:cxn ang="0">
                    <a:pos x="82" y="146"/>
                  </a:cxn>
                  <a:cxn ang="0">
                    <a:pos x="99" y="168"/>
                  </a:cxn>
                  <a:cxn ang="0">
                    <a:pos x="120" y="177"/>
                  </a:cxn>
                  <a:cxn ang="0">
                    <a:pos x="132" y="191"/>
                  </a:cxn>
                  <a:cxn ang="0">
                    <a:pos x="108" y="196"/>
                  </a:cxn>
                  <a:cxn ang="0">
                    <a:pos x="90" y="215"/>
                  </a:cxn>
                  <a:cxn ang="0">
                    <a:pos x="68" y="229"/>
                  </a:cxn>
                  <a:cxn ang="0">
                    <a:pos x="75" y="234"/>
                  </a:cxn>
                  <a:cxn ang="0">
                    <a:pos x="68" y="243"/>
                  </a:cxn>
                  <a:cxn ang="0">
                    <a:pos x="54" y="267"/>
                  </a:cxn>
                  <a:cxn ang="0">
                    <a:pos x="21" y="253"/>
                  </a:cxn>
                  <a:cxn ang="0">
                    <a:pos x="4" y="267"/>
                  </a:cxn>
                  <a:cxn ang="0">
                    <a:pos x="26" y="274"/>
                  </a:cxn>
                  <a:cxn ang="0">
                    <a:pos x="33" y="281"/>
                  </a:cxn>
                  <a:cxn ang="0">
                    <a:pos x="7" y="286"/>
                  </a:cxn>
                  <a:cxn ang="0">
                    <a:pos x="7" y="305"/>
                  </a:cxn>
                  <a:cxn ang="0">
                    <a:pos x="9" y="324"/>
                  </a:cxn>
                  <a:cxn ang="0">
                    <a:pos x="47" y="333"/>
                  </a:cxn>
                  <a:cxn ang="0">
                    <a:pos x="45" y="357"/>
                  </a:cxn>
                  <a:cxn ang="0">
                    <a:pos x="73" y="359"/>
                  </a:cxn>
                  <a:cxn ang="0">
                    <a:pos x="108" y="357"/>
                  </a:cxn>
                  <a:cxn ang="0">
                    <a:pos x="179" y="348"/>
                  </a:cxn>
                  <a:cxn ang="0">
                    <a:pos x="208" y="336"/>
                  </a:cxn>
                  <a:cxn ang="0">
                    <a:pos x="231" y="343"/>
                  </a:cxn>
                  <a:cxn ang="0">
                    <a:pos x="253" y="348"/>
                  </a:cxn>
                  <a:cxn ang="0">
                    <a:pos x="269" y="348"/>
                  </a:cxn>
                  <a:cxn ang="0">
                    <a:pos x="276" y="326"/>
                  </a:cxn>
                  <a:cxn ang="0">
                    <a:pos x="300" y="293"/>
                  </a:cxn>
                  <a:cxn ang="0">
                    <a:pos x="314" y="277"/>
                  </a:cxn>
                  <a:cxn ang="0">
                    <a:pos x="317" y="251"/>
                  </a:cxn>
                  <a:cxn ang="0">
                    <a:pos x="321" y="225"/>
                  </a:cxn>
                  <a:cxn ang="0">
                    <a:pos x="324" y="199"/>
                  </a:cxn>
                  <a:cxn ang="0">
                    <a:pos x="328" y="163"/>
                  </a:cxn>
                  <a:cxn ang="0">
                    <a:pos x="336" y="154"/>
                  </a:cxn>
                </a:cxnLst>
                <a:rect l="0" t="0" r="r" b="b"/>
                <a:pathLst>
                  <a:path w="340" h="362">
                    <a:moveTo>
                      <a:pt x="310" y="35"/>
                    </a:moveTo>
                    <a:lnTo>
                      <a:pt x="317" y="31"/>
                    </a:lnTo>
                    <a:lnTo>
                      <a:pt x="326" y="28"/>
                    </a:lnTo>
                    <a:lnTo>
                      <a:pt x="328" y="14"/>
                    </a:lnTo>
                    <a:lnTo>
                      <a:pt x="321" y="4"/>
                    </a:lnTo>
                    <a:lnTo>
                      <a:pt x="319" y="0"/>
                    </a:lnTo>
                    <a:lnTo>
                      <a:pt x="312" y="7"/>
                    </a:lnTo>
                    <a:lnTo>
                      <a:pt x="305" y="9"/>
                    </a:lnTo>
                    <a:lnTo>
                      <a:pt x="293" y="7"/>
                    </a:lnTo>
                    <a:lnTo>
                      <a:pt x="283" y="9"/>
                    </a:lnTo>
                    <a:lnTo>
                      <a:pt x="276" y="7"/>
                    </a:lnTo>
                    <a:lnTo>
                      <a:pt x="267" y="7"/>
                    </a:lnTo>
                    <a:lnTo>
                      <a:pt x="257" y="4"/>
                    </a:lnTo>
                    <a:lnTo>
                      <a:pt x="248" y="9"/>
                    </a:lnTo>
                    <a:lnTo>
                      <a:pt x="243" y="16"/>
                    </a:lnTo>
                    <a:lnTo>
                      <a:pt x="236" y="26"/>
                    </a:lnTo>
                    <a:lnTo>
                      <a:pt x="231" y="31"/>
                    </a:lnTo>
                    <a:lnTo>
                      <a:pt x="222" y="35"/>
                    </a:lnTo>
                    <a:lnTo>
                      <a:pt x="213" y="35"/>
                    </a:lnTo>
                    <a:lnTo>
                      <a:pt x="205" y="40"/>
                    </a:lnTo>
                    <a:lnTo>
                      <a:pt x="210" y="47"/>
                    </a:lnTo>
                    <a:lnTo>
                      <a:pt x="217" y="54"/>
                    </a:lnTo>
                    <a:lnTo>
                      <a:pt x="227" y="54"/>
                    </a:lnTo>
                    <a:lnTo>
                      <a:pt x="234" y="57"/>
                    </a:lnTo>
                    <a:lnTo>
                      <a:pt x="243" y="59"/>
                    </a:lnTo>
                    <a:lnTo>
                      <a:pt x="239" y="66"/>
                    </a:lnTo>
                    <a:lnTo>
                      <a:pt x="231" y="71"/>
                    </a:lnTo>
                    <a:lnTo>
                      <a:pt x="224" y="73"/>
                    </a:lnTo>
                    <a:lnTo>
                      <a:pt x="217" y="75"/>
                    </a:lnTo>
                    <a:lnTo>
                      <a:pt x="203" y="75"/>
                    </a:lnTo>
                    <a:lnTo>
                      <a:pt x="194" y="85"/>
                    </a:lnTo>
                    <a:lnTo>
                      <a:pt x="187" y="83"/>
                    </a:lnTo>
                    <a:lnTo>
                      <a:pt x="177" y="75"/>
                    </a:lnTo>
                    <a:lnTo>
                      <a:pt x="168" y="83"/>
                    </a:lnTo>
                    <a:lnTo>
                      <a:pt x="165" y="78"/>
                    </a:lnTo>
                    <a:lnTo>
                      <a:pt x="163" y="66"/>
                    </a:lnTo>
                    <a:lnTo>
                      <a:pt x="153" y="64"/>
                    </a:lnTo>
                    <a:lnTo>
                      <a:pt x="146" y="61"/>
                    </a:lnTo>
                    <a:lnTo>
                      <a:pt x="139" y="57"/>
                    </a:lnTo>
                    <a:lnTo>
                      <a:pt x="132" y="54"/>
                    </a:lnTo>
                    <a:lnTo>
                      <a:pt x="120" y="52"/>
                    </a:lnTo>
                    <a:lnTo>
                      <a:pt x="113" y="54"/>
                    </a:lnTo>
                    <a:lnTo>
                      <a:pt x="111" y="61"/>
                    </a:lnTo>
                    <a:lnTo>
                      <a:pt x="108" y="71"/>
                    </a:lnTo>
                    <a:lnTo>
                      <a:pt x="113" y="78"/>
                    </a:lnTo>
                    <a:lnTo>
                      <a:pt x="113" y="87"/>
                    </a:lnTo>
                    <a:lnTo>
                      <a:pt x="111" y="94"/>
                    </a:lnTo>
                    <a:lnTo>
                      <a:pt x="113" y="102"/>
                    </a:lnTo>
                    <a:lnTo>
                      <a:pt x="120" y="102"/>
                    </a:lnTo>
                    <a:lnTo>
                      <a:pt x="123" y="109"/>
                    </a:lnTo>
                    <a:lnTo>
                      <a:pt x="116" y="113"/>
                    </a:lnTo>
                    <a:lnTo>
                      <a:pt x="108" y="111"/>
                    </a:lnTo>
                    <a:lnTo>
                      <a:pt x="101" y="113"/>
                    </a:lnTo>
                    <a:lnTo>
                      <a:pt x="92" y="123"/>
                    </a:lnTo>
                    <a:lnTo>
                      <a:pt x="80" y="130"/>
                    </a:lnTo>
                    <a:lnTo>
                      <a:pt x="78" y="137"/>
                    </a:lnTo>
                    <a:lnTo>
                      <a:pt x="82" y="146"/>
                    </a:lnTo>
                    <a:lnTo>
                      <a:pt x="87" y="154"/>
                    </a:lnTo>
                    <a:lnTo>
                      <a:pt x="94" y="161"/>
                    </a:lnTo>
                    <a:lnTo>
                      <a:pt x="99" y="168"/>
                    </a:lnTo>
                    <a:lnTo>
                      <a:pt x="104" y="172"/>
                    </a:lnTo>
                    <a:lnTo>
                      <a:pt x="113" y="175"/>
                    </a:lnTo>
                    <a:lnTo>
                      <a:pt x="120" y="177"/>
                    </a:lnTo>
                    <a:lnTo>
                      <a:pt x="130" y="180"/>
                    </a:lnTo>
                    <a:lnTo>
                      <a:pt x="137" y="184"/>
                    </a:lnTo>
                    <a:lnTo>
                      <a:pt x="132" y="191"/>
                    </a:lnTo>
                    <a:lnTo>
                      <a:pt x="125" y="191"/>
                    </a:lnTo>
                    <a:lnTo>
                      <a:pt x="116" y="191"/>
                    </a:lnTo>
                    <a:lnTo>
                      <a:pt x="108" y="196"/>
                    </a:lnTo>
                    <a:lnTo>
                      <a:pt x="101" y="203"/>
                    </a:lnTo>
                    <a:lnTo>
                      <a:pt x="99" y="213"/>
                    </a:lnTo>
                    <a:lnTo>
                      <a:pt x="90" y="215"/>
                    </a:lnTo>
                    <a:lnTo>
                      <a:pt x="82" y="222"/>
                    </a:lnTo>
                    <a:lnTo>
                      <a:pt x="78" y="225"/>
                    </a:lnTo>
                    <a:lnTo>
                      <a:pt x="68" y="229"/>
                    </a:lnTo>
                    <a:lnTo>
                      <a:pt x="59" y="232"/>
                    </a:lnTo>
                    <a:lnTo>
                      <a:pt x="68" y="236"/>
                    </a:lnTo>
                    <a:lnTo>
                      <a:pt x="75" y="234"/>
                    </a:lnTo>
                    <a:lnTo>
                      <a:pt x="82" y="234"/>
                    </a:lnTo>
                    <a:lnTo>
                      <a:pt x="108" y="246"/>
                    </a:lnTo>
                    <a:lnTo>
                      <a:pt x="68" y="243"/>
                    </a:lnTo>
                    <a:lnTo>
                      <a:pt x="49" y="248"/>
                    </a:lnTo>
                    <a:lnTo>
                      <a:pt x="52" y="258"/>
                    </a:lnTo>
                    <a:lnTo>
                      <a:pt x="54" y="267"/>
                    </a:lnTo>
                    <a:lnTo>
                      <a:pt x="40" y="262"/>
                    </a:lnTo>
                    <a:lnTo>
                      <a:pt x="28" y="258"/>
                    </a:lnTo>
                    <a:lnTo>
                      <a:pt x="21" y="253"/>
                    </a:lnTo>
                    <a:lnTo>
                      <a:pt x="14" y="255"/>
                    </a:lnTo>
                    <a:lnTo>
                      <a:pt x="7" y="258"/>
                    </a:lnTo>
                    <a:lnTo>
                      <a:pt x="4" y="267"/>
                    </a:lnTo>
                    <a:lnTo>
                      <a:pt x="11" y="267"/>
                    </a:lnTo>
                    <a:lnTo>
                      <a:pt x="19" y="272"/>
                    </a:lnTo>
                    <a:lnTo>
                      <a:pt x="26" y="274"/>
                    </a:lnTo>
                    <a:lnTo>
                      <a:pt x="33" y="274"/>
                    </a:lnTo>
                    <a:lnTo>
                      <a:pt x="40" y="279"/>
                    </a:lnTo>
                    <a:lnTo>
                      <a:pt x="33" y="281"/>
                    </a:lnTo>
                    <a:lnTo>
                      <a:pt x="23" y="284"/>
                    </a:lnTo>
                    <a:lnTo>
                      <a:pt x="16" y="284"/>
                    </a:lnTo>
                    <a:lnTo>
                      <a:pt x="7" y="286"/>
                    </a:lnTo>
                    <a:lnTo>
                      <a:pt x="0" y="291"/>
                    </a:lnTo>
                    <a:lnTo>
                      <a:pt x="2" y="298"/>
                    </a:lnTo>
                    <a:lnTo>
                      <a:pt x="7" y="305"/>
                    </a:lnTo>
                    <a:lnTo>
                      <a:pt x="11" y="310"/>
                    </a:lnTo>
                    <a:lnTo>
                      <a:pt x="23" y="310"/>
                    </a:lnTo>
                    <a:lnTo>
                      <a:pt x="9" y="324"/>
                    </a:lnTo>
                    <a:lnTo>
                      <a:pt x="14" y="329"/>
                    </a:lnTo>
                    <a:lnTo>
                      <a:pt x="47" y="326"/>
                    </a:lnTo>
                    <a:lnTo>
                      <a:pt x="47" y="333"/>
                    </a:lnTo>
                    <a:lnTo>
                      <a:pt x="21" y="352"/>
                    </a:lnTo>
                    <a:lnTo>
                      <a:pt x="40" y="352"/>
                    </a:lnTo>
                    <a:lnTo>
                      <a:pt x="45" y="357"/>
                    </a:lnTo>
                    <a:lnTo>
                      <a:pt x="56" y="359"/>
                    </a:lnTo>
                    <a:lnTo>
                      <a:pt x="66" y="359"/>
                    </a:lnTo>
                    <a:lnTo>
                      <a:pt x="73" y="359"/>
                    </a:lnTo>
                    <a:lnTo>
                      <a:pt x="80" y="362"/>
                    </a:lnTo>
                    <a:lnTo>
                      <a:pt x="90" y="359"/>
                    </a:lnTo>
                    <a:lnTo>
                      <a:pt x="108" y="357"/>
                    </a:lnTo>
                    <a:lnTo>
                      <a:pt x="130" y="350"/>
                    </a:lnTo>
                    <a:lnTo>
                      <a:pt x="156" y="350"/>
                    </a:lnTo>
                    <a:lnTo>
                      <a:pt x="179" y="348"/>
                    </a:lnTo>
                    <a:lnTo>
                      <a:pt x="187" y="340"/>
                    </a:lnTo>
                    <a:lnTo>
                      <a:pt x="201" y="336"/>
                    </a:lnTo>
                    <a:lnTo>
                      <a:pt x="208" y="336"/>
                    </a:lnTo>
                    <a:lnTo>
                      <a:pt x="217" y="343"/>
                    </a:lnTo>
                    <a:lnTo>
                      <a:pt x="224" y="343"/>
                    </a:lnTo>
                    <a:lnTo>
                      <a:pt x="231" y="343"/>
                    </a:lnTo>
                    <a:lnTo>
                      <a:pt x="241" y="340"/>
                    </a:lnTo>
                    <a:lnTo>
                      <a:pt x="248" y="343"/>
                    </a:lnTo>
                    <a:lnTo>
                      <a:pt x="253" y="348"/>
                    </a:lnTo>
                    <a:lnTo>
                      <a:pt x="260" y="348"/>
                    </a:lnTo>
                    <a:lnTo>
                      <a:pt x="267" y="352"/>
                    </a:lnTo>
                    <a:lnTo>
                      <a:pt x="269" y="348"/>
                    </a:lnTo>
                    <a:lnTo>
                      <a:pt x="269" y="338"/>
                    </a:lnTo>
                    <a:lnTo>
                      <a:pt x="274" y="331"/>
                    </a:lnTo>
                    <a:lnTo>
                      <a:pt x="276" y="326"/>
                    </a:lnTo>
                    <a:lnTo>
                      <a:pt x="288" y="319"/>
                    </a:lnTo>
                    <a:lnTo>
                      <a:pt x="291" y="307"/>
                    </a:lnTo>
                    <a:lnTo>
                      <a:pt x="300" y="293"/>
                    </a:lnTo>
                    <a:lnTo>
                      <a:pt x="305" y="288"/>
                    </a:lnTo>
                    <a:lnTo>
                      <a:pt x="312" y="281"/>
                    </a:lnTo>
                    <a:lnTo>
                      <a:pt x="314" y="277"/>
                    </a:lnTo>
                    <a:lnTo>
                      <a:pt x="317" y="267"/>
                    </a:lnTo>
                    <a:lnTo>
                      <a:pt x="317" y="258"/>
                    </a:lnTo>
                    <a:lnTo>
                      <a:pt x="317" y="251"/>
                    </a:lnTo>
                    <a:lnTo>
                      <a:pt x="317" y="239"/>
                    </a:lnTo>
                    <a:lnTo>
                      <a:pt x="317" y="232"/>
                    </a:lnTo>
                    <a:lnTo>
                      <a:pt x="321" y="225"/>
                    </a:lnTo>
                    <a:lnTo>
                      <a:pt x="331" y="217"/>
                    </a:lnTo>
                    <a:lnTo>
                      <a:pt x="326" y="208"/>
                    </a:lnTo>
                    <a:lnTo>
                      <a:pt x="324" y="199"/>
                    </a:lnTo>
                    <a:lnTo>
                      <a:pt x="328" y="180"/>
                    </a:lnTo>
                    <a:lnTo>
                      <a:pt x="324" y="175"/>
                    </a:lnTo>
                    <a:lnTo>
                      <a:pt x="328" y="163"/>
                    </a:lnTo>
                    <a:lnTo>
                      <a:pt x="340" y="170"/>
                    </a:lnTo>
                    <a:lnTo>
                      <a:pt x="336" y="158"/>
                    </a:lnTo>
                    <a:lnTo>
                      <a:pt x="336" y="15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5" name="Freeform 511"/>
              <p:cNvSpPr>
                <a:spLocks/>
              </p:cNvSpPr>
              <p:nvPr/>
            </p:nvSpPr>
            <p:spPr bwMode="auto">
              <a:xfrm>
                <a:off x="1659" y="1353"/>
                <a:ext cx="299" cy="419"/>
              </a:xfrm>
              <a:custGeom>
                <a:avLst/>
                <a:gdLst/>
                <a:ahLst/>
                <a:cxnLst>
                  <a:cxn ang="0">
                    <a:pos x="223" y="324"/>
                  </a:cxn>
                  <a:cxn ang="0">
                    <a:pos x="197" y="303"/>
                  </a:cxn>
                  <a:cxn ang="0">
                    <a:pos x="168" y="305"/>
                  </a:cxn>
                  <a:cxn ang="0">
                    <a:pos x="173" y="296"/>
                  </a:cxn>
                  <a:cxn ang="0">
                    <a:pos x="202" y="291"/>
                  </a:cxn>
                  <a:cxn ang="0">
                    <a:pos x="209" y="265"/>
                  </a:cxn>
                  <a:cxn ang="0">
                    <a:pos x="239" y="237"/>
                  </a:cxn>
                  <a:cxn ang="0">
                    <a:pos x="270" y="208"/>
                  </a:cxn>
                  <a:cxn ang="0">
                    <a:pos x="289" y="180"/>
                  </a:cxn>
                  <a:cxn ang="0">
                    <a:pos x="296" y="154"/>
                  </a:cxn>
                  <a:cxn ang="0">
                    <a:pos x="268" y="142"/>
                  </a:cxn>
                  <a:cxn ang="0">
                    <a:pos x="235" y="133"/>
                  </a:cxn>
                  <a:cxn ang="0">
                    <a:pos x="194" y="123"/>
                  </a:cxn>
                  <a:cxn ang="0">
                    <a:pos x="164" y="133"/>
                  </a:cxn>
                  <a:cxn ang="0">
                    <a:pos x="164" y="128"/>
                  </a:cxn>
                  <a:cxn ang="0">
                    <a:pos x="190" y="99"/>
                  </a:cxn>
                  <a:cxn ang="0">
                    <a:pos x="199" y="85"/>
                  </a:cxn>
                  <a:cxn ang="0">
                    <a:pos x="223" y="71"/>
                  </a:cxn>
                  <a:cxn ang="0">
                    <a:pos x="254" y="52"/>
                  </a:cxn>
                  <a:cxn ang="0">
                    <a:pos x="261" y="26"/>
                  </a:cxn>
                  <a:cxn ang="0">
                    <a:pos x="225" y="26"/>
                  </a:cxn>
                  <a:cxn ang="0">
                    <a:pos x="197" y="24"/>
                  </a:cxn>
                  <a:cxn ang="0">
                    <a:pos x="168" y="7"/>
                  </a:cxn>
                  <a:cxn ang="0">
                    <a:pos x="138" y="21"/>
                  </a:cxn>
                  <a:cxn ang="0">
                    <a:pos x="123" y="50"/>
                  </a:cxn>
                  <a:cxn ang="0">
                    <a:pos x="114" y="57"/>
                  </a:cxn>
                  <a:cxn ang="0">
                    <a:pos x="109" y="64"/>
                  </a:cxn>
                  <a:cxn ang="0">
                    <a:pos x="100" y="62"/>
                  </a:cxn>
                  <a:cxn ang="0">
                    <a:pos x="81" y="83"/>
                  </a:cxn>
                  <a:cxn ang="0">
                    <a:pos x="67" y="116"/>
                  </a:cxn>
                  <a:cxn ang="0">
                    <a:pos x="86" y="128"/>
                  </a:cxn>
                  <a:cxn ang="0">
                    <a:pos x="67" y="152"/>
                  </a:cxn>
                  <a:cxn ang="0">
                    <a:pos x="41" y="173"/>
                  </a:cxn>
                  <a:cxn ang="0">
                    <a:pos x="36" y="185"/>
                  </a:cxn>
                  <a:cxn ang="0">
                    <a:pos x="60" y="199"/>
                  </a:cxn>
                  <a:cxn ang="0">
                    <a:pos x="67" y="204"/>
                  </a:cxn>
                  <a:cxn ang="0">
                    <a:pos x="48" y="237"/>
                  </a:cxn>
                  <a:cxn ang="0">
                    <a:pos x="31" y="270"/>
                  </a:cxn>
                  <a:cxn ang="0">
                    <a:pos x="15" y="303"/>
                  </a:cxn>
                  <a:cxn ang="0">
                    <a:pos x="8" y="329"/>
                  </a:cxn>
                  <a:cxn ang="0">
                    <a:pos x="24" y="310"/>
                  </a:cxn>
                  <a:cxn ang="0">
                    <a:pos x="41" y="275"/>
                  </a:cxn>
                  <a:cxn ang="0">
                    <a:pos x="48" y="272"/>
                  </a:cxn>
                  <a:cxn ang="0">
                    <a:pos x="62" y="279"/>
                  </a:cxn>
                  <a:cxn ang="0">
                    <a:pos x="83" y="275"/>
                  </a:cxn>
                  <a:cxn ang="0">
                    <a:pos x="69" y="308"/>
                  </a:cxn>
                  <a:cxn ang="0">
                    <a:pos x="64" y="336"/>
                  </a:cxn>
                  <a:cxn ang="0">
                    <a:pos x="36" y="376"/>
                  </a:cxn>
                  <a:cxn ang="0">
                    <a:pos x="29" y="407"/>
                  </a:cxn>
                  <a:cxn ang="0">
                    <a:pos x="50" y="400"/>
                  </a:cxn>
                  <a:cxn ang="0">
                    <a:pos x="67" y="400"/>
                  </a:cxn>
                  <a:cxn ang="0">
                    <a:pos x="93" y="417"/>
                  </a:cxn>
                  <a:cxn ang="0">
                    <a:pos x="121" y="405"/>
                  </a:cxn>
                  <a:cxn ang="0">
                    <a:pos x="147" y="412"/>
                  </a:cxn>
                </a:cxnLst>
                <a:rect l="0" t="0" r="r" b="b"/>
                <a:pathLst>
                  <a:path w="299" h="419">
                    <a:moveTo>
                      <a:pt x="237" y="341"/>
                    </a:moveTo>
                    <a:lnTo>
                      <a:pt x="237" y="334"/>
                    </a:lnTo>
                    <a:lnTo>
                      <a:pt x="230" y="327"/>
                    </a:lnTo>
                    <a:lnTo>
                      <a:pt x="223" y="324"/>
                    </a:lnTo>
                    <a:lnTo>
                      <a:pt x="218" y="317"/>
                    </a:lnTo>
                    <a:lnTo>
                      <a:pt x="211" y="312"/>
                    </a:lnTo>
                    <a:lnTo>
                      <a:pt x="206" y="305"/>
                    </a:lnTo>
                    <a:lnTo>
                      <a:pt x="197" y="303"/>
                    </a:lnTo>
                    <a:lnTo>
                      <a:pt x="190" y="310"/>
                    </a:lnTo>
                    <a:lnTo>
                      <a:pt x="183" y="310"/>
                    </a:lnTo>
                    <a:lnTo>
                      <a:pt x="176" y="308"/>
                    </a:lnTo>
                    <a:lnTo>
                      <a:pt x="168" y="305"/>
                    </a:lnTo>
                    <a:lnTo>
                      <a:pt x="149" y="296"/>
                    </a:lnTo>
                    <a:lnTo>
                      <a:pt x="157" y="296"/>
                    </a:lnTo>
                    <a:lnTo>
                      <a:pt x="166" y="298"/>
                    </a:lnTo>
                    <a:lnTo>
                      <a:pt x="173" y="296"/>
                    </a:lnTo>
                    <a:lnTo>
                      <a:pt x="180" y="291"/>
                    </a:lnTo>
                    <a:lnTo>
                      <a:pt x="187" y="289"/>
                    </a:lnTo>
                    <a:lnTo>
                      <a:pt x="197" y="284"/>
                    </a:lnTo>
                    <a:lnTo>
                      <a:pt x="202" y="291"/>
                    </a:lnTo>
                    <a:lnTo>
                      <a:pt x="218" y="284"/>
                    </a:lnTo>
                    <a:lnTo>
                      <a:pt x="213" y="277"/>
                    </a:lnTo>
                    <a:lnTo>
                      <a:pt x="206" y="272"/>
                    </a:lnTo>
                    <a:lnTo>
                      <a:pt x="209" y="265"/>
                    </a:lnTo>
                    <a:lnTo>
                      <a:pt x="218" y="260"/>
                    </a:lnTo>
                    <a:lnTo>
                      <a:pt x="230" y="256"/>
                    </a:lnTo>
                    <a:lnTo>
                      <a:pt x="232" y="249"/>
                    </a:lnTo>
                    <a:lnTo>
                      <a:pt x="239" y="237"/>
                    </a:lnTo>
                    <a:lnTo>
                      <a:pt x="251" y="232"/>
                    </a:lnTo>
                    <a:lnTo>
                      <a:pt x="261" y="222"/>
                    </a:lnTo>
                    <a:lnTo>
                      <a:pt x="263" y="215"/>
                    </a:lnTo>
                    <a:lnTo>
                      <a:pt x="270" y="208"/>
                    </a:lnTo>
                    <a:lnTo>
                      <a:pt x="272" y="201"/>
                    </a:lnTo>
                    <a:lnTo>
                      <a:pt x="275" y="194"/>
                    </a:lnTo>
                    <a:lnTo>
                      <a:pt x="282" y="187"/>
                    </a:lnTo>
                    <a:lnTo>
                      <a:pt x="289" y="180"/>
                    </a:lnTo>
                    <a:lnTo>
                      <a:pt x="294" y="175"/>
                    </a:lnTo>
                    <a:lnTo>
                      <a:pt x="299" y="170"/>
                    </a:lnTo>
                    <a:lnTo>
                      <a:pt x="299" y="163"/>
                    </a:lnTo>
                    <a:lnTo>
                      <a:pt x="296" y="154"/>
                    </a:lnTo>
                    <a:lnTo>
                      <a:pt x="294" y="147"/>
                    </a:lnTo>
                    <a:lnTo>
                      <a:pt x="287" y="142"/>
                    </a:lnTo>
                    <a:lnTo>
                      <a:pt x="277" y="142"/>
                    </a:lnTo>
                    <a:lnTo>
                      <a:pt x="268" y="142"/>
                    </a:lnTo>
                    <a:lnTo>
                      <a:pt x="261" y="140"/>
                    </a:lnTo>
                    <a:lnTo>
                      <a:pt x="254" y="137"/>
                    </a:lnTo>
                    <a:lnTo>
                      <a:pt x="244" y="130"/>
                    </a:lnTo>
                    <a:lnTo>
                      <a:pt x="235" y="133"/>
                    </a:lnTo>
                    <a:lnTo>
                      <a:pt x="220" y="123"/>
                    </a:lnTo>
                    <a:lnTo>
                      <a:pt x="213" y="121"/>
                    </a:lnTo>
                    <a:lnTo>
                      <a:pt x="206" y="125"/>
                    </a:lnTo>
                    <a:lnTo>
                      <a:pt x="194" y="123"/>
                    </a:lnTo>
                    <a:lnTo>
                      <a:pt x="190" y="125"/>
                    </a:lnTo>
                    <a:lnTo>
                      <a:pt x="180" y="125"/>
                    </a:lnTo>
                    <a:lnTo>
                      <a:pt x="171" y="128"/>
                    </a:lnTo>
                    <a:lnTo>
                      <a:pt x="164" y="133"/>
                    </a:lnTo>
                    <a:lnTo>
                      <a:pt x="154" y="130"/>
                    </a:lnTo>
                    <a:lnTo>
                      <a:pt x="147" y="130"/>
                    </a:lnTo>
                    <a:lnTo>
                      <a:pt x="152" y="128"/>
                    </a:lnTo>
                    <a:lnTo>
                      <a:pt x="164" y="128"/>
                    </a:lnTo>
                    <a:lnTo>
                      <a:pt x="171" y="123"/>
                    </a:lnTo>
                    <a:lnTo>
                      <a:pt x="183" y="114"/>
                    </a:lnTo>
                    <a:lnTo>
                      <a:pt x="194" y="107"/>
                    </a:lnTo>
                    <a:lnTo>
                      <a:pt x="190" y="99"/>
                    </a:lnTo>
                    <a:lnTo>
                      <a:pt x="180" y="97"/>
                    </a:lnTo>
                    <a:lnTo>
                      <a:pt x="187" y="92"/>
                    </a:lnTo>
                    <a:lnTo>
                      <a:pt x="192" y="88"/>
                    </a:lnTo>
                    <a:lnTo>
                      <a:pt x="199" y="85"/>
                    </a:lnTo>
                    <a:lnTo>
                      <a:pt x="204" y="81"/>
                    </a:lnTo>
                    <a:lnTo>
                      <a:pt x="211" y="78"/>
                    </a:lnTo>
                    <a:lnTo>
                      <a:pt x="218" y="73"/>
                    </a:lnTo>
                    <a:lnTo>
                      <a:pt x="223" y="71"/>
                    </a:lnTo>
                    <a:lnTo>
                      <a:pt x="230" y="64"/>
                    </a:lnTo>
                    <a:lnTo>
                      <a:pt x="239" y="62"/>
                    </a:lnTo>
                    <a:lnTo>
                      <a:pt x="249" y="59"/>
                    </a:lnTo>
                    <a:lnTo>
                      <a:pt x="254" y="52"/>
                    </a:lnTo>
                    <a:lnTo>
                      <a:pt x="258" y="50"/>
                    </a:lnTo>
                    <a:lnTo>
                      <a:pt x="256" y="43"/>
                    </a:lnTo>
                    <a:lnTo>
                      <a:pt x="261" y="36"/>
                    </a:lnTo>
                    <a:lnTo>
                      <a:pt x="261" y="26"/>
                    </a:lnTo>
                    <a:lnTo>
                      <a:pt x="254" y="28"/>
                    </a:lnTo>
                    <a:lnTo>
                      <a:pt x="244" y="28"/>
                    </a:lnTo>
                    <a:lnTo>
                      <a:pt x="235" y="26"/>
                    </a:lnTo>
                    <a:lnTo>
                      <a:pt x="225" y="26"/>
                    </a:lnTo>
                    <a:lnTo>
                      <a:pt x="220" y="26"/>
                    </a:lnTo>
                    <a:lnTo>
                      <a:pt x="213" y="26"/>
                    </a:lnTo>
                    <a:lnTo>
                      <a:pt x="206" y="24"/>
                    </a:lnTo>
                    <a:lnTo>
                      <a:pt x="197" y="24"/>
                    </a:lnTo>
                    <a:lnTo>
                      <a:pt x="183" y="21"/>
                    </a:lnTo>
                    <a:lnTo>
                      <a:pt x="180" y="14"/>
                    </a:lnTo>
                    <a:lnTo>
                      <a:pt x="171" y="17"/>
                    </a:lnTo>
                    <a:lnTo>
                      <a:pt x="168" y="7"/>
                    </a:lnTo>
                    <a:lnTo>
                      <a:pt x="157" y="0"/>
                    </a:lnTo>
                    <a:lnTo>
                      <a:pt x="149" y="10"/>
                    </a:lnTo>
                    <a:lnTo>
                      <a:pt x="145" y="14"/>
                    </a:lnTo>
                    <a:lnTo>
                      <a:pt x="138" y="21"/>
                    </a:lnTo>
                    <a:lnTo>
                      <a:pt x="138" y="36"/>
                    </a:lnTo>
                    <a:lnTo>
                      <a:pt x="126" y="33"/>
                    </a:lnTo>
                    <a:lnTo>
                      <a:pt x="123" y="43"/>
                    </a:lnTo>
                    <a:lnTo>
                      <a:pt x="123" y="50"/>
                    </a:lnTo>
                    <a:lnTo>
                      <a:pt x="119" y="52"/>
                    </a:lnTo>
                    <a:lnTo>
                      <a:pt x="114" y="47"/>
                    </a:lnTo>
                    <a:lnTo>
                      <a:pt x="112" y="50"/>
                    </a:lnTo>
                    <a:lnTo>
                      <a:pt x="114" y="57"/>
                    </a:lnTo>
                    <a:lnTo>
                      <a:pt x="123" y="66"/>
                    </a:lnTo>
                    <a:lnTo>
                      <a:pt x="116" y="69"/>
                    </a:lnTo>
                    <a:lnTo>
                      <a:pt x="114" y="64"/>
                    </a:lnTo>
                    <a:lnTo>
                      <a:pt x="109" y="64"/>
                    </a:lnTo>
                    <a:lnTo>
                      <a:pt x="105" y="69"/>
                    </a:lnTo>
                    <a:lnTo>
                      <a:pt x="100" y="69"/>
                    </a:lnTo>
                    <a:lnTo>
                      <a:pt x="102" y="64"/>
                    </a:lnTo>
                    <a:lnTo>
                      <a:pt x="100" y="62"/>
                    </a:lnTo>
                    <a:lnTo>
                      <a:pt x="95" y="66"/>
                    </a:lnTo>
                    <a:lnTo>
                      <a:pt x="88" y="64"/>
                    </a:lnTo>
                    <a:lnTo>
                      <a:pt x="86" y="71"/>
                    </a:lnTo>
                    <a:lnTo>
                      <a:pt x="81" y="83"/>
                    </a:lnTo>
                    <a:lnTo>
                      <a:pt x="79" y="92"/>
                    </a:lnTo>
                    <a:lnTo>
                      <a:pt x="71" y="102"/>
                    </a:lnTo>
                    <a:lnTo>
                      <a:pt x="71" y="107"/>
                    </a:lnTo>
                    <a:lnTo>
                      <a:pt x="67" y="116"/>
                    </a:lnTo>
                    <a:lnTo>
                      <a:pt x="79" y="116"/>
                    </a:lnTo>
                    <a:lnTo>
                      <a:pt x="83" y="121"/>
                    </a:lnTo>
                    <a:lnTo>
                      <a:pt x="90" y="116"/>
                    </a:lnTo>
                    <a:lnTo>
                      <a:pt x="86" y="128"/>
                    </a:lnTo>
                    <a:lnTo>
                      <a:pt x="83" y="135"/>
                    </a:lnTo>
                    <a:lnTo>
                      <a:pt x="74" y="135"/>
                    </a:lnTo>
                    <a:lnTo>
                      <a:pt x="74" y="144"/>
                    </a:lnTo>
                    <a:lnTo>
                      <a:pt x="67" y="152"/>
                    </a:lnTo>
                    <a:lnTo>
                      <a:pt x="55" y="159"/>
                    </a:lnTo>
                    <a:lnTo>
                      <a:pt x="60" y="166"/>
                    </a:lnTo>
                    <a:lnTo>
                      <a:pt x="48" y="173"/>
                    </a:lnTo>
                    <a:lnTo>
                      <a:pt x="41" y="173"/>
                    </a:lnTo>
                    <a:lnTo>
                      <a:pt x="31" y="170"/>
                    </a:lnTo>
                    <a:lnTo>
                      <a:pt x="24" y="173"/>
                    </a:lnTo>
                    <a:lnTo>
                      <a:pt x="29" y="180"/>
                    </a:lnTo>
                    <a:lnTo>
                      <a:pt x="36" y="185"/>
                    </a:lnTo>
                    <a:lnTo>
                      <a:pt x="36" y="194"/>
                    </a:lnTo>
                    <a:lnTo>
                      <a:pt x="41" y="201"/>
                    </a:lnTo>
                    <a:lnTo>
                      <a:pt x="48" y="208"/>
                    </a:lnTo>
                    <a:lnTo>
                      <a:pt x="60" y="199"/>
                    </a:lnTo>
                    <a:lnTo>
                      <a:pt x="74" y="189"/>
                    </a:lnTo>
                    <a:lnTo>
                      <a:pt x="88" y="185"/>
                    </a:lnTo>
                    <a:lnTo>
                      <a:pt x="81" y="196"/>
                    </a:lnTo>
                    <a:lnTo>
                      <a:pt x="67" y="204"/>
                    </a:lnTo>
                    <a:lnTo>
                      <a:pt x="62" y="215"/>
                    </a:lnTo>
                    <a:lnTo>
                      <a:pt x="55" y="218"/>
                    </a:lnTo>
                    <a:lnTo>
                      <a:pt x="43" y="234"/>
                    </a:lnTo>
                    <a:lnTo>
                      <a:pt x="48" y="237"/>
                    </a:lnTo>
                    <a:lnTo>
                      <a:pt x="41" y="246"/>
                    </a:lnTo>
                    <a:lnTo>
                      <a:pt x="36" y="258"/>
                    </a:lnTo>
                    <a:lnTo>
                      <a:pt x="29" y="263"/>
                    </a:lnTo>
                    <a:lnTo>
                      <a:pt x="31" y="270"/>
                    </a:lnTo>
                    <a:lnTo>
                      <a:pt x="27" y="277"/>
                    </a:lnTo>
                    <a:lnTo>
                      <a:pt x="27" y="284"/>
                    </a:lnTo>
                    <a:lnTo>
                      <a:pt x="22" y="293"/>
                    </a:lnTo>
                    <a:lnTo>
                      <a:pt x="15" y="303"/>
                    </a:lnTo>
                    <a:lnTo>
                      <a:pt x="12" y="312"/>
                    </a:lnTo>
                    <a:lnTo>
                      <a:pt x="5" y="317"/>
                    </a:lnTo>
                    <a:lnTo>
                      <a:pt x="0" y="329"/>
                    </a:lnTo>
                    <a:lnTo>
                      <a:pt x="8" y="329"/>
                    </a:lnTo>
                    <a:lnTo>
                      <a:pt x="15" y="329"/>
                    </a:lnTo>
                    <a:lnTo>
                      <a:pt x="17" y="324"/>
                    </a:lnTo>
                    <a:lnTo>
                      <a:pt x="19" y="317"/>
                    </a:lnTo>
                    <a:lnTo>
                      <a:pt x="24" y="310"/>
                    </a:lnTo>
                    <a:lnTo>
                      <a:pt x="29" y="301"/>
                    </a:lnTo>
                    <a:lnTo>
                      <a:pt x="34" y="293"/>
                    </a:lnTo>
                    <a:lnTo>
                      <a:pt x="43" y="286"/>
                    </a:lnTo>
                    <a:lnTo>
                      <a:pt x="41" y="275"/>
                    </a:lnTo>
                    <a:lnTo>
                      <a:pt x="43" y="263"/>
                    </a:lnTo>
                    <a:lnTo>
                      <a:pt x="55" y="258"/>
                    </a:lnTo>
                    <a:lnTo>
                      <a:pt x="53" y="263"/>
                    </a:lnTo>
                    <a:lnTo>
                      <a:pt x="48" y="272"/>
                    </a:lnTo>
                    <a:lnTo>
                      <a:pt x="48" y="279"/>
                    </a:lnTo>
                    <a:lnTo>
                      <a:pt x="53" y="291"/>
                    </a:lnTo>
                    <a:lnTo>
                      <a:pt x="62" y="286"/>
                    </a:lnTo>
                    <a:lnTo>
                      <a:pt x="62" y="279"/>
                    </a:lnTo>
                    <a:lnTo>
                      <a:pt x="69" y="282"/>
                    </a:lnTo>
                    <a:lnTo>
                      <a:pt x="74" y="275"/>
                    </a:lnTo>
                    <a:lnTo>
                      <a:pt x="76" y="267"/>
                    </a:lnTo>
                    <a:lnTo>
                      <a:pt x="83" y="275"/>
                    </a:lnTo>
                    <a:lnTo>
                      <a:pt x="74" y="282"/>
                    </a:lnTo>
                    <a:lnTo>
                      <a:pt x="69" y="293"/>
                    </a:lnTo>
                    <a:lnTo>
                      <a:pt x="64" y="303"/>
                    </a:lnTo>
                    <a:lnTo>
                      <a:pt x="69" y="308"/>
                    </a:lnTo>
                    <a:lnTo>
                      <a:pt x="74" y="320"/>
                    </a:lnTo>
                    <a:lnTo>
                      <a:pt x="74" y="331"/>
                    </a:lnTo>
                    <a:lnTo>
                      <a:pt x="69" y="336"/>
                    </a:lnTo>
                    <a:lnTo>
                      <a:pt x="64" y="336"/>
                    </a:lnTo>
                    <a:lnTo>
                      <a:pt x="60" y="343"/>
                    </a:lnTo>
                    <a:lnTo>
                      <a:pt x="57" y="348"/>
                    </a:lnTo>
                    <a:lnTo>
                      <a:pt x="45" y="360"/>
                    </a:lnTo>
                    <a:lnTo>
                      <a:pt x="36" y="376"/>
                    </a:lnTo>
                    <a:lnTo>
                      <a:pt x="27" y="374"/>
                    </a:lnTo>
                    <a:lnTo>
                      <a:pt x="24" y="388"/>
                    </a:lnTo>
                    <a:lnTo>
                      <a:pt x="29" y="395"/>
                    </a:lnTo>
                    <a:lnTo>
                      <a:pt x="29" y="407"/>
                    </a:lnTo>
                    <a:lnTo>
                      <a:pt x="34" y="407"/>
                    </a:lnTo>
                    <a:lnTo>
                      <a:pt x="36" y="395"/>
                    </a:lnTo>
                    <a:lnTo>
                      <a:pt x="45" y="393"/>
                    </a:lnTo>
                    <a:lnTo>
                      <a:pt x="50" y="400"/>
                    </a:lnTo>
                    <a:lnTo>
                      <a:pt x="53" y="409"/>
                    </a:lnTo>
                    <a:lnTo>
                      <a:pt x="62" y="419"/>
                    </a:lnTo>
                    <a:lnTo>
                      <a:pt x="67" y="417"/>
                    </a:lnTo>
                    <a:lnTo>
                      <a:pt x="67" y="400"/>
                    </a:lnTo>
                    <a:lnTo>
                      <a:pt x="71" y="400"/>
                    </a:lnTo>
                    <a:lnTo>
                      <a:pt x="79" y="409"/>
                    </a:lnTo>
                    <a:lnTo>
                      <a:pt x="83" y="414"/>
                    </a:lnTo>
                    <a:lnTo>
                      <a:pt x="93" y="417"/>
                    </a:lnTo>
                    <a:lnTo>
                      <a:pt x="102" y="412"/>
                    </a:lnTo>
                    <a:lnTo>
                      <a:pt x="109" y="409"/>
                    </a:lnTo>
                    <a:lnTo>
                      <a:pt x="116" y="412"/>
                    </a:lnTo>
                    <a:lnTo>
                      <a:pt x="121" y="405"/>
                    </a:lnTo>
                    <a:lnTo>
                      <a:pt x="126" y="407"/>
                    </a:lnTo>
                    <a:lnTo>
                      <a:pt x="131" y="405"/>
                    </a:lnTo>
                    <a:lnTo>
                      <a:pt x="133" y="407"/>
                    </a:lnTo>
                    <a:lnTo>
                      <a:pt x="147" y="412"/>
                    </a:lnTo>
                    <a:lnTo>
                      <a:pt x="154" y="41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6" name="Freeform 512"/>
              <p:cNvSpPr>
                <a:spLocks/>
              </p:cNvSpPr>
              <p:nvPr/>
            </p:nvSpPr>
            <p:spPr bwMode="auto">
              <a:xfrm>
                <a:off x="1693" y="1649"/>
                <a:ext cx="16" cy="31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2" y="2"/>
                  </a:cxn>
                  <a:cxn ang="0">
                    <a:pos x="0" y="9"/>
                  </a:cxn>
                  <a:cxn ang="0">
                    <a:pos x="0" y="12"/>
                  </a:cxn>
                  <a:cxn ang="0">
                    <a:pos x="0" y="19"/>
                  </a:cxn>
                  <a:cxn ang="0">
                    <a:pos x="0" y="26"/>
                  </a:cxn>
                  <a:cxn ang="0">
                    <a:pos x="0" y="28"/>
                  </a:cxn>
                  <a:cxn ang="0">
                    <a:pos x="9" y="31"/>
                  </a:cxn>
                  <a:cxn ang="0">
                    <a:pos x="14" y="31"/>
                  </a:cxn>
                  <a:cxn ang="0">
                    <a:pos x="16" y="26"/>
                  </a:cxn>
                  <a:cxn ang="0">
                    <a:pos x="16" y="14"/>
                  </a:cxn>
                  <a:cxn ang="0">
                    <a:pos x="16" y="5"/>
                  </a:cxn>
                  <a:cxn ang="0">
                    <a:pos x="11" y="0"/>
                  </a:cxn>
                  <a:cxn ang="0">
                    <a:pos x="9" y="0"/>
                  </a:cxn>
                  <a:cxn ang="0">
                    <a:pos x="7" y="0"/>
                  </a:cxn>
                </a:cxnLst>
                <a:rect l="0" t="0" r="r" b="b"/>
                <a:pathLst>
                  <a:path w="16" h="31">
                    <a:moveTo>
                      <a:pt x="7" y="0"/>
                    </a:moveTo>
                    <a:lnTo>
                      <a:pt x="2" y="2"/>
                    </a:lnTo>
                    <a:lnTo>
                      <a:pt x="0" y="9"/>
                    </a:lnTo>
                    <a:lnTo>
                      <a:pt x="0" y="12"/>
                    </a:lnTo>
                    <a:lnTo>
                      <a:pt x="0" y="19"/>
                    </a:lnTo>
                    <a:lnTo>
                      <a:pt x="0" y="26"/>
                    </a:lnTo>
                    <a:lnTo>
                      <a:pt x="0" y="28"/>
                    </a:lnTo>
                    <a:lnTo>
                      <a:pt x="9" y="31"/>
                    </a:lnTo>
                    <a:lnTo>
                      <a:pt x="14" y="31"/>
                    </a:lnTo>
                    <a:lnTo>
                      <a:pt x="16" y="26"/>
                    </a:lnTo>
                    <a:lnTo>
                      <a:pt x="16" y="14"/>
                    </a:lnTo>
                    <a:lnTo>
                      <a:pt x="16" y="5"/>
                    </a:lnTo>
                    <a:lnTo>
                      <a:pt x="11" y="0"/>
                    </a:lnTo>
                    <a:lnTo>
                      <a:pt x="9" y="0"/>
                    </a:lnTo>
                    <a:lnTo>
                      <a:pt x="7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7" name="Freeform 513"/>
              <p:cNvSpPr>
                <a:spLocks/>
              </p:cNvSpPr>
              <p:nvPr/>
            </p:nvSpPr>
            <p:spPr bwMode="auto">
              <a:xfrm>
                <a:off x="1659" y="1535"/>
                <a:ext cx="48" cy="40"/>
              </a:xfrm>
              <a:custGeom>
                <a:avLst/>
                <a:gdLst/>
                <a:ahLst/>
                <a:cxnLst>
                  <a:cxn ang="0">
                    <a:pos x="0" y="31"/>
                  </a:cxn>
                  <a:cxn ang="0">
                    <a:pos x="0" y="33"/>
                  </a:cxn>
                  <a:cxn ang="0">
                    <a:pos x="5" y="36"/>
                  </a:cxn>
                  <a:cxn ang="0">
                    <a:pos x="15" y="38"/>
                  </a:cxn>
                  <a:cxn ang="0">
                    <a:pos x="22" y="40"/>
                  </a:cxn>
                  <a:cxn ang="0">
                    <a:pos x="31" y="40"/>
                  </a:cxn>
                  <a:cxn ang="0">
                    <a:pos x="38" y="40"/>
                  </a:cxn>
                  <a:cxn ang="0">
                    <a:pos x="45" y="36"/>
                  </a:cxn>
                  <a:cxn ang="0">
                    <a:pos x="48" y="31"/>
                  </a:cxn>
                  <a:cxn ang="0">
                    <a:pos x="38" y="22"/>
                  </a:cxn>
                  <a:cxn ang="0">
                    <a:pos x="34" y="19"/>
                  </a:cxn>
                  <a:cxn ang="0">
                    <a:pos x="31" y="10"/>
                  </a:cxn>
                  <a:cxn ang="0">
                    <a:pos x="29" y="3"/>
                  </a:cxn>
                  <a:cxn ang="0">
                    <a:pos x="24" y="0"/>
                  </a:cxn>
                  <a:cxn ang="0">
                    <a:pos x="12" y="3"/>
                  </a:cxn>
                  <a:cxn ang="0">
                    <a:pos x="10" y="10"/>
                  </a:cxn>
                  <a:cxn ang="0">
                    <a:pos x="17" y="14"/>
                  </a:cxn>
                  <a:cxn ang="0">
                    <a:pos x="22" y="22"/>
                  </a:cxn>
                  <a:cxn ang="0">
                    <a:pos x="27" y="22"/>
                  </a:cxn>
                  <a:cxn ang="0">
                    <a:pos x="24" y="24"/>
                  </a:cxn>
                  <a:cxn ang="0">
                    <a:pos x="19" y="24"/>
                  </a:cxn>
                  <a:cxn ang="0">
                    <a:pos x="12" y="26"/>
                  </a:cxn>
                  <a:cxn ang="0">
                    <a:pos x="12" y="29"/>
                  </a:cxn>
                  <a:cxn ang="0">
                    <a:pos x="15" y="29"/>
                  </a:cxn>
                  <a:cxn ang="0">
                    <a:pos x="24" y="29"/>
                  </a:cxn>
                  <a:cxn ang="0">
                    <a:pos x="24" y="31"/>
                  </a:cxn>
                  <a:cxn ang="0">
                    <a:pos x="15" y="33"/>
                  </a:cxn>
                  <a:cxn ang="0">
                    <a:pos x="3" y="29"/>
                  </a:cxn>
                  <a:cxn ang="0">
                    <a:pos x="0" y="31"/>
                  </a:cxn>
                </a:cxnLst>
                <a:rect l="0" t="0" r="r" b="b"/>
                <a:pathLst>
                  <a:path w="48" h="40">
                    <a:moveTo>
                      <a:pt x="0" y="31"/>
                    </a:moveTo>
                    <a:lnTo>
                      <a:pt x="0" y="33"/>
                    </a:lnTo>
                    <a:lnTo>
                      <a:pt x="5" y="36"/>
                    </a:lnTo>
                    <a:lnTo>
                      <a:pt x="15" y="38"/>
                    </a:lnTo>
                    <a:lnTo>
                      <a:pt x="22" y="40"/>
                    </a:lnTo>
                    <a:lnTo>
                      <a:pt x="31" y="40"/>
                    </a:lnTo>
                    <a:lnTo>
                      <a:pt x="38" y="40"/>
                    </a:lnTo>
                    <a:lnTo>
                      <a:pt x="45" y="36"/>
                    </a:lnTo>
                    <a:lnTo>
                      <a:pt x="48" y="31"/>
                    </a:lnTo>
                    <a:lnTo>
                      <a:pt x="38" y="22"/>
                    </a:lnTo>
                    <a:lnTo>
                      <a:pt x="34" y="19"/>
                    </a:lnTo>
                    <a:lnTo>
                      <a:pt x="31" y="10"/>
                    </a:lnTo>
                    <a:lnTo>
                      <a:pt x="29" y="3"/>
                    </a:lnTo>
                    <a:lnTo>
                      <a:pt x="24" y="0"/>
                    </a:lnTo>
                    <a:lnTo>
                      <a:pt x="12" y="3"/>
                    </a:lnTo>
                    <a:lnTo>
                      <a:pt x="10" y="10"/>
                    </a:lnTo>
                    <a:lnTo>
                      <a:pt x="17" y="14"/>
                    </a:lnTo>
                    <a:lnTo>
                      <a:pt x="22" y="22"/>
                    </a:lnTo>
                    <a:lnTo>
                      <a:pt x="27" y="22"/>
                    </a:lnTo>
                    <a:lnTo>
                      <a:pt x="24" y="24"/>
                    </a:lnTo>
                    <a:lnTo>
                      <a:pt x="19" y="24"/>
                    </a:lnTo>
                    <a:lnTo>
                      <a:pt x="12" y="26"/>
                    </a:lnTo>
                    <a:lnTo>
                      <a:pt x="12" y="29"/>
                    </a:lnTo>
                    <a:lnTo>
                      <a:pt x="15" y="29"/>
                    </a:lnTo>
                    <a:lnTo>
                      <a:pt x="24" y="29"/>
                    </a:lnTo>
                    <a:lnTo>
                      <a:pt x="24" y="31"/>
                    </a:lnTo>
                    <a:lnTo>
                      <a:pt x="15" y="33"/>
                    </a:lnTo>
                    <a:lnTo>
                      <a:pt x="3" y="29"/>
                    </a:lnTo>
                    <a:lnTo>
                      <a:pt x="0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8" name="Freeform 514"/>
              <p:cNvSpPr>
                <a:spLocks/>
              </p:cNvSpPr>
              <p:nvPr/>
            </p:nvSpPr>
            <p:spPr bwMode="auto">
              <a:xfrm>
                <a:off x="1659" y="1597"/>
                <a:ext cx="36" cy="31"/>
              </a:xfrm>
              <a:custGeom>
                <a:avLst/>
                <a:gdLst/>
                <a:ahLst/>
                <a:cxnLst>
                  <a:cxn ang="0">
                    <a:pos x="29" y="2"/>
                  </a:cxn>
                  <a:cxn ang="0">
                    <a:pos x="27" y="2"/>
                  </a:cxn>
                  <a:cxn ang="0">
                    <a:pos x="19" y="7"/>
                  </a:cxn>
                  <a:cxn ang="0">
                    <a:pos x="12" y="9"/>
                  </a:cxn>
                  <a:cxn ang="0">
                    <a:pos x="8" y="14"/>
                  </a:cxn>
                  <a:cxn ang="0">
                    <a:pos x="3" y="19"/>
                  </a:cxn>
                  <a:cxn ang="0">
                    <a:pos x="0" y="26"/>
                  </a:cxn>
                  <a:cxn ang="0">
                    <a:pos x="8" y="31"/>
                  </a:cxn>
                  <a:cxn ang="0">
                    <a:pos x="8" y="28"/>
                  </a:cxn>
                  <a:cxn ang="0">
                    <a:pos x="15" y="23"/>
                  </a:cxn>
                  <a:cxn ang="0">
                    <a:pos x="19" y="19"/>
                  </a:cxn>
                  <a:cxn ang="0">
                    <a:pos x="24" y="14"/>
                  </a:cxn>
                  <a:cxn ang="0">
                    <a:pos x="29" y="7"/>
                  </a:cxn>
                  <a:cxn ang="0">
                    <a:pos x="34" y="5"/>
                  </a:cxn>
                  <a:cxn ang="0">
                    <a:pos x="34" y="2"/>
                  </a:cxn>
                  <a:cxn ang="0">
                    <a:pos x="36" y="0"/>
                  </a:cxn>
                  <a:cxn ang="0">
                    <a:pos x="34" y="0"/>
                  </a:cxn>
                  <a:cxn ang="0">
                    <a:pos x="29" y="2"/>
                  </a:cxn>
                </a:cxnLst>
                <a:rect l="0" t="0" r="r" b="b"/>
                <a:pathLst>
                  <a:path w="36" h="31">
                    <a:moveTo>
                      <a:pt x="29" y="2"/>
                    </a:moveTo>
                    <a:lnTo>
                      <a:pt x="27" y="2"/>
                    </a:lnTo>
                    <a:lnTo>
                      <a:pt x="19" y="7"/>
                    </a:lnTo>
                    <a:lnTo>
                      <a:pt x="12" y="9"/>
                    </a:lnTo>
                    <a:lnTo>
                      <a:pt x="8" y="14"/>
                    </a:lnTo>
                    <a:lnTo>
                      <a:pt x="3" y="19"/>
                    </a:lnTo>
                    <a:lnTo>
                      <a:pt x="0" y="26"/>
                    </a:lnTo>
                    <a:lnTo>
                      <a:pt x="8" y="31"/>
                    </a:lnTo>
                    <a:lnTo>
                      <a:pt x="8" y="28"/>
                    </a:lnTo>
                    <a:lnTo>
                      <a:pt x="15" y="23"/>
                    </a:lnTo>
                    <a:lnTo>
                      <a:pt x="19" y="19"/>
                    </a:lnTo>
                    <a:lnTo>
                      <a:pt x="24" y="14"/>
                    </a:lnTo>
                    <a:lnTo>
                      <a:pt x="29" y="7"/>
                    </a:lnTo>
                    <a:lnTo>
                      <a:pt x="34" y="5"/>
                    </a:lnTo>
                    <a:lnTo>
                      <a:pt x="34" y="2"/>
                    </a:lnTo>
                    <a:lnTo>
                      <a:pt x="36" y="0"/>
                    </a:lnTo>
                    <a:lnTo>
                      <a:pt x="34" y="0"/>
                    </a:lnTo>
                    <a:lnTo>
                      <a:pt x="29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39" name="Freeform 515"/>
              <p:cNvSpPr>
                <a:spLocks/>
              </p:cNvSpPr>
              <p:nvPr/>
            </p:nvSpPr>
            <p:spPr bwMode="auto">
              <a:xfrm>
                <a:off x="1631" y="1609"/>
                <a:ext cx="31" cy="35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7" y="2"/>
                  </a:cxn>
                  <a:cxn ang="0">
                    <a:pos x="5" y="11"/>
                  </a:cxn>
                  <a:cxn ang="0">
                    <a:pos x="0" y="19"/>
                  </a:cxn>
                  <a:cxn ang="0">
                    <a:pos x="0" y="21"/>
                  </a:cxn>
                  <a:cxn ang="0">
                    <a:pos x="2" y="21"/>
                  </a:cxn>
                  <a:cxn ang="0">
                    <a:pos x="7" y="19"/>
                  </a:cxn>
                  <a:cxn ang="0">
                    <a:pos x="12" y="11"/>
                  </a:cxn>
                  <a:cxn ang="0">
                    <a:pos x="14" y="11"/>
                  </a:cxn>
                  <a:cxn ang="0">
                    <a:pos x="17" y="14"/>
                  </a:cxn>
                  <a:cxn ang="0">
                    <a:pos x="12" y="16"/>
                  </a:cxn>
                  <a:cxn ang="0">
                    <a:pos x="10" y="19"/>
                  </a:cxn>
                  <a:cxn ang="0">
                    <a:pos x="12" y="23"/>
                  </a:cxn>
                  <a:cxn ang="0">
                    <a:pos x="12" y="26"/>
                  </a:cxn>
                  <a:cxn ang="0">
                    <a:pos x="10" y="28"/>
                  </a:cxn>
                  <a:cxn ang="0">
                    <a:pos x="7" y="30"/>
                  </a:cxn>
                  <a:cxn ang="0">
                    <a:pos x="5" y="33"/>
                  </a:cxn>
                  <a:cxn ang="0">
                    <a:pos x="7" y="35"/>
                  </a:cxn>
                  <a:cxn ang="0">
                    <a:pos x="10" y="35"/>
                  </a:cxn>
                  <a:cxn ang="0">
                    <a:pos x="14" y="30"/>
                  </a:cxn>
                  <a:cxn ang="0">
                    <a:pos x="19" y="33"/>
                  </a:cxn>
                  <a:cxn ang="0">
                    <a:pos x="26" y="30"/>
                  </a:cxn>
                  <a:cxn ang="0">
                    <a:pos x="28" y="23"/>
                  </a:cxn>
                  <a:cxn ang="0">
                    <a:pos x="28" y="16"/>
                  </a:cxn>
                  <a:cxn ang="0">
                    <a:pos x="26" y="14"/>
                  </a:cxn>
                  <a:cxn ang="0">
                    <a:pos x="28" y="4"/>
                  </a:cxn>
                  <a:cxn ang="0">
                    <a:pos x="31" y="2"/>
                  </a:cxn>
                  <a:cxn ang="0">
                    <a:pos x="28" y="2"/>
                  </a:cxn>
                  <a:cxn ang="0">
                    <a:pos x="26" y="0"/>
                  </a:cxn>
                  <a:cxn ang="0">
                    <a:pos x="19" y="2"/>
                  </a:cxn>
                  <a:cxn ang="0">
                    <a:pos x="14" y="7"/>
                  </a:cxn>
                  <a:cxn ang="0">
                    <a:pos x="14" y="9"/>
                  </a:cxn>
                  <a:cxn ang="0">
                    <a:pos x="14" y="7"/>
                  </a:cxn>
                  <a:cxn ang="0">
                    <a:pos x="17" y="2"/>
                  </a:cxn>
                  <a:cxn ang="0">
                    <a:pos x="17" y="0"/>
                  </a:cxn>
                  <a:cxn ang="0">
                    <a:pos x="12" y="2"/>
                  </a:cxn>
                </a:cxnLst>
                <a:rect l="0" t="0" r="r" b="b"/>
                <a:pathLst>
                  <a:path w="31" h="35">
                    <a:moveTo>
                      <a:pt x="12" y="2"/>
                    </a:moveTo>
                    <a:lnTo>
                      <a:pt x="7" y="2"/>
                    </a:lnTo>
                    <a:lnTo>
                      <a:pt x="5" y="11"/>
                    </a:lnTo>
                    <a:lnTo>
                      <a:pt x="0" y="19"/>
                    </a:lnTo>
                    <a:lnTo>
                      <a:pt x="0" y="21"/>
                    </a:lnTo>
                    <a:lnTo>
                      <a:pt x="2" y="21"/>
                    </a:lnTo>
                    <a:lnTo>
                      <a:pt x="7" y="19"/>
                    </a:lnTo>
                    <a:lnTo>
                      <a:pt x="12" y="11"/>
                    </a:lnTo>
                    <a:lnTo>
                      <a:pt x="14" y="11"/>
                    </a:lnTo>
                    <a:lnTo>
                      <a:pt x="17" y="14"/>
                    </a:lnTo>
                    <a:lnTo>
                      <a:pt x="12" y="16"/>
                    </a:lnTo>
                    <a:lnTo>
                      <a:pt x="10" y="19"/>
                    </a:lnTo>
                    <a:lnTo>
                      <a:pt x="12" y="23"/>
                    </a:lnTo>
                    <a:lnTo>
                      <a:pt x="12" y="26"/>
                    </a:lnTo>
                    <a:lnTo>
                      <a:pt x="10" y="28"/>
                    </a:lnTo>
                    <a:lnTo>
                      <a:pt x="7" y="30"/>
                    </a:lnTo>
                    <a:lnTo>
                      <a:pt x="5" y="33"/>
                    </a:lnTo>
                    <a:lnTo>
                      <a:pt x="7" y="35"/>
                    </a:lnTo>
                    <a:lnTo>
                      <a:pt x="10" y="35"/>
                    </a:lnTo>
                    <a:lnTo>
                      <a:pt x="14" y="30"/>
                    </a:lnTo>
                    <a:lnTo>
                      <a:pt x="19" y="33"/>
                    </a:lnTo>
                    <a:lnTo>
                      <a:pt x="26" y="30"/>
                    </a:lnTo>
                    <a:lnTo>
                      <a:pt x="28" y="23"/>
                    </a:lnTo>
                    <a:lnTo>
                      <a:pt x="28" y="16"/>
                    </a:lnTo>
                    <a:lnTo>
                      <a:pt x="26" y="14"/>
                    </a:lnTo>
                    <a:lnTo>
                      <a:pt x="28" y="4"/>
                    </a:lnTo>
                    <a:lnTo>
                      <a:pt x="31" y="2"/>
                    </a:lnTo>
                    <a:lnTo>
                      <a:pt x="28" y="2"/>
                    </a:lnTo>
                    <a:lnTo>
                      <a:pt x="26" y="0"/>
                    </a:lnTo>
                    <a:lnTo>
                      <a:pt x="19" y="2"/>
                    </a:lnTo>
                    <a:lnTo>
                      <a:pt x="14" y="7"/>
                    </a:lnTo>
                    <a:lnTo>
                      <a:pt x="14" y="9"/>
                    </a:lnTo>
                    <a:lnTo>
                      <a:pt x="14" y="7"/>
                    </a:lnTo>
                    <a:lnTo>
                      <a:pt x="17" y="2"/>
                    </a:lnTo>
                    <a:lnTo>
                      <a:pt x="17" y="0"/>
                    </a:lnTo>
                    <a:lnTo>
                      <a:pt x="1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0" name="Freeform 516"/>
              <p:cNvSpPr>
                <a:spLocks/>
              </p:cNvSpPr>
              <p:nvPr/>
            </p:nvSpPr>
            <p:spPr bwMode="auto">
              <a:xfrm>
                <a:off x="1681" y="1798"/>
                <a:ext cx="35" cy="33"/>
              </a:xfrm>
              <a:custGeom>
                <a:avLst/>
                <a:gdLst/>
                <a:ahLst/>
                <a:cxnLst>
                  <a:cxn ang="0">
                    <a:pos x="2" y="31"/>
                  </a:cxn>
                  <a:cxn ang="0">
                    <a:pos x="5" y="31"/>
                  </a:cxn>
                  <a:cxn ang="0">
                    <a:pos x="5" y="33"/>
                  </a:cxn>
                  <a:cxn ang="0">
                    <a:pos x="19" y="28"/>
                  </a:cxn>
                  <a:cxn ang="0">
                    <a:pos x="23" y="26"/>
                  </a:cxn>
                  <a:cxn ang="0">
                    <a:pos x="26" y="21"/>
                  </a:cxn>
                  <a:cxn ang="0">
                    <a:pos x="33" y="14"/>
                  </a:cxn>
                  <a:cxn ang="0">
                    <a:pos x="35" y="12"/>
                  </a:cxn>
                  <a:cxn ang="0">
                    <a:pos x="33" y="12"/>
                  </a:cxn>
                  <a:cxn ang="0">
                    <a:pos x="31" y="7"/>
                  </a:cxn>
                  <a:cxn ang="0">
                    <a:pos x="35" y="2"/>
                  </a:cxn>
                  <a:cxn ang="0">
                    <a:pos x="33" y="0"/>
                  </a:cxn>
                  <a:cxn ang="0">
                    <a:pos x="28" y="0"/>
                  </a:cxn>
                  <a:cxn ang="0">
                    <a:pos x="21" y="5"/>
                  </a:cxn>
                  <a:cxn ang="0">
                    <a:pos x="14" y="12"/>
                  </a:cxn>
                  <a:cxn ang="0">
                    <a:pos x="9" y="14"/>
                  </a:cxn>
                  <a:cxn ang="0">
                    <a:pos x="9" y="16"/>
                  </a:cxn>
                  <a:cxn ang="0">
                    <a:pos x="2" y="26"/>
                  </a:cxn>
                  <a:cxn ang="0">
                    <a:pos x="0" y="33"/>
                  </a:cxn>
                  <a:cxn ang="0">
                    <a:pos x="2" y="31"/>
                  </a:cxn>
                </a:cxnLst>
                <a:rect l="0" t="0" r="r" b="b"/>
                <a:pathLst>
                  <a:path w="35" h="33">
                    <a:moveTo>
                      <a:pt x="2" y="31"/>
                    </a:moveTo>
                    <a:lnTo>
                      <a:pt x="5" y="31"/>
                    </a:lnTo>
                    <a:lnTo>
                      <a:pt x="5" y="33"/>
                    </a:lnTo>
                    <a:lnTo>
                      <a:pt x="19" y="28"/>
                    </a:lnTo>
                    <a:lnTo>
                      <a:pt x="23" y="26"/>
                    </a:lnTo>
                    <a:lnTo>
                      <a:pt x="26" y="21"/>
                    </a:lnTo>
                    <a:lnTo>
                      <a:pt x="33" y="14"/>
                    </a:lnTo>
                    <a:lnTo>
                      <a:pt x="35" y="12"/>
                    </a:lnTo>
                    <a:lnTo>
                      <a:pt x="33" y="12"/>
                    </a:lnTo>
                    <a:lnTo>
                      <a:pt x="31" y="7"/>
                    </a:lnTo>
                    <a:lnTo>
                      <a:pt x="35" y="2"/>
                    </a:lnTo>
                    <a:lnTo>
                      <a:pt x="33" y="0"/>
                    </a:lnTo>
                    <a:lnTo>
                      <a:pt x="28" y="0"/>
                    </a:lnTo>
                    <a:lnTo>
                      <a:pt x="21" y="5"/>
                    </a:lnTo>
                    <a:lnTo>
                      <a:pt x="14" y="12"/>
                    </a:lnTo>
                    <a:lnTo>
                      <a:pt x="9" y="14"/>
                    </a:lnTo>
                    <a:lnTo>
                      <a:pt x="9" y="16"/>
                    </a:lnTo>
                    <a:lnTo>
                      <a:pt x="2" y="26"/>
                    </a:lnTo>
                    <a:lnTo>
                      <a:pt x="0" y="33"/>
                    </a:lnTo>
                    <a:lnTo>
                      <a:pt x="2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1" name="Freeform 517"/>
              <p:cNvSpPr>
                <a:spLocks/>
              </p:cNvSpPr>
              <p:nvPr/>
            </p:nvSpPr>
            <p:spPr bwMode="auto">
              <a:xfrm>
                <a:off x="1756" y="1765"/>
                <a:ext cx="57" cy="177"/>
              </a:xfrm>
              <a:custGeom>
                <a:avLst/>
                <a:gdLst/>
                <a:ahLst/>
                <a:cxnLst>
                  <a:cxn ang="0">
                    <a:pos x="57" y="0"/>
                  </a:cxn>
                  <a:cxn ang="0">
                    <a:pos x="55" y="2"/>
                  </a:cxn>
                  <a:cxn ang="0">
                    <a:pos x="55" y="5"/>
                  </a:cxn>
                  <a:cxn ang="0">
                    <a:pos x="52" y="5"/>
                  </a:cxn>
                  <a:cxn ang="0">
                    <a:pos x="50" y="2"/>
                  </a:cxn>
                  <a:cxn ang="0">
                    <a:pos x="48" y="0"/>
                  </a:cxn>
                  <a:cxn ang="0">
                    <a:pos x="41" y="0"/>
                  </a:cxn>
                  <a:cxn ang="0">
                    <a:pos x="38" y="0"/>
                  </a:cxn>
                  <a:cxn ang="0">
                    <a:pos x="41" y="2"/>
                  </a:cxn>
                  <a:cxn ang="0">
                    <a:pos x="38" y="5"/>
                  </a:cxn>
                  <a:cxn ang="0">
                    <a:pos x="36" y="2"/>
                  </a:cxn>
                  <a:cxn ang="0">
                    <a:pos x="34" y="2"/>
                  </a:cxn>
                  <a:cxn ang="0">
                    <a:pos x="26" y="12"/>
                  </a:cxn>
                  <a:cxn ang="0">
                    <a:pos x="22" y="19"/>
                  </a:cxn>
                  <a:cxn ang="0">
                    <a:pos x="5" y="38"/>
                  </a:cxn>
                  <a:cxn ang="0">
                    <a:pos x="15" y="61"/>
                  </a:cxn>
                  <a:cxn ang="0">
                    <a:pos x="15" y="73"/>
                  </a:cxn>
                  <a:cxn ang="0">
                    <a:pos x="22" y="78"/>
                  </a:cxn>
                  <a:cxn ang="0">
                    <a:pos x="19" y="90"/>
                  </a:cxn>
                  <a:cxn ang="0">
                    <a:pos x="19" y="94"/>
                  </a:cxn>
                  <a:cxn ang="0">
                    <a:pos x="34" y="85"/>
                  </a:cxn>
                  <a:cxn ang="0">
                    <a:pos x="43" y="83"/>
                  </a:cxn>
                  <a:cxn ang="0">
                    <a:pos x="43" y="92"/>
                  </a:cxn>
                  <a:cxn ang="0">
                    <a:pos x="36" y="106"/>
                  </a:cxn>
                  <a:cxn ang="0">
                    <a:pos x="26" y="109"/>
                  </a:cxn>
                  <a:cxn ang="0">
                    <a:pos x="19" y="125"/>
                  </a:cxn>
                  <a:cxn ang="0">
                    <a:pos x="26" y="130"/>
                  </a:cxn>
                  <a:cxn ang="0">
                    <a:pos x="12" y="147"/>
                  </a:cxn>
                  <a:cxn ang="0">
                    <a:pos x="15" y="161"/>
                  </a:cxn>
                  <a:cxn ang="0">
                    <a:pos x="8" y="161"/>
                  </a:cxn>
                  <a:cxn ang="0">
                    <a:pos x="0" y="163"/>
                  </a:cxn>
                  <a:cxn ang="0">
                    <a:pos x="3" y="177"/>
                  </a:cxn>
                  <a:cxn ang="0">
                    <a:pos x="5" y="177"/>
                  </a:cxn>
                </a:cxnLst>
                <a:rect l="0" t="0" r="r" b="b"/>
                <a:pathLst>
                  <a:path w="57" h="177">
                    <a:moveTo>
                      <a:pt x="57" y="0"/>
                    </a:moveTo>
                    <a:lnTo>
                      <a:pt x="55" y="2"/>
                    </a:lnTo>
                    <a:lnTo>
                      <a:pt x="55" y="5"/>
                    </a:lnTo>
                    <a:lnTo>
                      <a:pt x="52" y="5"/>
                    </a:lnTo>
                    <a:lnTo>
                      <a:pt x="50" y="2"/>
                    </a:lnTo>
                    <a:lnTo>
                      <a:pt x="48" y="0"/>
                    </a:lnTo>
                    <a:lnTo>
                      <a:pt x="41" y="0"/>
                    </a:lnTo>
                    <a:lnTo>
                      <a:pt x="38" y="0"/>
                    </a:lnTo>
                    <a:lnTo>
                      <a:pt x="41" y="2"/>
                    </a:lnTo>
                    <a:lnTo>
                      <a:pt x="38" y="5"/>
                    </a:lnTo>
                    <a:lnTo>
                      <a:pt x="36" y="2"/>
                    </a:lnTo>
                    <a:lnTo>
                      <a:pt x="34" y="2"/>
                    </a:lnTo>
                    <a:lnTo>
                      <a:pt x="26" y="12"/>
                    </a:lnTo>
                    <a:lnTo>
                      <a:pt x="22" y="19"/>
                    </a:lnTo>
                    <a:lnTo>
                      <a:pt x="5" y="38"/>
                    </a:lnTo>
                    <a:lnTo>
                      <a:pt x="15" y="61"/>
                    </a:lnTo>
                    <a:lnTo>
                      <a:pt x="15" y="73"/>
                    </a:lnTo>
                    <a:lnTo>
                      <a:pt x="22" y="78"/>
                    </a:lnTo>
                    <a:lnTo>
                      <a:pt x="19" y="90"/>
                    </a:lnTo>
                    <a:lnTo>
                      <a:pt x="19" y="94"/>
                    </a:lnTo>
                    <a:lnTo>
                      <a:pt x="34" y="85"/>
                    </a:lnTo>
                    <a:lnTo>
                      <a:pt x="43" y="83"/>
                    </a:lnTo>
                    <a:lnTo>
                      <a:pt x="43" y="92"/>
                    </a:lnTo>
                    <a:lnTo>
                      <a:pt x="36" y="106"/>
                    </a:lnTo>
                    <a:lnTo>
                      <a:pt x="26" y="109"/>
                    </a:lnTo>
                    <a:lnTo>
                      <a:pt x="19" y="125"/>
                    </a:lnTo>
                    <a:lnTo>
                      <a:pt x="26" y="130"/>
                    </a:lnTo>
                    <a:lnTo>
                      <a:pt x="12" y="147"/>
                    </a:lnTo>
                    <a:lnTo>
                      <a:pt x="15" y="161"/>
                    </a:lnTo>
                    <a:lnTo>
                      <a:pt x="8" y="161"/>
                    </a:lnTo>
                    <a:lnTo>
                      <a:pt x="0" y="163"/>
                    </a:lnTo>
                    <a:lnTo>
                      <a:pt x="3" y="177"/>
                    </a:lnTo>
                    <a:lnTo>
                      <a:pt x="5" y="17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2" name="Freeform 518"/>
              <p:cNvSpPr>
                <a:spLocks/>
              </p:cNvSpPr>
              <p:nvPr/>
            </p:nvSpPr>
            <p:spPr bwMode="auto">
              <a:xfrm>
                <a:off x="1574" y="1900"/>
                <a:ext cx="187" cy="236"/>
              </a:xfrm>
              <a:custGeom>
                <a:avLst/>
                <a:gdLst/>
                <a:ahLst/>
                <a:cxnLst>
                  <a:cxn ang="0">
                    <a:pos x="185" y="45"/>
                  </a:cxn>
                  <a:cxn ang="0">
                    <a:pos x="175" y="33"/>
                  </a:cxn>
                  <a:cxn ang="0">
                    <a:pos x="166" y="28"/>
                  </a:cxn>
                  <a:cxn ang="0">
                    <a:pos x="149" y="28"/>
                  </a:cxn>
                  <a:cxn ang="0">
                    <a:pos x="140" y="21"/>
                  </a:cxn>
                  <a:cxn ang="0">
                    <a:pos x="130" y="28"/>
                  </a:cxn>
                  <a:cxn ang="0">
                    <a:pos x="128" y="21"/>
                  </a:cxn>
                  <a:cxn ang="0">
                    <a:pos x="121" y="19"/>
                  </a:cxn>
                  <a:cxn ang="0">
                    <a:pos x="116" y="9"/>
                  </a:cxn>
                  <a:cxn ang="0">
                    <a:pos x="112" y="2"/>
                  </a:cxn>
                  <a:cxn ang="0">
                    <a:pos x="104" y="0"/>
                  </a:cxn>
                  <a:cxn ang="0">
                    <a:pos x="97" y="2"/>
                  </a:cxn>
                  <a:cxn ang="0">
                    <a:pos x="93" y="14"/>
                  </a:cxn>
                  <a:cxn ang="0">
                    <a:pos x="97" y="28"/>
                  </a:cxn>
                  <a:cxn ang="0">
                    <a:pos x="100" y="42"/>
                  </a:cxn>
                  <a:cxn ang="0">
                    <a:pos x="85" y="52"/>
                  </a:cxn>
                  <a:cxn ang="0">
                    <a:pos x="74" y="54"/>
                  </a:cxn>
                  <a:cxn ang="0">
                    <a:pos x="69" y="61"/>
                  </a:cxn>
                  <a:cxn ang="0">
                    <a:pos x="78" y="61"/>
                  </a:cxn>
                  <a:cxn ang="0">
                    <a:pos x="85" y="61"/>
                  </a:cxn>
                  <a:cxn ang="0">
                    <a:pos x="102" y="59"/>
                  </a:cxn>
                  <a:cxn ang="0">
                    <a:pos x="107" y="71"/>
                  </a:cxn>
                  <a:cxn ang="0">
                    <a:pos x="109" y="82"/>
                  </a:cxn>
                  <a:cxn ang="0">
                    <a:pos x="102" y="92"/>
                  </a:cxn>
                  <a:cxn ang="0">
                    <a:pos x="102" y="109"/>
                  </a:cxn>
                  <a:cxn ang="0">
                    <a:pos x="93" y="120"/>
                  </a:cxn>
                  <a:cxn ang="0">
                    <a:pos x="76" y="130"/>
                  </a:cxn>
                  <a:cxn ang="0">
                    <a:pos x="62" y="135"/>
                  </a:cxn>
                  <a:cxn ang="0">
                    <a:pos x="48" y="135"/>
                  </a:cxn>
                  <a:cxn ang="0">
                    <a:pos x="31" y="142"/>
                  </a:cxn>
                  <a:cxn ang="0">
                    <a:pos x="22" y="139"/>
                  </a:cxn>
                  <a:cxn ang="0">
                    <a:pos x="5" y="142"/>
                  </a:cxn>
                  <a:cxn ang="0">
                    <a:pos x="10" y="149"/>
                  </a:cxn>
                  <a:cxn ang="0">
                    <a:pos x="15" y="156"/>
                  </a:cxn>
                  <a:cxn ang="0">
                    <a:pos x="7" y="161"/>
                  </a:cxn>
                  <a:cxn ang="0">
                    <a:pos x="10" y="170"/>
                  </a:cxn>
                  <a:cxn ang="0">
                    <a:pos x="24" y="180"/>
                  </a:cxn>
                  <a:cxn ang="0">
                    <a:pos x="38" y="175"/>
                  </a:cxn>
                  <a:cxn ang="0">
                    <a:pos x="57" y="177"/>
                  </a:cxn>
                  <a:cxn ang="0">
                    <a:pos x="67" y="187"/>
                  </a:cxn>
                  <a:cxn ang="0">
                    <a:pos x="69" y="194"/>
                  </a:cxn>
                  <a:cxn ang="0">
                    <a:pos x="57" y="198"/>
                  </a:cxn>
                  <a:cxn ang="0">
                    <a:pos x="71" y="203"/>
                  </a:cxn>
                  <a:cxn ang="0">
                    <a:pos x="83" y="201"/>
                  </a:cxn>
                  <a:cxn ang="0">
                    <a:pos x="93" y="215"/>
                  </a:cxn>
                  <a:cxn ang="0">
                    <a:pos x="102" y="227"/>
                  </a:cxn>
                  <a:cxn ang="0">
                    <a:pos x="116" y="234"/>
                  </a:cxn>
                  <a:cxn ang="0">
                    <a:pos x="130" y="236"/>
                  </a:cxn>
                  <a:cxn ang="0">
                    <a:pos x="145" y="224"/>
                  </a:cxn>
                  <a:cxn ang="0">
                    <a:pos x="159" y="224"/>
                  </a:cxn>
                </a:cxnLst>
                <a:rect l="0" t="0" r="r" b="b"/>
                <a:pathLst>
                  <a:path w="187" h="236">
                    <a:moveTo>
                      <a:pt x="187" y="42"/>
                    </a:moveTo>
                    <a:lnTo>
                      <a:pt x="185" y="45"/>
                    </a:lnTo>
                    <a:lnTo>
                      <a:pt x="182" y="38"/>
                    </a:lnTo>
                    <a:lnTo>
                      <a:pt x="175" y="33"/>
                    </a:lnTo>
                    <a:lnTo>
                      <a:pt x="175" y="28"/>
                    </a:lnTo>
                    <a:lnTo>
                      <a:pt x="166" y="28"/>
                    </a:lnTo>
                    <a:lnTo>
                      <a:pt x="159" y="28"/>
                    </a:lnTo>
                    <a:lnTo>
                      <a:pt x="149" y="28"/>
                    </a:lnTo>
                    <a:lnTo>
                      <a:pt x="145" y="23"/>
                    </a:lnTo>
                    <a:lnTo>
                      <a:pt x="140" y="21"/>
                    </a:lnTo>
                    <a:lnTo>
                      <a:pt x="138" y="26"/>
                    </a:lnTo>
                    <a:lnTo>
                      <a:pt x="130" y="28"/>
                    </a:lnTo>
                    <a:lnTo>
                      <a:pt x="121" y="26"/>
                    </a:lnTo>
                    <a:lnTo>
                      <a:pt x="128" y="21"/>
                    </a:lnTo>
                    <a:lnTo>
                      <a:pt x="123" y="19"/>
                    </a:lnTo>
                    <a:lnTo>
                      <a:pt x="121" y="19"/>
                    </a:lnTo>
                    <a:lnTo>
                      <a:pt x="119" y="16"/>
                    </a:lnTo>
                    <a:lnTo>
                      <a:pt x="116" y="9"/>
                    </a:lnTo>
                    <a:lnTo>
                      <a:pt x="116" y="4"/>
                    </a:lnTo>
                    <a:lnTo>
                      <a:pt x="112" y="2"/>
                    </a:lnTo>
                    <a:lnTo>
                      <a:pt x="107" y="2"/>
                    </a:lnTo>
                    <a:lnTo>
                      <a:pt x="104" y="0"/>
                    </a:lnTo>
                    <a:lnTo>
                      <a:pt x="97" y="0"/>
                    </a:lnTo>
                    <a:lnTo>
                      <a:pt x="97" y="2"/>
                    </a:lnTo>
                    <a:lnTo>
                      <a:pt x="93" y="7"/>
                    </a:lnTo>
                    <a:lnTo>
                      <a:pt x="93" y="14"/>
                    </a:lnTo>
                    <a:lnTo>
                      <a:pt x="95" y="21"/>
                    </a:lnTo>
                    <a:lnTo>
                      <a:pt x="97" y="28"/>
                    </a:lnTo>
                    <a:lnTo>
                      <a:pt x="104" y="35"/>
                    </a:lnTo>
                    <a:lnTo>
                      <a:pt x="100" y="42"/>
                    </a:lnTo>
                    <a:lnTo>
                      <a:pt x="93" y="47"/>
                    </a:lnTo>
                    <a:lnTo>
                      <a:pt x="85" y="52"/>
                    </a:lnTo>
                    <a:lnTo>
                      <a:pt x="78" y="52"/>
                    </a:lnTo>
                    <a:lnTo>
                      <a:pt x="74" y="54"/>
                    </a:lnTo>
                    <a:lnTo>
                      <a:pt x="67" y="61"/>
                    </a:lnTo>
                    <a:lnTo>
                      <a:pt x="69" y="61"/>
                    </a:lnTo>
                    <a:lnTo>
                      <a:pt x="74" y="64"/>
                    </a:lnTo>
                    <a:lnTo>
                      <a:pt x="78" y="61"/>
                    </a:lnTo>
                    <a:lnTo>
                      <a:pt x="81" y="66"/>
                    </a:lnTo>
                    <a:lnTo>
                      <a:pt x="85" y="61"/>
                    </a:lnTo>
                    <a:lnTo>
                      <a:pt x="93" y="56"/>
                    </a:lnTo>
                    <a:lnTo>
                      <a:pt x="102" y="59"/>
                    </a:lnTo>
                    <a:lnTo>
                      <a:pt x="109" y="61"/>
                    </a:lnTo>
                    <a:lnTo>
                      <a:pt x="107" y="71"/>
                    </a:lnTo>
                    <a:lnTo>
                      <a:pt x="109" y="78"/>
                    </a:lnTo>
                    <a:lnTo>
                      <a:pt x="109" y="82"/>
                    </a:lnTo>
                    <a:lnTo>
                      <a:pt x="107" y="87"/>
                    </a:lnTo>
                    <a:lnTo>
                      <a:pt x="102" y="92"/>
                    </a:lnTo>
                    <a:lnTo>
                      <a:pt x="102" y="101"/>
                    </a:lnTo>
                    <a:lnTo>
                      <a:pt x="102" y="109"/>
                    </a:lnTo>
                    <a:lnTo>
                      <a:pt x="97" y="113"/>
                    </a:lnTo>
                    <a:lnTo>
                      <a:pt x="93" y="120"/>
                    </a:lnTo>
                    <a:lnTo>
                      <a:pt x="85" y="127"/>
                    </a:lnTo>
                    <a:lnTo>
                      <a:pt x="76" y="130"/>
                    </a:lnTo>
                    <a:lnTo>
                      <a:pt x="69" y="132"/>
                    </a:lnTo>
                    <a:lnTo>
                      <a:pt x="62" y="135"/>
                    </a:lnTo>
                    <a:lnTo>
                      <a:pt x="52" y="132"/>
                    </a:lnTo>
                    <a:lnTo>
                      <a:pt x="48" y="135"/>
                    </a:lnTo>
                    <a:lnTo>
                      <a:pt x="43" y="139"/>
                    </a:lnTo>
                    <a:lnTo>
                      <a:pt x="31" y="142"/>
                    </a:lnTo>
                    <a:lnTo>
                      <a:pt x="24" y="137"/>
                    </a:lnTo>
                    <a:lnTo>
                      <a:pt x="22" y="139"/>
                    </a:lnTo>
                    <a:lnTo>
                      <a:pt x="12" y="142"/>
                    </a:lnTo>
                    <a:lnTo>
                      <a:pt x="5" y="142"/>
                    </a:lnTo>
                    <a:lnTo>
                      <a:pt x="0" y="144"/>
                    </a:lnTo>
                    <a:lnTo>
                      <a:pt x="10" y="149"/>
                    </a:lnTo>
                    <a:lnTo>
                      <a:pt x="15" y="153"/>
                    </a:lnTo>
                    <a:lnTo>
                      <a:pt x="15" y="156"/>
                    </a:lnTo>
                    <a:lnTo>
                      <a:pt x="12" y="161"/>
                    </a:lnTo>
                    <a:lnTo>
                      <a:pt x="7" y="161"/>
                    </a:lnTo>
                    <a:lnTo>
                      <a:pt x="5" y="163"/>
                    </a:lnTo>
                    <a:lnTo>
                      <a:pt x="10" y="170"/>
                    </a:lnTo>
                    <a:lnTo>
                      <a:pt x="15" y="180"/>
                    </a:lnTo>
                    <a:lnTo>
                      <a:pt x="24" y="180"/>
                    </a:lnTo>
                    <a:lnTo>
                      <a:pt x="36" y="182"/>
                    </a:lnTo>
                    <a:lnTo>
                      <a:pt x="38" y="175"/>
                    </a:lnTo>
                    <a:lnTo>
                      <a:pt x="45" y="175"/>
                    </a:lnTo>
                    <a:lnTo>
                      <a:pt x="57" y="177"/>
                    </a:lnTo>
                    <a:lnTo>
                      <a:pt x="62" y="187"/>
                    </a:lnTo>
                    <a:lnTo>
                      <a:pt x="67" y="187"/>
                    </a:lnTo>
                    <a:lnTo>
                      <a:pt x="71" y="191"/>
                    </a:lnTo>
                    <a:lnTo>
                      <a:pt x="69" y="194"/>
                    </a:lnTo>
                    <a:lnTo>
                      <a:pt x="64" y="194"/>
                    </a:lnTo>
                    <a:lnTo>
                      <a:pt x="57" y="198"/>
                    </a:lnTo>
                    <a:lnTo>
                      <a:pt x="64" y="203"/>
                    </a:lnTo>
                    <a:lnTo>
                      <a:pt x="71" y="203"/>
                    </a:lnTo>
                    <a:lnTo>
                      <a:pt x="81" y="206"/>
                    </a:lnTo>
                    <a:lnTo>
                      <a:pt x="83" y="201"/>
                    </a:lnTo>
                    <a:lnTo>
                      <a:pt x="88" y="203"/>
                    </a:lnTo>
                    <a:lnTo>
                      <a:pt x="93" y="215"/>
                    </a:lnTo>
                    <a:lnTo>
                      <a:pt x="97" y="222"/>
                    </a:lnTo>
                    <a:lnTo>
                      <a:pt x="102" y="227"/>
                    </a:lnTo>
                    <a:lnTo>
                      <a:pt x="107" y="232"/>
                    </a:lnTo>
                    <a:lnTo>
                      <a:pt x="116" y="234"/>
                    </a:lnTo>
                    <a:lnTo>
                      <a:pt x="123" y="234"/>
                    </a:lnTo>
                    <a:lnTo>
                      <a:pt x="130" y="236"/>
                    </a:lnTo>
                    <a:lnTo>
                      <a:pt x="135" y="229"/>
                    </a:lnTo>
                    <a:lnTo>
                      <a:pt x="145" y="224"/>
                    </a:lnTo>
                    <a:lnTo>
                      <a:pt x="149" y="227"/>
                    </a:lnTo>
                    <a:lnTo>
                      <a:pt x="159" y="224"/>
                    </a:lnTo>
                    <a:lnTo>
                      <a:pt x="166" y="22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3" name="Freeform 519"/>
              <p:cNvSpPr>
                <a:spLocks/>
              </p:cNvSpPr>
              <p:nvPr/>
            </p:nvSpPr>
            <p:spPr bwMode="auto">
              <a:xfrm>
                <a:off x="1494" y="2124"/>
                <a:ext cx="246" cy="126"/>
              </a:xfrm>
              <a:custGeom>
                <a:avLst/>
                <a:gdLst/>
                <a:ahLst/>
                <a:cxnLst>
                  <a:cxn ang="0">
                    <a:pos x="239" y="10"/>
                  </a:cxn>
                  <a:cxn ang="0">
                    <a:pos x="222" y="15"/>
                  </a:cxn>
                  <a:cxn ang="0">
                    <a:pos x="213" y="29"/>
                  </a:cxn>
                  <a:cxn ang="0">
                    <a:pos x="208" y="34"/>
                  </a:cxn>
                  <a:cxn ang="0">
                    <a:pos x="194" y="31"/>
                  </a:cxn>
                  <a:cxn ang="0">
                    <a:pos x="180" y="22"/>
                  </a:cxn>
                  <a:cxn ang="0">
                    <a:pos x="163" y="17"/>
                  </a:cxn>
                  <a:cxn ang="0">
                    <a:pos x="151" y="17"/>
                  </a:cxn>
                  <a:cxn ang="0">
                    <a:pos x="135" y="15"/>
                  </a:cxn>
                  <a:cxn ang="0">
                    <a:pos x="125" y="31"/>
                  </a:cxn>
                  <a:cxn ang="0">
                    <a:pos x="111" y="29"/>
                  </a:cxn>
                  <a:cxn ang="0">
                    <a:pos x="104" y="34"/>
                  </a:cxn>
                  <a:cxn ang="0">
                    <a:pos x="99" y="48"/>
                  </a:cxn>
                  <a:cxn ang="0">
                    <a:pos x="92" y="53"/>
                  </a:cxn>
                  <a:cxn ang="0">
                    <a:pos x="83" y="60"/>
                  </a:cxn>
                  <a:cxn ang="0">
                    <a:pos x="76" y="67"/>
                  </a:cxn>
                  <a:cxn ang="0">
                    <a:pos x="59" y="67"/>
                  </a:cxn>
                  <a:cxn ang="0">
                    <a:pos x="50" y="79"/>
                  </a:cxn>
                  <a:cxn ang="0">
                    <a:pos x="38" y="90"/>
                  </a:cxn>
                  <a:cxn ang="0">
                    <a:pos x="21" y="95"/>
                  </a:cxn>
                  <a:cxn ang="0">
                    <a:pos x="9" y="95"/>
                  </a:cxn>
                  <a:cxn ang="0">
                    <a:pos x="2" y="100"/>
                  </a:cxn>
                  <a:cxn ang="0">
                    <a:pos x="9" y="109"/>
                  </a:cxn>
                  <a:cxn ang="0">
                    <a:pos x="19" y="109"/>
                  </a:cxn>
                  <a:cxn ang="0">
                    <a:pos x="28" y="126"/>
                  </a:cxn>
                  <a:cxn ang="0">
                    <a:pos x="42" y="116"/>
                  </a:cxn>
                  <a:cxn ang="0">
                    <a:pos x="57" y="105"/>
                  </a:cxn>
                  <a:cxn ang="0">
                    <a:pos x="71" y="97"/>
                  </a:cxn>
                  <a:cxn ang="0">
                    <a:pos x="85" y="100"/>
                  </a:cxn>
                  <a:cxn ang="0">
                    <a:pos x="102" y="100"/>
                  </a:cxn>
                  <a:cxn ang="0">
                    <a:pos x="113" y="107"/>
                  </a:cxn>
                  <a:cxn ang="0">
                    <a:pos x="128" y="114"/>
                  </a:cxn>
                  <a:cxn ang="0">
                    <a:pos x="137" y="126"/>
                  </a:cxn>
                </a:cxnLst>
                <a:rect l="0" t="0" r="r" b="b"/>
                <a:pathLst>
                  <a:path w="246" h="126">
                    <a:moveTo>
                      <a:pt x="246" y="0"/>
                    </a:moveTo>
                    <a:lnTo>
                      <a:pt x="239" y="10"/>
                    </a:lnTo>
                    <a:lnTo>
                      <a:pt x="229" y="12"/>
                    </a:lnTo>
                    <a:lnTo>
                      <a:pt x="222" y="15"/>
                    </a:lnTo>
                    <a:lnTo>
                      <a:pt x="218" y="19"/>
                    </a:lnTo>
                    <a:lnTo>
                      <a:pt x="213" y="29"/>
                    </a:lnTo>
                    <a:lnTo>
                      <a:pt x="210" y="34"/>
                    </a:lnTo>
                    <a:lnTo>
                      <a:pt x="208" y="34"/>
                    </a:lnTo>
                    <a:lnTo>
                      <a:pt x="203" y="34"/>
                    </a:lnTo>
                    <a:lnTo>
                      <a:pt x="194" y="31"/>
                    </a:lnTo>
                    <a:lnTo>
                      <a:pt x="187" y="29"/>
                    </a:lnTo>
                    <a:lnTo>
                      <a:pt x="180" y="22"/>
                    </a:lnTo>
                    <a:lnTo>
                      <a:pt x="173" y="17"/>
                    </a:lnTo>
                    <a:lnTo>
                      <a:pt x="163" y="17"/>
                    </a:lnTo>
                    <a:lnTo>
                      <a:pt x="156" y="17"/>
                    </a:lnTo>
                    <a:lnTo>
                      <a:pt x="151" y="17"/>
                    </a:lnTo>
                    <a:lnTo>
                      <a:pt x="142" y="15"/>
                    </a:lnTo>
                    <a:lnTo>
                      <a:pt x="135" y="15"/>
                    </a:lnTo>
                    <a:lnTo>
                      <a:pt x="130" y="22"/>
                    </a:lnTo>
                    <a:lnTo>
                      <a:pt x="125" y="31"/>
                    </a:lnTo>
                    <a:lnTo>
                      <a:pt x="118" y="34"/>
                    </a:lnTo>
                    <a:lnTo>
                      <a:pt x="111" y="29"/>
                    </a:lnTo>
                    <a:lnTo>
                      <a:pt x="106" y="26"/>
                    </a:lnTo>
                    <a:lnTo>
                      <a:pt x="104" y="34"/>
                    </a:lnTo>
                    <a:lnTo>
                      <a:pt x="99" y="38"/>
                    </a:lnTo>
                    <a:lnTo>
                      <a:pt x="99" y="48"/>
                    </a:lnTo>
                    <a:lnTo>
                      <a:pt x="97" y="50"/>
                    </a:lnTo>
                    <a:lnTo>
                      <a:pt x="92" y="53"/>
                    </a:lnTo>
                    <a:lnTo>
                      <a:pt x="87" y="57"/>
                    </a:lnTo>
                    <a:lnTo>
                      <a:pt x="83" y="60"/>
                    </a:lnTo>
                    <a:lnTo>
                      <a:pt x="78" y="67"/>
                    </a:lnTo>
                    <a:lnTo>
                      <a:pt x="76" y="67"/>
                    </a:lnTo>
                    <a:lnTo>
                      <a:pt x="69" y="67"/>
                    </a:lnTo>
                    <a:lnTo>
                      <a:pt x="59" y="67"/>
                    </a:lnTo>
                    <a:lnTo>
                      <a:pt x="57" y="76"/>
                    </a:lnTo>
                    <a:lnTo>
                      <a:pt x="50" y="79"/>
                    </a:lnTo>
                    <a:lnTo>
                      <a:pt x="45" y="83"/>
                    </a:lnTo>
                    <a:lnTo>
                      <a:pt x="38" y="90"/>
                    </a:lnTo>
                    <a:lnTo>
                      <a:pt x="31" y="93"/>
                    </a:lnTo>
                    <a:lnTo>
                      <a:pt x="21" y="95"/>
                    </a:lnTo>
                    <a:lnTo>
                      <a:pt x="16" y="90"/>
                    </a:lnTo>
                    <a:lnTo>
                      <a:pt x="9" y="95"/>
                    </a:lnTo>
                    <a:lnTo>
                      <a:pt x="5" y="95"/>
                    </a:lnTo>
                    <a:lnTo>
                      <a:pt x="2" y="100"/>
                    </a:lnTo>
                    <a:lnTo>
                      <a:pt x="0" y="107"/>
                    </a:lnTo>
                    <a:lnTo>
                      <a:pt x="9" y="109"/>
                    </a:lnTo>
                    <a:lnTo>
                      <a:pt x="16" y="102"/>
                    </a:lnTo>
                    <a:lnTo>
                      <a:pt x="19" y="109"/>
                    </a:lnTo>
                    <a:lnTo>
                      <a:pt x="28" y="114"/>
                    </a:lnTo>
                    <a:lnTo>
                      <a:pt x="28" y="126"/>
                    </a:lnTo>
                    <a:lnTo>
                      <a:pt x="35" y="121"/>
                    </a:lnTo>
                    <a:lnTo>
                      <a:pt x="42" y="116"/>
                    </a:lnTo>
                    <a:lnTo>
                      <a:pt x="47" y="109"/>
                    </a:lnTo>
                    <a:lnTo>
                      <a:pt x="57" y="105"/>
                    </a:lnTo>
                    <a:lnTo>
                      <a:pt x="64" y="105"/>
                    </a:lnTo>
                    <a:lnTo>
                      <a:pt x="71" y="97"/>
                    </a:lnTo>
                    <a:lnTo>
                      <a:pt x="78" y="97"/>
                    </a:lnTo>
                    <a:lnTo>
                      <a:pt x="85" y="100"/>
                    </a:lnTo>
                    <a:lnTo>
                      <a:pt x="92" y="97"/>
                    </a:lnTo>
                    <a:lnTo>
                      <a:pt x="102" y="100"/>
                    </a:lnTo>
                    <a:lnTo>
                      <a:pt x="106" y="105"/>
                    </a:lnTo>
                    <a:lnTo>
                      <a:pt x="113" y="107"/>
                    </a:lnTo>
                    <a:lnTo>
                      <a:pt x="123" y="112"/>
                    </a:lnTo>
                    <a:lnTo>
                      <a:pt x="128" y="114"/>
                    </a:lnTo>
                    <a:lnTo>
                      <a:pt x="130" y="124"/>
                    </a:lnTo>
                    <a:lnTo>
                      <a:pt x="137" y="1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4" name="Freeform 520"/>
              <p:cNvSpPr>
                <a:spLocks/>
              </p:cNvSpPr>
              <p:nvPr/>
            </p:nvSpPr>
            <p:spPr bwMode="auto">
              <a:xfrm>
                <a:off x="1631" y="2210"/>
                <a:ext cx="177" cy="40"/>
              </a:xfrm>
              <a:custGeom>
                <a:avLst/>
                <a:gdLst/>
                <a:ahLst/>
                <a:cxnLst>
                  <a:cxn ang="0">
                    <a:pos x="0" y="40"/>
                  </a:cxn>
                  <a:cxn ang="0">
                    <a:pos x="5" y="40"/>
                  </a:cxn>
                  <a:cxn ang="0">
                    <a:pos x="10" y="33"/>
                  </a:cxn>
                  <a:cxn ang="0">
                    <a:pos x="17" y="30"/>
                  </a:cxn>
                  <a:cxn ang="0">
                    <a:pos x="21" y="23"/>
                  </a:cxn>
                  <a:cxn ang="0">
                    <a:pos x="21" y="19"/>
                  </a:cxn>
                  <a:cxn ang="0">
                    <a:pos x="26" y="11"/>
                  </a:cxn>
                  <a:cxn ang="0">
                    <a:pos x="31" y="4"/>
                  </a:cxn>
                  <a:cxn ang="0">
                    <a:pos x="40" y="4"/>
                  </a:cxn>
                  <a:cxn ang="0">
                    <a:pos x="47" y="0"/>
                  </a:cxn>
                  <a:cxn ang="0">
                    <a:pos x="55" y="2"/>
                  </a:cxn>
                  <a:cxn ang="0">
                    <a:pos x="64" y="2"/>
                  </a:cxn>
                  <a:cxn ang="0">
                    <a:pos x="73" y="2"/>
                  </a:cxn>
                  <a:cxn ang="0">
                    <a:pos x="78" y="4"/>
                  </a:cxn>
                  <a:cxn ang="0">
                    <a:pos x="83" y="9"/>
                  </a:cxn>
                  <a:cxn ang="0">
                    <a:pos x="90" y="16"/>
                  </a:cxn>
                  <a:cxn ang="0">
                    <a:pos x="95" y="23"/>
                  </a:cxn>
                  <a:cxn ang="0">
                    <a:pos x="102" y="19"/>
                  </a:cxn>
                  <a:cxn ang="0">
                    <a:pos x="109" y="23"/>
                  </a:cxn>
                  <a:cxn ang="0">
                    <a:pos x="118" y="28"/>
                  </a:cxn>
                  <a:cxn ang="0">
                    <a:pos x="125" y="30"/>
                  </a:cxn>
                  <a:cxn ang="0">
                    <a:pos x="133" y="28"/>
                  </a:cxn>
                  <a:cxn ang="0">
                    <a:pos x="133" y="21"/>
                  </a:cxn>
                  <a:cxn ang="0">
                    <a:pos x="137" y="19"/>
                  </a:cxn>
                  <a:cxn ang="0">
                    <a:pos x="149" y="21"/>
                  </a:cxn>
                  <a:cxn ang="0">
                    <a:pos x="159" y="26"/>
                  </a:cxn>
                  <a:cxn ang="0">
                    <a:pos x="161" y="21"/>
                  </a:cxn>
                  <a:cxn ang="0">
                    <a:pos x="173" y="21"/>
                  </a:cxn>
                  <a:cxn ang="0">
                    <a:pos x="177" y="16"/>
                  </a:cxn>
                </a:cxnLst>
                <a:rect l="0" t="0" r="r" b="b"/>
                <a:pathLst>
                  <a:path w="177" h="40">
                    <a:moveTo>
                      <a:pt x="0" y="40"/>
                    </a:moveTo>
                    <a:lnTo>
                      <a:pt x="5" y="40"/>
                    </a:lnTo>
                    <a:lnTo>
                      <a:pt x="10" y="33"/>
                    </a:lnTo>
                    <a:lnTo>
                      <a:pt x="17" y="30"/>
                    </a:lnTo>
                    <a:lnTo>
                      <a:pt x="21" y="23"/>
                    </a:lnTo>
                    <a:lnTo>
                      <a:pt x="21" y="19"/>
                    </a:lnTo>
                    <a:lnTo>
                      <a:pt x="26" y="11"/>
                    </a:lnTo>
                    <a:lnTo>
                      <a:pt x="31" y="4"/>
                    </a:lnTo>
                    <a:lnTo>
                      <a:pt x="40" y="4"/>
                    </a:lnTo>
                    <a:lnTo>
                      <a:pt x="47" y="0"/>
                    </a:lnTo>
                    <a:lnTo>
                      <a:pt x="55" y="2"/>
                    </a:lnTo>
                    <a:lnTo>
                      <a:pt x="64" y="2"/>
                    </a:lnTo>
                    <a:lnTo>
                      <a:pt x="73" y="2"/>
                    </a:lnTo>
                    <a:lnTo>
                      <a:pt x="78" y="4"/>
                    </a:lnTo>
                    <a:lnTo>
                      <a:pt x="83" y="9"/>
                    </a:lnTo>
                    <a:lnTo>
                      <a:pt x="90" y="16"/>
                    </a:lnTo>
                    <a:lnTo>
                      <a:pt x="95" y="23"/>
                    </a:lnTo>
                    <a:lnTo>
                      <a:pt x="102" y="19"/>
                    </a:lnTo>
                    <a:lnTo>
                      <a:pt x="109" y="23"/>
                    </a:lnTo>
                    <a:lnTo>
                      <a:pt x="118" y="28"/>
                    </a:lnTo>
                    <a:lnTo>
                      <a:pt x="125" y="30"/>
                    </a:lnTo>
                    <a:lnTo>
                      <a:pt x="133" y="28"/>
                    </a:lnTo>
                    <a:lnTo>
                      <a:pt x="133" y="21"/>
                    </a:lnTo>
                    <a:lnTo>
                      <a:pt x="137" y="19"/>
                    </a:lnTo>
                    <a:lnTo>
                      <a:pt x="149" y="21"/>
                    </a:lnTo>
                    <a:lnTo>
                      <a:pt x="159" y="26"/>
                    </a:lnTo>
                    <a:lnTo>
                      <a:pt x="161" y="21"/>
                    </a:lnTo>
                    <a:lnTo>
                      <a:pt x="173" y="21"/>
                    </a:lnTo>
                    <a:lnTo>
                      <a:pt x="177" y="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5" name="Freeform 521"/>
              <p:cNvSpPr>
                <a:spLocks/>
              </p:cNvSpPr>
              <p:nvPr/>
            </p:nvSpPr>
            <p:spPr bwMode="auto">
              <a:xfrm>
                <a:off x="1787" y="2233"/>
                <a:ext cx="36" cy="22"/>
              </a:xfrm>
              <a:custGeom>
                <a:avLst/>
                <a:gdLst/>
                <a:ahLst/>
                <a:cxnLst>
                  <a:cxn ang="0">
                    <a:pos x="36" y="12"/>
                  </a:cxn>
                  <a:cxn ang="0">
                    <a:pos x="33" y="7"/>
                  </a:cxn>
                  <a:cxn ang="0">
                    <a:pos x="31" y="7"/>
                  </a:cxn>
                  <a:cxn ang="0">
                    <a:pos x="26" y="5"/>
                  </a:cxn>
                  <a:cxn ang="0">
                    <a:pos x="24" y="3"/>
                  </a:cxn>
                  <a:cxn ang="0">
                    <a:pos x="24" y="0"/>
                  </a:cxn>
                  <a:cxn ang="0">
                    <a:pos x="19" y="0"/>
                  </a:cxn>
                  <a:cxn ang="0">
                    <a:pos x="17" y="3"/>
                  </a:cxn>
                  <a:cxn ang="0">
                    <a:pos x="12" y="3"/>
                  </a:cxn>
                  <a:cxn ang="0">
                    <a:pos x="10" y="3"/>
                  </a:cxn>
                  <a:cxn ang="0">
                    <a:pos x="5" y="3"/>
                  </a:cxn>
                  <a:cxn ang="0">
                    <a:pos x="3" y="5"/>
                  </a:cxn>
                  <a:cxn ang="0">
                    <a:pos x="0" y="7"/>
                  </a:cxn>
                  <a:cxn ang="0">
                    <a:pos x="5" y="7"/>
                  </a:cxn>
                  <a:cxn ang="0">
                    <a:pos x="7" y="10"/>
                  </a:cxn>
                  <a:cxn ang="0">
                    <a:pos x="12" y="15"/>
                  </a:cxn>
                  <a:cxn ang="0">
                    <a:pos x="17" y="22"/>
                  </a:cxn>
                  <a:cxn ang="0">
                    <a:pos x="21" y="22"/>
                  </a:cxn>
                  <a:cxn ang="0">
                    <a:pos x="24" y="22"/>
                  </a:cxn>
                </a:cxnLst>
                <a:rect l="0" t="0" r="r" b="b"/>
                <a:pathLst>
                  <a:path w="36" h="22">
                    <a:moveTo>
                      <a:pt x="36" y="12"/>
                    </a:moveTo>
                    <a:lnTo>
                      <a:pt x="33" y="7"/>
                    </a:lnTo>
                    <a:lnTo>
                      <a:pt x="31" y="7"/>
                    </a:lnTo>
                    <a:lnTo>
                      <a:pt x="26" y="5"/>
                    </a:lnTo>
                    <a:lnTo>
                      <a:pt x="24" y="3"/>
                    </a:lnTo>
                    <a:lnTo>
                      <a:pt x="24" y="0"/>
                    </a:lnTo>
                    <a:lnTo>
                      <a:pt x="19" y="0"/>
                    </a:lnTo>
                    <a:lnTo>
                      <a:pt x="17" y="3"/>
                    </a:lnTo>
                    <a:lnTo>
                      <a:pt x="12" y="3"/>
                    </a:lnTo>
                    <a:lnTo>
                      <a:pt x="10" y="3"/>
                    </a:lnTo>
                    <a:lnTo>
                      <a:pt x="5" y="3"/>
                    </a:lnTo>
                    <a:lnTo>
                      <a:pt x="3" y="5"/>
                    </a:lnTo>
                    <a:lnTo>
                      <a:pt x="0" y="7"/>
                    </a:lnTo>
                    <a:lnTo>
                      <a:pt x="5" y="7"/>
                    </a:lnTo>
                    <a:lnTo>
                      <a:pt x="7" y="10"/>
                    </a:lnTo>
                    <a:lnTo>
                      <a:pt x="12" y="15"/>
                    </a:lnTo>
                    <a:lnTo>
                      <a:pt x="17" y="22"/>
                    </a:lnTo>
                    <a:lnTo>
                      <a:pt x="21" y="22"/>
                    </a:lnTo>
                    <a:lnTo>
                      <a:pt x="24" y="2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6" name="Freeform 522"/>
              <p:cNvSpPr>
                <a:spLocks/>
              </p:cNvSpPr>
              <p:nvPr/>
            </p:nvSpPr>
            <p:spPr bwMode="auto">
              <a:xfrm>
                <a:off x="1811" y="2245"/>
                <a:ext cx="12" cy="10"/>
              </a:xfrm>
              <a:custGeom>
                <a:avLst/>
                <a:gdLst/>
                <a:ahLst/>
                <a:cxnLst>
                  <a:cxn ang="0">
                    <a:pos x="0" y="10"/>
                  </a:cxn>
                  <a:cxn ang="0">
                    <a:pos x="2" y="7"/>
                  </a:cxn>
                  <a:cxn ang="0">
                    <a:pos x="2" y="5"/>
                  </a:cxn>
                  <a:cxn ang="0">
                    <a:pos x="5" y="3"/>
                  </a:cxn>
                  <a:cxn ang="0">
                    <a:pos x="7" y="3"/>
                  </a:cxn>
                  <a:cxn ang="0">
                    <a:pos x="9" y="3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10">
                    <a:moveTo>
                      <a:pt x="0" y="10"/>
                    </a:moveTo>
                    <a:lnTo>
                      <a:pt x="2" y="7"/>
                    </a:lnTo>
                    <a:lnTo>
                      <a:pt x="2" y="5"/>
                    </a:lnTo>
                    <a:lnTo>
                      <a:pt x="5" y="3"/>
                    </a:lnTo>
                    <a:lnTo>
                      <a:pt x="7" y="3"/>
                    </a:lnTo>
                    <a:lnTo>
                      <a:pt x="9" y="3"/>
                    </a:lnTo>
                    <a:lnTo>
                      <a:pt x="12" y="0"/>
                    </a:lnTo>
                    <a:lnTo>
                      <a:pt x="1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7" name="Freeform 523"/>
              <p:cNvSpPr>
                <a:spLocks/>
              </p:cNvSpPr>
              <p:nvPr/>
            </p:nvSpPr>
            <p:spPr bwMode="auto">
              <a:xfrm>
                <a:off x="1808" y="2184"/>
                <a:ext cx="197" cy="75"/>
              </a:xfrm>
              <a:custGeom>
                <a:avLst/>
                <a:gdLst/>
                <a:ahLst/>
                <a:cxnLst>
                  <a:cxn ang="0">
                    <a:pos x="0" y="42"/>
                  </a:cxn>
                  <a:cxn ang="0">
                    <a:pos x="8" y="49"/>
                  </a:cxn>
                  <a:cxn ang="0">
                    <a:pos x="15" y="52"/>
                  </a:cxn>
                  <a:cxn ang="0">
                    <a:pos x="24" y="54"/>
                  </a:cxn>
                  <a:cxn ang="0">
                    <a:pos x="31" y="59"/>
                  </a:cxn>
                  <a:cxn ang="0">
                    <a:pos x="34" y="61"/>
                  </a:cxn>
                  <a:cxn ang="0">
                    <a:pos x="38" y="56"/>
                  </a:cxn>
                  <a:cxn ang="0">
                    <a:pos x="45" y="56"/>
                  </a:cxn>
                  <a:cxn ang="0">
                    <a:pos x="55" y="59"/>
                  </a:cxn>
                  <a:cxn ang="0">
                    <a:pos x="60" y="59"/>
                  </a:cxn>
                  <a:cxn ang="0">
                    <a:pos x="67" y="61"/>
                  </a:cxn>
                  <a:cxn ang="0">
                    <a:pos x="76" y="61"/>
                  </a:cxn>
                  <a:cxn ang="0">
                    <a:pos x="83" y="66"/>
                  </a:cxn>
                  <a:cxn ang="0">
                    <a:pos x="90" y="68"/>
                  </a:cxn>
                  <a:cxn ang="0">
                    <a:pos x="95" y="73"/>
                  </a:cxn>
                  <a:cxn ang="0">
                    <a:pos x="102" y="75"/>
                  </a:cxn>
                  <a:cxn ang="0">
                    <a:pos x="109" y="73"/>
                  </a:cxn>
                  <a:cxn ang="0">
                    <a:pos x="116" y="71"/>
                  </a:cxn>
                  <a:cxn ang="0">
                    <a:pos x="123" y="71"/>
                  </a:cxn>
                  <a:cxn ang="0">
                    <a:pos x="131" y="71"/>
                  </a:cxn>
                  <a:cxn ang="0">
                    <a:pos x="140" y="66"/>
                  </a:cxn>
                  <a:cxn ang="0">
                    <a:pos x="145" y="66"/>
                  </a:cxn>
                  <a:cxn ang="0">
                    <a:pos x="150" y="68"/>
                  </a:cxn>
                  <a:cxn ang="0">
                    <a:pos x="154" y="68"/>
                  </a:cxn>
                  <a:cxn ang="0">
                    <a:pos x="157" y="61"/>
                  </a:cxn>
                  <a:cxn ang="0">
                    <a:pos x="159" y="56"/>
                  </a:cxn>
                  <a:cxn ang="0">
                    <a:pos x="161" y="56"/>
                  </a:cxn>
                  <a:cxn ang="0">
                    <a:pos x="168" y="54"/>
                  </a:cxn>
                  <a:cxn ang="0">
                    <a:pos x="176" y="52"/>
                  </a:cxn>
                  <a:cxn ang="0">
                    <a:pos x="185" y="52"/>
                  </a:cxn>
                  <a:cxn ang="0">
                    <a:pos x="190" y="45"/>
                  </a:cxn>
                  <a:cxn ang="0">
                    <a:pos x="190" y="40"/>
                  </a:cxn>
                  <a:cxn ang="0">
                    <a:pos x="190" y="33"/>
                  </a:cxn>
                  <a:cxn ang="0">
                    <a:pos x="192" y="30"/>
                  </a:cxn>
                  <a:cxn ang="0">
                    <a:pos x="197" y="26"/>
                  </a:cxn>
                  <a:cxn ang="0">
                    <a:pos x="190" y="23"/>
                  </a:cxn>
                  <a:cxn ang="0">
                    <a:pos x="180" y="23"/>
                  </a:cxn>
                  <a:cxn ang="0">
                    <a:pos x="173" y="23"/>
                  </a:cxn>
                  <a:cxn ang="0">
                    <a:pos x="166" y="23"/>
                  </a:cxn>
                  <a:cxn ang="0">
                    <a:pos x="161" y="23"/>
                  </a:cxn>
                  <a:cxn ang="0">
                    <a:pos x="161" y="19"/>
                  </a:cxn>
                  <a:cxn ang="0">
                    <a:pos x="161" y="14"/>
                  </a:cxn>
                  <a:cxn ang="0">
                    <a:pos x="152" y="9"/>
                  </a:cxn>
                  <a:cxn ang="0">
                    <a:pos x="150" y="7"/>
                  </a:cxn>
                  <a:cxn ang="0">
                    <a:pos x="135" y="0"/>
                  </a:cxn>
                </a:cxnLst>
                <a:rect l="0" t="0" r="r" b="b"/>
                <a:pathLst>
                  <a:path w="197" h="75">
                    <a:moveTo>
                      <a:pt x="0" y="42"/>
                    </a:moveTo>
                    <a:lnTo>
                      <a:pt x="8" y="49"/>
                    </a:lnTo>
                    <a:lnTo>
                      <a:pt x="15" y="52"/>
                    </a:lnTo>
                    <a:lnTo>
                      <a:pt x="24" y="54"/>
                    </a:lnTo>
                    <a:lnTo>
                      <a:pt x="31" y="59"/>
                    </a:lnTo>
                    <a:lnTo>
                      <a:pt x="34" y="61"/>
                    </a:lnTo>
                    <a:lnTo>
                      <a:pt x="38" y="56"/>
                    </a:lnTo>
                    <a:lnTo>
                      <a:pt x="45" y="56"/>
                    </a:lnTo>
                    <a:lnTo>
                      <a:pt x="55" y="59"/>
                    </a:lnTo>
                    <a:lnTo>
                      <a:pt x="60" y="59"/>
                    </a:lnTo>
                    <a:lnTo>
                      <a:pt x="67" y="61"/>
                    </a:lnTo>
                    <a:lnTo>
                      <a:pt x="76" y="61"/>
                    </a:lnTo>
                    <a:lnTo>
                      <a:pt x="83" y="66"/>
                    </a:lnTo>
                    <a:lnTo>
                      <a:pt x="90" y="68"/>
                    </a:lnTo>
                    <a:lnTo>
                      <a:pt x="95" y="73"/>
                    </a:lnTo>
                    <a:lnTo>
                      <a:pt x="102" y="75"/>
                    </a:lnTo>
                    <a:lnTo>
                      <a:pt x="109" y="73"/>
                    </a:lnTo>
                    <a:lnTo>
                      <a:pt x="116" y="71"/>
                    </a:lnTo>
                    <a:lnTo>
                      <a:pt x="123" y="71"/>
                    </a:lnTo>
                    <a:lnTo>
                      <a:pt x="131" y="71"/>
                    </a:lnTo>
                    <a:lnTo>
                      <a:pt x="140" y="66"/>
                    </a:lnTo>
                    <a:lnTo>
                      <a:pt x="145" y="66"/>
                    </a:lnTo>
                    <a:lnTo>
                      <a:pt x="150" y="68"/>
                    </a:lnTo>
                    <a:lnTo>
                      <a:pt x="154" y="68"/>
                    </a:lnTo>
                    <a:lnTo>
                      <a:pt x="157" y="61"/>
                    </a:lnTo>
                    <a:lnTo>
                      <a:pt x="159" y="56"/>
                    </a:lnTo>
                    <a:lnTo>
                      <a:pt x="161" y="56"/>
                    </a:lnTo>
                    <a:lnTo>
                      <a:pt x="168" y="54"/>
                    </a:lnTo>
                    <a:lnTo>
                      <a:pt x="176" y="52"/>
                    </a:lnTo>
                    <a:lnTo>
                      <a:pt x="185" y="52"/>
                    </a:lnTo>
                    <a:lnTo>
                      <a:pt x="190" y="45"/>
                    </a:lnTo>
                    <a:lnTo>
                      <a:pt x="190" y="40"/>
                    </a:lnTo>
                    <a:lnTo>
                      <a:pt x="190" y="33"/>
                    </a:lnTo>
                    <a:lnTo>
                      <a:pt x="192" y="30"/>
                    </a:lnTo>
                    <a:lnTo>
                      <a:pt x="197" y="26"/>
                    </a:lnTo>
                    <a:lnTo>
                      <a:pt x="190" y="23"/>
                    </a:lnTo>
                    <a:lnTo>
                      <a:pt x="180" y="23"/>
                    </a:lnTo>
                    <a:lnTo>
                      <a:pt x="173" y="23"/>
                    </a:lnTo>
                    <a:lnTo>
                      <a:pt x="166" y="23"/>
                    </a:lnTo>
                    <a:lnTo>
                      <a:pt x="161" y="23"/>
                    </a:lnTo>
                    <a:lnTo>
                      <a:pt x="161" y="19"/>
                    </a:lnTo>
                    <a:lnTo>
                      <a:pt x="161" y="14"/>
                    </a:lnTo>
                    <a:lnTo>
                      <a:pt x="152" y="9"/>
                    </a:lnTo>
                    <a:lnTo>
                      <a:pt x="150" y="7"/>
                    </a:lnTo>
                    <a:lnTo>
                      <a:pt x="13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8" name="Freeform 524"/>
              <p:cNvSpPr>
                <a:spLocks/>
              </p:cNvSpPr>
              <p:nvPr/>
            </p:nvSpPr>
            <p:spPr bwMode="auto">
              <a:xfrm>
                <a:off x="1943" y="1954"/>
                <a:ext cx="109" cy="232"/>
              </a:xfrm>
              <a:custGeom>
                <a:avLst/>
                <a:gdLst/>
                <a:ahLst/>
                <a:cxnLst>
                  <a:cxn ang="0">
                    <a:pos x="0" y="230"/>
                  </a:cxn>
                  <a:cxn ang="0">
                    <a:pos x="12" y="227"/>
                  </a:cxn>
                  <a:cxn ang="0">
                    <a:pos x="22" y="232"/>
                  </a:cxn>
                  <a:cxn ang="0">
                    <a:pos x="29" y="230"/>
                  </a:cxn>
                  <a:cxn ang="0">
                    <a:pos x="33" y="223"/>
                  </a:cxn>
                  <a:cxn ang="0">
                    <a:pos x="38" y="211"/>
                  </a:cxn>
                  <a:cxn ang="0">
                    <a:pos x="36" y="208"/>
                  </a:cxn>
                  <a:cxn ang="0">
                    <a:pos x="41" y="206"/>
                  </a:cxn>
                  <a:cxn ang="0">
                    <a:pos x="43" y="211"/>
                  </a:cxn>
                  <a:cxn ang="0">
                    <a:pos x="55" y="208"/>
                  </a:cxn>
                  <a:cxn ang="0">
                    <a:pos x="62" y="204"/>
                  </a:cxn>
                  <a:cxn ang="0">
                    <a:pos x="59" y="199"/>
                  </a:cxn>
                  <a:cxn ang="0">
                    <a:pos x="64" y="194"/>
                  </a:cxn>
                  <a:cxn ang="0">
                    <a:pos x="74" y="189"/>
                  </a:cxn>
                  <a:cxn ang="0">
                    <a:pos x="78" y="185"/>
                  </a:cxn>
                  <a:cxn ang="0">
                    <a:pos x="85" y="182"/>
                  </a:cxn>
                  <a:cxn ang="0">
                    <a:pos x="90" y="173"/>
                  </a:cxn>
                  <a:cxn ang="0">
                    <a:pos x="93" y="163"/>
                  </a:cxn>
                  <a:cxn ang="0">
                    <a:pos x="100" y="156"/>
                  </a:cxn>
                  <a:cxn ang="0">
                    <a:pos x="102" y="149"/>
                  </a:cxn>
                  <a:cxn ang="0">
                    <a:pos x="107" y="137"/>
                  </a:cxn>
                  <a:cxn ang="0">
                    <a:pos x="109" y="128"/>
                  </a:cxn>
                  <a:cxn ang="0">
                    <a:pos x="107" y="116"/>
                  </a:cxn>
                  <a:cxn ang="0">
                    <a:pos x="97" y="104"/>
                  </a:cxn>
                  <a:cxn ang="0">
                    <a:pos x="93" y="97"/>
                  </a:cxn>
                  <a:cxn ang="0">
                    <a:pos x="83" y="90"/>
                  </a:cxn>
                  <a:cxn ang="0">
                    <a:pos x="76" y="88"/>
                  </a:cxn>
                  <a:cxn ang="0">
                    <a:pos x="71" y="83"/>
                  </a:cxn>
                  <a:cxn ang="0">
                    <a:pos x="62" y="83"/>
                  </a:cxn>
                  <a:cxn ang="0">
                    <a:pos x="55" y="78"/>
                  </a:cxn>
                  <a:cxn ang="0">
                    <a:pos x="48" y="78"/>
                  </a:cxn>
                  <a:cxn ang="0">
                    <a:pos x="38" y="76"/>
                  </a:cxn>
                  <a:cxn ang="0">
                    <a:pos x="33" y="78"/>
                  </a:cxn>
                  <a:cxn ang="0">
                    <a:pos x="26" y="88"/>
                  </a:cxn>
                  <a:cxn ang="0">
                    <a:pos x="24" y="92"/>
                  </a:cxn>
                  <a:cxn ang="0">
                    <a:pos x="19" y="90"/>
                  </a:cxn>
                  <a:cxn ang="0">
                    <a:pos x="15" y="88"/>
                  </a:cxn>
                  <a:cxn ang="0">
                    <a:pos x="12" y="81"/>
                  </a:cxn>
                  <a:cxn ang="0">
                    <a:pos x="5" y="76"/>
                  </a:cxn>
                  <a:cxn ang="0">
                    <a:pos x="7" y="73"/>
                  </a:cxn>
                  <a:cxn ang="0">
                    <a:pos x="15" y="66"/>
                  </a:cxn>
                  <a:cxn ang="0">
                    <a:pos x="22" y="64"/>
                  </a:cxn>
                  <a:cxn ang="0">
                    <a:pos x="29" y="59"/>
                  </a:cxn>
                  <a:cxn ang="0">
                    <a:pos x="31" y="50"/>
                  </a:cxn>
                  <a:cxn ang="0">
                    <a:pos x="33" y="40"/>
                  </a:cxn>
                  <a:cxn ang="0">
                    <a:pos x="31" y="26"/>
                  </a:cxn>
                  <a:cxn ang="0">
                    <a:pos x="26" y="17"/>
                  </a:cxn>
                  <a:cxn ang="0">
                    <a:pos x="19" y="12"/>
                  </a:cxn>
                  <a:cxn ang="0">
                    <a:pos x="15" y="2"/>
                  </a:cxn>
                  <a:cxn ang="0">
                    <a:pos x="15" y="0"/>
                  </a:cxn>
                </a:cxnLst>
                <a:rect l="0" t="0" r="r" b="b"/>
                <a:pathLst>
                  <a:path w="109" h="232">
                    <a:moveTo>
                      <a:pt x="0" y="230"/>
                    </a:moveTo>
                    <a:lnTo>
                      <a:pt x="12" y="227"/>
                    </a:lnTo>
                    <a:lnTo>
                      <a:pt x="22" y="232"/>
                    </a:lnTo>
                    <a:lnTo>
                      <a:pt x="29" y="230"/>
                    </a:lnTo>
                    <a:lnTo>
                      <a:pt x="33" y="223"/>
                    </a:lnTo>
                    <a:lnTo>
                      <a:pt x="38" y="211"/>
                    </a:lnTo>
                    <a:lnTo>
                      <a:pt x="36" y="208"/>
                    </a:lnTo>
                    <a:lnTo>
                      <a:pt x="41" y="206"/>
                    </a:lnTo>
                    <a:lnTo>
                      <a:pt x="43" y="211"/>
                    </a:lnTo>
                    <a:lnTo>
                      <a:pt x="55" y="208"/>
                    </a:lnTo>
                    <a:lnTo>
                      <a:pt x="62" y="204"/>
                    </a:lnTo>
                    <a:lnTo>
                      <a:pt x="59" y="199"/>
                    </a:lnTo>
                    <a:lnTo>
                      <a:pt x="64" y="194"/>
                    </a:lnTo>
                    <a:lnTo>
                      <a:pt x="74" y="189"/>
                    </a:lnTo>
                    <a:lnTo>
                      <a:pt x="78" y="185"/>
                    </a:lnTo>
                    <a:lnTo>
                      <a:pt x="85" y="182"/>
                    </a:lnTo>
                    <a:lnTo>
                      <a:pt x="90" y="173"/>
                    </a:lnTo>
                    <a:lnTo>
                      <a:pt x="93" y="163"/>
                    </a:lnTo>
                    <a:lnTo>
                      <a:pt x="100" y="156"/>
                    </a:lnTo>
                    <a:lnTo>
                      <a:pt x="102" y="149"/>
                    </a:lnTo>
                    <a:lnTo>
                      <a:pt x="107" y="137"/>
                    </a:lnTo>
                    <a:lnTo>
                      <a:pt x="109" y="128"/>
                    </a:lnTo>
                    <a:lnTo>
                      <a:pt x="107" y="116"/>
                    </a:lnTo>
                    <a:lnTo>
                      <a:pt x="97" y="104"/>
                    </a:lnTo>
                    <a:lnTo>
                      <a:pt x="93" y="97"/>
                    </a:lnTo>
                    <a:lnTo>
                      <a:pt x="83" y="90"/>
                    </a:lnTo>
                    <a:lnTo>
                      <a:pt x="76" y="88"/>
                    </a:lnTo>
                    <a:lnTo>
                      <a:pt x="71" y="83"/>
                    </a:lnTo>
                    <a:lnTo>
                      <a:pt x="62" y="83"/>
                    </a:lnTo>
                    <a:lnTo>
                      <a:pt x="55" y="78"/>
                    </a:lnTo>
                    <a:lnTo>
                      <a:pt x="48" y="78"/>
                    </a:lnTo>
                    <a:lnTo>
                      <a:pt x="38" y="76"/>
                    </a:lnTo>
                    <a:lnTo>
                      <a:pt x="33" y="78"/>
                    </a:lnTo>
                    <a:lnTo>
                      <a:pt x="26" y="88"/>
                    </a:lnTo>
                    <a:lnTo>
                      <a:pt x="24" y="92"/>
                    </a:lnTo>
                    <a:lnTo>
                      <a:pt x="19" y="90"/>
                    </a:lnTo>
                    <a:lnTo>
                      <a:pt x="15" y="88"/>
                    </a:lnTo>
                    <a:lnTo>
                      <a:pt x="12" y="81"/>
                    </a:lnTo>
                    <a:lnTo>
                      <a:pt x="5" y="76"/>
                    </a:lnTo>
                    <a:lnTo>
                      <a:pt x="7" y="73"/>
                    </a:lnTo>
                    <a:lnTo>
                      <a:pt x="15" y="66"/>
                    </a:lnTo>
                    <a:lnTo>
                      <a:pt x="22" y="64"/>
                    </a:lnTo>
                    <a:lnTo>
                      <a:pt x="29" y="59"/>
                    </a:lnTo>
                    <a:lnTo>
                      <a:pt x="31" y="50"/>
                    </a:lnTo>
                    <a:lnTo>
                      <a:pt x="33" y="40"/>
                    </a:lnTo>
                    <a:lnTo>
                      <a:pt x="31" y="26"/>
                    </a:lnTo>
                    <a:lnTo>
                      <a:pt x="26" y="17"/>
                    </a:lnTo>
                    <a:lnTo>
                      <a:pt x="19" y="12"/>
                    </a:lnTo>
                    <a:lnTo>
                      <a:pt x="15" y="2"/>
                    </a:lnTo>
                    <a:lnTo>
                      <a:pt x="1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49" name="Freeform 525"/>
              <p:cNvSpPr>
                <a:spLocks/>
              </p:cNvSpPr>
              <p:nvPr/>
            </p:nvSpPr>
            <p:spPr bwMode="auto">
              <a:xfrm>
                <a:off x="1896" y="1694"/>
                <a:ext cx="76" cy="262"/>
              </a:xfrm>
              <a:custGeom>
                <a:avLst/>
                <a:gdLst/>
                <a:ahLst/>
                <a:cxnLst>
                  <a:cxn ang="0">
                    <a:pos x="62" y="260"/>
                  </a:cxn>
                  <a:cxn ang="0">
                    <a:pos x="69" y="262"/>
                  </a:cxn>
                  <a:cxn ang="0">
                    <a:pos x="76" y="262"/>
                  </a:cxn>
                  <a:cxn ang="0">
                    <a:pos x="76" y="255"/>
                  </a:cxn>
                  <a:cxn ang="0">
                    <a:pos x="71" y="251"/>
                  </a:cxn>
                  <a:cxn ang="0">
                    <a:pos x="69" y="241"/>
                  </a:cxn>
                  <a:cxn ang="0">
                    <a:pos x="66" y="236"/>
                  </a:cxn>
                  <a:cxn ang="0">
                    <a:pos x="64" y="229"/>
                  </a:cxn>
                  <a:cxn ang="0">
                    <a:pos x="62" y="218"/>
                  </a:cxn>
                  <a:cxn ang="0">
                    <a:pos x="64" y="210"/>
                  </a:cxn>
                  <a:cxn ang="0">
                    <a:pos x="71" y="203"/>
                  </a:cxn>
                  <a:cxn ang="0">
                    <a:pos x="66" y="201"/>
                  </a:cxn>
                  <a:cxn ang="0">
                    <a:pos x="62" y="191"/>
                  </a:cxn>
                  <a:cxn ang="0">
                    <a:pos x="59" y="184"/>
                  </a:cxn>
                  <a:cxn ang="0">
                    <a:pos x="59" y="177"/>
                  </a:cxn>
                  <a:cxn ang="0">
                    <a:pos x="57" y="170"/>
                  </a:cxn>
                  <a:cxn ang="0">
                    <a:pos x="52" y="163"/>
                  </a:cxn>
                  <a:cxn ang="0">
                    <a:pos x="47" y="158"/>
                  </a:cxn>
                  <a:cxn ang="0">
                    <a:pos x="43" y="151"/>
                  </a:cxn>
                  <a:cxn ang="0">
                    <a:pos x="35" y="147"/>
                  </a:cxn>
                  <a:cxn ang="0">
                    <a:pos x="26" y="142"/>
                  </a:cxn>
                  <a:cxn ang="0">
                    <a:pos x="21" y="137"/>
                  </a:cxn>
                  <a:cxn ang="0">
                    <a:pos x="19" y="128"/>
                  </a:cxn>
                  <a:cxn ang="0">
                    <a:pos x="17" y="123"/>
                  </a:cxn>
                  <a:cxn ang="0">
                    <a:pos x="17" y="111"/>
                  </a:cxn>
                  <a:cxn ang="0">
                    <a:pos x="17" y="106"/>
                  </a:cxn>
                  <a:cxn ang="0">
                    <a:pos x="17" y="99"/>
                  </a:cxn>
                  <a:cxn ang="0">
                    <a:pos x="17" y="92"/>
                  </a:cxn>
                  <a:cxn ang="0">
                    <a:pos x="14" y="83"/>
                  </a:cxn>
                  <a:cxn ang="0">
                    <a:pos x="12" y="76"/>
                  </a:cxn>
                  <a:cxn ang="0">
                    <a:pos x="14" y="66"/>
                  </a:cxn>
                  <a:cxn ang="0">
                    <a:pos x="14" y="57"/>
                  </a:cxn>
                  <a:cxn ang="0">
                    <a:pos x="12" y="52"/>
                  </a:cxn>
                  <a:cxn ang="0">
                    <a:pos x="17" y="45"/>
                  </a:cxn>
                  <a:cxn ang="0">
                    <a:pos x="17" y="35"/>
                  </a:cxn>
                  <a:cxn ang="0">
                    <a:pos x="14" y="28"/>
                  </a:cxn>
                  <a:cxn ang="0">
                    <a:pos x="9" y="26"/>
                  </a:cxn>
                  <a:cxn ang="0">
                    <a:pos x="2" y="12"/>
                  </a:cxn>
                  <a:cxn ang="0">
                    <a:pos x="0" y="2"/>
                  </a:cxn>
                  <a:cxn ang="0">
                    <a:pos x="0" y="0"/>
                  </a:cxn>
                </a:cxnLst>
                <a:rect l="0" t="0" r="r" b="b"/>
                <a:pathLst>
                  <a:path w="76" h="262">
                    <a:moveTo>
                      <a:pt x="62" y="260"/>
                    </a:moveTo>
                    <a:lnTo>
                      <a:pt x="69" y="262"/>
                    </a:lnTo>
                    <a:lnTo>
                      <a:pt x="76" y="262"/>
                    </a:lnTo>
                    <a:lnTo>
                      <a:pt x="76" y="255"/>
                    </a:lnTo>
                    <a:lnTo>
                      <a:pt x="71" y="251"/>
                    </a:lnTo>
                    <a:lnTo>
                      <a:pt x="69" y="241"/>
                    </a:lnTo>
                    <a:lnTo>
                      <a:pt x="66" y="236"/>
                    </a:lnTo>
                    <a:lnTo>
                      <a:pt x="64" y="229"/>
                    </a:lnTo>
                    <a:lnTo>
                      <a:pt x="62" y="218"/>
                    </a:lnTo>
                    <a:lnTo>
                      <a:pt x="64" y="210"/>
                    </a:lnTo>
                    <a:lnTo>
                      <a:pt x="71" y="203"/>
                    </a:lnTo>
                    <a:lnTo>
                      <a:pt x="66" y="201"/>
                    </a:lnTo>
                    <a:lnTo>
                      <a:pt x="62" y="191"/>
                    </a:lnTo>
                    <a:lnTo>
                      <a:pt x="59" y="184"/>
                    </a:lnTo>
                    <a:lnTo>
                      <a:pt x="59" y="177"/>
                    </a:lnTo>
                    <a:lnTo>
                      <a:pt x="57" y="170"/>
                    </a:lnTo>
                    <a:lnTo>
                      <a:pt x="52" y="163"/>
                    </a:lnTo>
                    <a:lnTo>
                      <a:pt x="47" y="158"/>
                    </a:lnTo>
                    <a:lnTo>
                      <a:pt x="43" y="151"/>
                    </a:lnTo>
                    <a:lnTo>
                      <a:pt x="35" y="147"/>
                    </a:lnTo>
                    <a:lnTo>
                      <a:pt x="26" y="142"/>
                    </a:lnTo>
                    <a:lnTo>
                      <a:pt x="21" y="137"/>
                    </a:lnTo>
                    <a:lnTo>
                      <a:pt x="19" y="128"/>
                    </a:lnTo>
                    <a:lnTo>
                      <a:pt x="17" y="123"/>
                    </a:lnTo>
                    <a:lnTo>
                      <a:pt x="17" y="111"/>
                    </a:lnTo>
                    <a:lnTo>
                      <a:pt x="17" y="106"/>
                    </a:lnTo>
                    <a:lnTo>
                      <a:pt x="17" y="99"/>
                    </a:lnTo>
                    <a:lnTo>
                      <a:pt x="17" y="92"/>
                    </a:lnTo>
                    <a:lnTo>
                      <a:pt x="14" y="83"/>
                    </a:lnTo>
                    <a:lnTo>
                      <a:pt x="12" y="76"/>
                    </a:lnTo>
                    <a:lnTo>
                      <a:pt x="14" y="66"/>
                    </a:lnTo>
                    <a:lnTo>
                      <a:pt x="14" y="57"/>
                    </a:lnTo>
                    <a:lnTo>
                      <a:pt x="12" y="52"/>
                    </a:lnTo>
                    <a:lnTo>
                      <a:pt x="17" y="45"/>
                    </a:lnTo>
                    <a:lnTo>
                      <a:pt x="17" y="35"/>
                    </a:lnTo>
                    <a:lnTo>
                      <a:pt x="14" y="28"/>
                    </a:lnTo>
                    <a:lnTo>
                      <a:pt x="9" y="26"/>
                    </a:lnTo>
                    <a:lnTo>
                      <a:pt x="2" y="12"/>
                    </a:lnTo>
                    <a:lnTo>
                      <a:pt x="0" y="2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0" name="Freeform 526"/>
              <p:cNvSpPr>
                <a:spLocks/>
              </p:cNvSpPr>
              <p:nvPr/>
            </p:nvSpPr>
            <p:spPr bwMode="auto">
              <a:xfrm>
                <a:off x="3365" y="4249"/>
                <a:ext cx="255" cy="62"/>
              </a:xfrm>
              <a:custGeom>
                <a:avLst/>
                <a:gdLst/>
                <a:ahLst/>
                <a:cxnLst>
                  <a:cxn ang="0">
                    <a:pos x="255" y="62"/>
                  </a:cxn>
                  <a:cxn ang="0">
                    <a:pos x="248" y="26"/>
                  </a:cxn>
                  <a:cxn ang="0">
                    <a:pos x="156" y="0"/>
                  </a:cxn>
                  <a:cxn ang="0">
                    <a:pos x="116" y="0"/>
                  </a:cxn>
                  <a:cxn ang="0">
                    <a:pos x="94" y="15"/>
                  </a:cxn>
                  <a:cxn ang="0">
                    <a:pos x="78" y="17"/>
                  </a:cxn>
                  <a:cxn ang="0">
                    <a:pos x="54" y="19"/>
                  </a:cxn>
                  <a:cxn ang="0">
                    <a:pos x="45" y="29"/>
                  </a:cxn>
                  <a:cxn ang="0">
                    <a:pos x="5" y="48"/>
                  </a:cxn>
                  <a:cxn ang="0">
                    <a:pos x="0" y="59"/>
                  </a:cxn>
                </a:cxnLst>
                <a:rect l="0" t="0" r="r" b="b"/>
                <a:pathLst>
                  <a:path w="255" h="62">
                    <a:moveTo>
                      <a:pt x="255" y="62"/>
                    </a:moveTo>
                    <a:lnTo>
                      <a:pt x="248" y="26"/>
                    </a:lnTo>
                    <a:lnTo>
                      <a:pt x="156" y="0"/>
                    </a:lnTo>
                    <a:lnTo>
                      <a:pt x="116" y="0"/>
                    </a:lnTo>
                    <a:lnTo>
                      <a:pt x="94" y="15"/>
                    </a:lnTo>
                    <a:lnTo>
                      <a:pt x="78" y="17"/>
                    </a:lnTo>
                    <a:lnTo>
                      <a:pt x="54" y="19"/>
                    </a:lnTo>
                    <a:lnTo>
                      <a:pt x="45" y="29"/>
                    </a:lnTo>
                    <a:lnTo>
                      <a:pt x="5" y="48"/>
                    </a:lnTo>
                    <a:lnTo>
                      <a:pt x="0" y="5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1" name="Freeform 527"/>
              <p:cNvSpPr>
                <a:spLocks/>
              </p:cNvSpPr>
              <p:nvPr/>
            </p:nvSpPr>
            <p:spPr bwMode="auto">
              <a:xfrm>
                <a:off x="2341" y="3790"/>
                <a:ext cx="234" cy="438"/>
              </a:xfrm>
              <a:custGeom>
                <a:avLst/>
                <a:gdLst/>
                <a:ahLst/>
                <a:cxnLst>
                  <a:cxn ang="0">
                    <a:pos x="234" y="438"/>
                  </a:cxn>
                  <a:cxn ang="0">
                    <a:pos x="224" y="431"/>
                  </a:cxn>
                  <a:cxn ang="0">
                    <a:pos x="222" y="438"/>
                  </a:cxn>
                  <a:cxn ang="0">
                    <a:pos x="203" y="431"/>
                  </a:cxn>
                  <a:cxn ang="0">
                    <a:pos x="201" y="424"/>
                  </a:cxn>
                  <a:cxn ang="0">
                    <a:pos x="208" y="424"/>
                  </a:cxn>
                  <a:cxn ang="0">
                    <a:pos x="198" y="417"/>
                  </a:cxn>
                  <a:cxn ang="0">
                    <a:pos x="196" y="405"/>
                  </a:cxn>
                  <a:cxn ang="0">
                    <a:pos x="196" y="391"/>
                  </a:cxn>
                  <a:cxn ang="0">
                    <a:pos x="189" y="386"/>
                  </a:cxn>
                  <a:cxn ang="0">
                    <a:pos x="184" y="398"/>
                  </a:cxn>
                  <a:cxn ang="0">
                    <a:pos x="172" y="403"/>
                  </a:cxn>
                  <a:cxn ang="0">
                    <a:pos x="158" y="400"/>
                  </a:cxn>
                  <a:cxn ang="0">
                    <a:pos x="163" y="388"/>
                  </a:cxn>
                  <a:cxn ang="0">
                    <a:pos x="163" y="381"/>
                  </a:cxn>
                  <a:cxn ang="0">
                    <a:pos x="144" y="384"/>
                  </a:cxn>
                  <a:cxn ang="0">
                    <a:pos x="130" y="377"/>
                  </a:cxn>
                  <a:cxn ang="0">
                    <a:pos x="113" y="350"/>
                  </a:cxn>
                  <a:cxn ang="0">
                    <a:pos x="106" y="329"/>
                  </a:cxn>
                  <a:cxn ang="0">
                    <a:pos x="120" y="301"/>
                  </a:cxn>
                  <a:cxn ang="0">
                    <a:pos x="161" y="287"/>
                  </a:cxn>
                  <a:cxn ang="0">
                    <a:pos x="189" y="256"/>
                  </a:cxn>
                  <a:cxn ang="0">
                    <a:pos x="205" y="230"/>
                  </a:cxn>
                  <a:cxn ang="0">
                    <a:pos x="205" y="211"/>
                  </a:cxn>
                  <a:cxn ang="0">
                    <a:pos x="205" y="178"/>
                  </a:cxn>
                  <a:cxn ang="0">
                    <a:pos x="189" y="173"/>
                  </a:cxn>
                  <a:cxn ang="0">
                    <a:pos x="172" y="156"/>
                  </a:cxn>
                  <a:cxn ang="0">
                    <a:pos x="161" y="138"/>
                  </a:cxn>
                  <a:cxn ang="0">
                    <a:pos x="158" y="116"/>
                  </a:cxn>
                  <a:cxn ang="0">
                    <a:pos x="168" y="100"/>
                  </a:cxn>
                  <a:cxn ang="0">
                    <a:pos x="189" y="95"/>
                  </a:cxn>
                  <a:cxn ang="0">
                    <a:pos x="217" y="59"/>
                  </a:cxn>
                  <a:cxn ang="0">
                    <a:pos x="213" y="31"/>
                  </a:cxn>
                  <a:cxn ang="0">
                    <a:pos x="201" y="33"/>
                  </a:cxn>
                  <a:cxn ang="0">
                    <a:pos x="194" y="45"/>
                  </a:cxn>
                  <a:cxn ang="0">
                    <a:pos x="172" y="62"/>
                  </a:cxn>
                  <a:cxn ang="0">
                    <a:pos x="165" y="67"/>
                  </a:cxn>
                  <a:cxn ang="0">
                    <a:pos x="149" y="67"/>
                  </a:cxn>
                  <a:cxn ang="0">
                    <a:pos x="139" y="62"/>
                  </a:cxn>
                  <a:cxn ang="0">
                    <a:pos x="139" y="52"/>
                  </a:cxn>
                  <a:cxn ang="0">
                    <a:pos x="137" y="24"/>
                  </a:cxn>
                  <a:cxn ang="0">
                    <a:pos x="149" y="19"/>
                  </a:cxn>
                  <a:cxn ang="0">
                    <a:pos x="111" y="0"/>
                  </a:cxn>
                  <a:cxn ang="0">
                    <a:pos x="90" y="5"/>
                  </a:cxn>
                  <a:cxn ang="0">
                    <a:pos x="54" y="5"/>
                  </a:cxn>
                  <a:cxn ang="0">
                    <a:pos x="16" y="29"/>
                  </a:cxn>
                  <a:cxn ang="0">
                    <a:pos x="0" y="31"/>
                  </a:cxn>
                </a:cxnLst>
                <a:rect l="0" t="0" r="r" b="b"/>
                <a:pathLst>
                  <a:path w="234" h="438">
                    <a:moveTo>
                      <a:pt x="234" y="438"/>
                    </a:moveTo>
                    <a:lnTo>
                      <a:pt x="224" y="431"/>
                    </a:lnTo>
                    <a:lnTo>
                      <a:pt x="222" y="438"/>
                    </a:lnTo>
                    <a:lnTo>
                      <a:pt x="203" y="431"/>
                    </a:lnTo>
                    <a:lnTo>
                      <a:pt x="201" y="424"/>
                    </a:lnTo>
                    <a:lnTo>
                      <a:pt x="208" y="424"/>
                    </a:lnTo>
                    <a:lnTo>
                      <a:pt x="198" y="417"/>
                    </a:lnTo>
                    <a:lnTo>
                      <a:pt x="196" y="405"/>
                    </a:lnTo>
                    <a:lnTo>
                      <a:pt x="196" y="391"/>
                    </a:lnTo>
                    <a:lnTo>
                      <a:pt x="189" y="386"/>
                    </a:lnTo>
                    <a:lnTo>
                      <a:pt x="184" y="398"/>
                    </a:lnTo>
                    <a:lnTo>
                      <a:pt x="172" y="403"/>
                    </a:lnTo>
                    <a:lnTo>
                      <a:pt x="158" y="400"/>
                    </a:lnTo>
                    <a:lnTo>
                      <a:pt x="163" y="388"/>
                    </a:lnTo>
                    <a:lnTo>
                      <a:pt x="163" y="381"/>
                    </a:lnTo>
                    <a:lnTo>
                      <a:pt x="144" y="384"/>
                    </a:lnTo>
                    <a:lnTo>
                      <a:pt x="130" y="377"/>
                    </a:lnTo>
                    <a:lnTo>
                      <a:pt x="113" y="350"/>
                    </a:lnTo>
                    <a:lnTo>
                      <a:pt x="106" y="329"/>
                    </a:lnTo>
                    <a:lnTo>
                      <a:pt x="120" y="301"/>
                    </a:lnTo>
                    <a:lnTo>
                      <a:pt x="161" y="287"/>
                    </a:lnTo>
                    <a:lnTo>
                      <a:pt x="189" y="256"/>
                    </a:lnTo>
                    <a:lnTo>
                      <a:pt x="205" y="230"/>
                    </a:lnTo>
                    <a:lnTo>
                      <a:pt x="205" y="211"/>
                    </a:lnTo>
                    <a:lnTo>
                      <a:pt x="205" y="178"/>
                    </a:lnTo>
                    <a:lnTo>
                      <a:pt x="189" y="173"/>
                    </a:lnTo>
                    <a:lnTo>
                      <a:pt x="172" y="156"/>
                    </a:lnTo>
                    <a:lnTo>
                      <a:pt x="161" y="138"/>
                    </a:lnTo>
                    <a:lnTo>
                      <a:pt x="158" y="116"/>
                    </a:lnTo>
                    <a:lnTo>
                      <a:pt x="168" y="100"/>
                    </a:lnTo>
                    <a:lnTo>
                      <a:pt x="189" y="95"/>
                    </a:lnTo>
                    <a:lnTo>
                      <a:pt x="217" y="59"/>
                    </a:lnTo>
                    <a:lnTo>
                      <a:pt x="213" y="31"/>
                    </a:lnTo>
                    <a:lnTo>
                      <a:pt x="201" y="33"/>
                    </a:lnTo>
                    <a:lnTo>
                      <a:pt x="194" y="45"/>
                    </a:lnTo>
                    <a:lnTo>
                      <a:pt x="172" y="62"/>
                    </a:lnTo>
                    <a:lnTo>
                      <a:pt x="165" y="67"/>
                    </a:lnTo>
                    <a:lnTo>
                      <a:pt x="149" y="67"/>
                    </a:lnTo>
                    <a:lnTo>
                      <a:pt x="139" y="62"/>
                    </a:lnTo>
                    <a:lnTo>
                      <a:pt x="139" y="52"/>
                    </a:lnTo>
                    <a:lnTo>
                      <a:pt x="137" y="24"/>
                    </a:lnTo>
                    <a:lnTo>
                      <a:pt x="149" y="19"/>
                    </a:lnTo>
                    <a:lnTo>
                      <a:pt x="111" y="0"/>
                    </a:lnTo>
                    <a:lnTo>
                      <a:pt x="90" y="5"/>
                    </a:lnTo>
                    <a:lnTo>
                      <a:pt x="54" y="5"/>
                    </a:lnTo>
                    <a:lnTo>
                      <a:pt x="16" y="29"/>
                    </a:lnTo>
                    <a:lnTo>
                      <a:pt x="0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2" name="Freeform 528"/>
              <p:cNvSpPr>
                <a:spLocks/>
              </p:cNvSpPr>
              <p:nvPr/>
            </p:nvSpPr>
            <p:spPr bwMode="auto">
              <a:xfrm>
                <a:off x="2549" y="4048"/>
                <a:ext cx="21" cy="17"/>
              </a:xfrm>
              <a:custGeom>
                <a:avLst/>
                <a:gdLst/>
                <a:ahLst/>
                <a:cxnLst>
                  <a:cxn ang="0">
                    <a:pos x="7" y="5"/>
                  </a:cxn>
                  <a:cxn ang="0">
                    <a:pos x="0" y="10"/>
                  </a:cxn>
                  <a:cxn ang="0">
                    <a:pos x="0" y="17"/>
                  </a:cxn>
                  <a:cxn ang="0">
                    <a:pos x="9" y="14"/>
                  </a:cxn>
                  <a:cxn ang="0">
                    <a:pos x="21" y="10"/>
                  </a:cxn>
                  <a:cxn ang="0">
                    <a:pos x="21" y="5"/>
                  </a:cxn>
                  <a:cxn ang="0">
                    <a:pos x="12" y="0"/>
                  </a:cxn>
                  <a:cxn ang="0">
                    <a:pos x="7" y="5"/>
                  </a:cxn>
                </a:cxnLst>
                <a:rect l="0" t="0" r="r" b="b"/>
                <a:pathLst>
                  <a:path w="21" h="17">
                    <a:moveTo>
                      <a:pt x="7" y="5"/>
                    </a:moveTo>
                    <a:lnTo>
                      <a:pt x="0" y="10"/>
                    </a:lnTo>
                    <a:lnTo>
                      <a:pt x="0" y="17"/>
                    </a:lnTo>
                    <a:lnTo>
                      <a:pt x="9" y="14"/>
                    </a:lnTo>
                    <a:lnTo>
                      <a:pt x="21" y="10"/>
                    </a:lnTo>
                    <a:lnTo>
                      <a:pt x="21" y="5"/>
                    </a:lnTo>
                    <a:lnTo>
                      <a:pt x="12" y="0"/>
                    </a:lnTo>
                    <a:lnTo>
                      <a:pt x="7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3" name="Freeform 529"/>
              <p:cNvSpPr>
                <a:spLocks/>
              </p:cNvSpPr>
              <p:nvPr/>
            </p:nvSpPr>
            <p:spPr bwMode="auto">
              <a:xfrm>
                <a:off x="2506" y="4148"/>
                <a:ext cx="31" cy="30"/>
              </a:xfrm>
              <a:custGeom>
                <a:avLst/>
                <a:gdLst/>
                <a:ahLst/>
                <a:cxnLst>
                  <a:cxn ang="0">
                    <a:pos x="26" y="7"/>
                  </a:cxn>
                  <a:cxn ang="0">
                    <a:pos x="22" y="4"/>
                  </a:cxn>
                  <a:cxn ang="0">
                    <a:pos x="10" y="0"/>
                  </a:cxn>
                  <a:cxn ang="0">
                    <a:pos x="5" y="0"/>
                  </a:cxn>
                  <a:cxn ang="0">
                    <a:pos x="0" y="16"/>
                  </a:cxn>
                  <a:cxn ang="0">
                    <a:pos x="5" y="23"/>
                  </a:cxn>
                  <a:cxn ang="0">
                    <a:pos x="14" y="30"/>
                  </a:cxn>
                  <a:cxn ang="0">
                    <a:pos x="22" y="19"/>
                  </a:cxn>
                  <a:cxn ang="0">
                    <a:pos x="31" y="16"/>
                  </a:cxn>
                  <a:cxn ang="0">
                    <a:pos x="31" y="11"/>
                  </a:cxn>
                  <a:cxn ang="0">
                    <a:pos x="26" y="7"/>
                  </a:cxn>
                </a:cxnLst>
                <a:rect l="0" t="0" r="r" b="b"/>
                <a:pathLst>
                  <a:path w="31" h="30">
                    <a:moveTo>
                      <a:pt x="26" y="7"/>
                    </a:moveTo>
                    <a:lnTo>
                      <a:pt x="22" y="4"/>
                    </a:lnTo>
                    <a:lnTo>
                      <a:pt x="10" y="0"/>
                    </a:lnTo>
                    <a:lnTo>
                      <a:pt x="5" y="0"/>
                    </a:lnTo>
                    <a:lnTo>
                      <a:pt x="0" y="16"/>
                    </a:lnTo>
                    <a:lnTo>
                      <a:pt x="5" y="23"/>
                    </a:lnTo>
                    <a:lnTo>
                      <a:pt x="14" y="30"/>
                    </a:lnTo>
                    <a:lnTo>
                      <a:pt x="22" y="19"/>
                    </a:lnTo>
                    <a:lnTo>
                      <a:pt x="31" y="16"/>
                    </a:lnTo>
                    <a:lnTo>
                      <a:pt x="31" y="11"/>
                    </a:lnTo>
                    <a:lnTo>
                      <a:pt x="26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4" name="Freeform 530"/>
              <p:cNvSpPr>
                <a:spLocks/>
              </p:cNvSpPr>
              <p:nvPr/>
            </p:nvSpPr>
            <p:spPr bwMode="auto">
              <a:xfrm>
                <a:off x="3507" y="11"/>
                <a:ext cx="811" cy="805"/>
              </a:xfrm>
              <a:custGeom>
                <a:avLst/>
                <a:gdLst/>
                <a:ahLst/>
                <a:cxnLst>
                  <a:cxn ang="0">
                    <a:pos x="768" y="107"/>
                  </a:cxn>
                  <a:cxn ang="0">
                    <a:pos x="712" y="228"/>
                  </a:cxn>
                  <a:cxn ang="0">
                    <a:pos x="733" y="301"/>
                  </a:cxn>
                  <a:cxn ang="0">
                    <a:pos x="664" y="346"/>
                  </a:cxn>
                  <a:cxn ang="0">
                    <a:pos x="605" y="303"/>
                  </a:cxn>
                  <a:cxn ang="0">
                    <a:pos x="627" y="213"/>
                  </a:cxn>
                  <a:cxn ang="0">
                    <a:pos x="551" y="197"/>
                  </a:cxn>
                  <a:cxn ang="0">
                    <a:pos x="487" y="218"/>
                  </a:cxn>
                  <a:cxn ang="0">
                    <a:pos x="539" y="237"/>
                  </a:cxn>
                  <a:cxn ang="0">
                    <a:pos x="577" y="358"/>
                  </a:cxn>
                  <a:cxn ang="0">
                    <a:pos x="631" y="393"/>
                  </a:cxn>
                  <a:cxn ang="0">
                    <a:pos x="627" y="455"/>
                  </a:cxn>
                  <a:cxn ang="0">
                    <a:pos x="544" y="495"/>
                  </a:cxn>
                  <a:cxn ang="0">
                    <a:pos x="506" y="554"/>
                  </a:cxn>
                  <a:cxn ang="0">
                    <a:pos x="492" y="609"/>
                  </a:cxn>
                  <a:cxn ang="0">
                    <a:pos x="563" y="677"/>
                  </a:cxn>
                  <a:cxn ang="0">
                    <a:pos x="530" y="687"/>
                  </a:cxn>
                  <a:cxn ang="0">
                    <a:pos x="449" y="698"/>
                  </a:cxn>
                  <a:cxn ang="0">
                    <a:pos x="418" y="670"/>
                  </a:cxn>
                  <a:cxn ang="0">
                    <a:pos x="385" y="682"/>
                  </a:cxn>
                  <a:cxn ang="0">
                    <a:pos x="385" y="727"/>
                  </a:cxn>
                  <a:cxn ang="0">
                    <a:pos x="444" y="743"/>
                  </a:cxn>
                  <a:cxn ang="0">
                    <a:pos x="452" y="805"/>
                  </a:cxn>
                  <a:cxn ang="0">
                    <a:pos x="385" y="788"/>
                  </a:cxn>
                  <a:cxn ang="0">
                    <a:pos x="329" y="777"/>
                  </a:cxn>
                  <a:cxn ang="0">
                    <a:pos x="310" y="741"/>
                  </a:cxn>
                  <a:cxn ang="0">
                    <a:pos x="262" y="680"/>
                  </a:cxn>
                  <a:cxn ang="0">
                    <a:pos x="248" y="606"/>
                  </a:cxn>
                  <a:cxn ang="0">
                    <a:pos x="196" y="590"/>
                  </a:cxn>
                  <a:cxn ang="0">
                    <a:pos x="142" y="552"/>
                  </a:cxn>
                  <a:cxn ang="0">
                    <a:pos x="101" y="533"/>
                  </a:cxn>
                  <a:cxn ang="0">
                    <a:pos x="151" y="523"/>
                  </a:cxn>
                  <a:cxn ang="0">
                    <a:pos x="194" y="556"/>
                  </a:cxn>
                  <a:cxn ang="0">
                    <a:pos x="277" y="566"/>
                  </a:cxn>
                  <a:cxn ang="0">
                    <a:pos x="388" y="564"/>
                  </a:cxn>
                  <a:cxn ang="0">
                    <a:pos x="482" y="459"/>
                  </a:cxn>
                  <a:cxn ang="0">
                    <a:pos x="447" y="351"/>
                  </a:cxn>
                  <a:cxn ang="0">
                    <a:pos x="411" y="344"/>
                  </a:cxn>
                  <a:cxn ang="0">
                    <a:pos x="288" y="306"/>
                  </a:cxn>
                  <a:cxn ang="0">
                    <a:pos x="170" y="275"/>
                  </a:cxn>
                  <a:cxn ang="0">
                    <a:pos x="137" y="275"/>
                  </a:cxn>
                  <a:cxn ang="0">
                    <a:pos x="120" y="287"/>
                  </a:cxn>
                  <a:cxn ang="0">
                    <a:pos x="109" y="301"/>
                  </a:cxn>
                  <a:cxn ang="0">
                    <a:pos x="52" y="277"/>
                  </a:cxn>
                  <a:cxn ang="0">
                    <a:pos x="90" y="261"/>
                  </a:cxn>
                  <a:cxn ang="0">
                    <a:pos x="45" y="242"/>
                  </a:cxn>
                  <a:cxn ang="0">
                    <a:pos x="33" y="256"/>
                  </a:cxn>
                </a:cxnLst>
                <a:rect l="0" t="0" r="r" b="b"/>
                <a:pathLst>
                  <a:path w="811" h="805">
                    <a:moveTo>
                      <a:pt x="811" y="0"/>
                    </a:moveTo>
                    <a:lnTo>
                      <a:pt x="802" y="57"/>
                    </a:lnTo>
                    <a:lnTo>
                      <a:pt x="768" y="107"/>
                    </a:lnTo>
                    <a:lnTo>
                      <a:pt x="752" y="142"/>
                    </a:lnTo>
                    <a:lnTo>
                      <a:pt x="731" y="209"/>
                    </a:lnTo>
                    <a:lnTo>
                      <a:pt x="712" y="228"/>
                    </a:lnTo>
                    <a:lnTo>
                      <a:pt x="707" y="239"/>
                    </a:lnTo>
                    <a:lnTo>
                      <a:pt x="716" y="249"/>
                    </a:lnTo>
                    <a:lnTo>
                      <a:pt x="733" y="301"/>
                    </a:lnTo>
                    <a:lnTo>
                      <a:pt x="705" y="334"/>
                    </a:lnTo>
                    <a:lnTo>
                      <a:pt x="679" y="346"/>
                    </a:lnTo>
                    <a:lnTo>
                      <a:pt x="664" y="346"/>
                    </a:lnTo>
                    <a:lnTo>
                      <a:pt x="648" y="332"/>
                    </a:lnTo>
                    <a:lnTo>
                      <a:pt x="610" y="320"/>
                    </a:lnTo>
                    <a:lnTo>
                      <a:pt x="605" y="303"/>
                    </a:lnTo>
                    <a:lnTo>
                      <a:pt x="605" y="273"/>
                    </a:lnTo>
                    <a:lnTo>
                      <a:pt x="650" y="239"/>
                    </a:lnTo>
                    <a:lnTo>
                      <a:pt x="627" y="213"/>
                    </a:lnTo>
                    <a:lnTo>
                      <a:pt x="596" y="202"/>
                    </a:lnTo>
                    <a:lnTo>
                      <a:pt x="596" y="187"/>
                    </a:lnTo>
                    <a:lnTo>
                      <a:pt x="551" y="197"/>
                    </a:lnTo>
                    <a:lnTo>
                      <a:pt x="530" y="218"/>
                    </a:lnTo>
                    <a:lnTo>
                      <a:pt x="506" y="213"/>
                    </a:lnTo>
                    <a:lnTo>
                      <a:pt x="487" y="218"/>
                    </a:lnTo>
                    <a:lnTo>
                      <a:pt x="487" y="225"/>
                    </a:lnTo>
                    <a:lnTo>
                      <a:pt x="523" y="232"/>
                    </a:lnTo>
                    <a:lnTo>
                      <a:pt x="539" y="237"/>
                    </a:lnTo>
                    <a:lnTo>
                      <a:pt x="563" y="306"/>
                    </a:lnTo>
                    <a:lnTo>
                      <a:pt x="572" y="348"/>
                    </a:lnTo>
                    <a:lnTo>
                      <a:pt x="577" y="358"/>
                    </a:lnTo>
                    <a:lnTo>
                      <a:pt x="591" y="351"/>
                    </a:lnTo>
                    <a:lnTo>
                      <a:pt x="617" y="365"/>
                    </a:lnTo>
                    <a:lnTo>
                      <a:pt x="631" y="393"/>
                    </a:lnTo>
                    <a:lnTo>
                      <a:pt x="629" y="419"/>
                    </a:lnTo>
                    <a:lnTo>
                      <a:pt x="638" y="452"/>
                    </a:lnTo>
                    <a:lnTo>
                      <a:pt x="627" y="455"/>
                    </a:lnTo>
                    <a:lnTo>
                      <a:pt x="596" y="436"/>
                    </a:lnTo>
                    <a:lnTo>
                      <a:pt x="544" y="448"/>
                    </a:lnTo>
                    <a:lnTo>
                      <a:pt x="544" y="495"/>
                    </a:lnTo>
                    <a:lnTo>
                      <a:pt x="532" y="519"/>
                    </a:lnTo>
                    <a:lnTo>
                      <a:pt x="513" y="533"/>
                    </a:lnTo>
                    <a:lnTo>
                      <a:pt x="506" y="554"/>
                    </a:lnTo>
                    <a:lnTo>
                      <a:pt x="494" y="575"/>
                    </a:lnTo>
                    <a:lnTo>
                      <a:pt x="487" y="594"/>
                    </a:lnTo>
                    <a:lnTo>
                      <a:pt x="492" y="609"/>
                    </a:lnTo>
                    <a:lnTo>
                      <a:pt x="534" y="635"/>
                    </a:lnTo>
                    <a:lnTo>
                      <a:pt x="567" y="668"/>
                    </a:lnTo>
                    <a:lnTo>
                      <a:pt x="563" y="677"/>
                    </a:lnTo>
                    <a:lnTo>
                      <a:pt x="537" y="670"/>
                    </a:lnTo>
                    <a:lnTo>
                      <a:pt x="525" y="675"/>
                    </a:lnTo>
                    <a:lnTo>
                      <a:pt x="530" y="687"/>
                    </a:lnTo>
                    <a:lnTo>
                      <a:pt x="470" y="682"/>
                    </a:lnTo>
                    <a:lnTo>
                      <a:pt x="456" y="694"/>
                    </a:lnTo>
                    <a:lnTo>
                      <a:pt x="449" y="698"/>
                    </a:lnTo>
                    <a:lnTo>
                      <a:pt x="452" y="684"/>
                    </a:lnTo>
                    <a:lnTo>
                      <a:pt x="430" y="684"/>
                    </a:lnTo>
                    <a:lnTo>
                      <a:pt x="418" y="670"/>
                    </a:lnTo>
                    <a:lnTo>
                      <a:pt x="388" y="661"/>
                    </a:lnTo>
                    <a:lnTo>
                      <a:pt x="373" y="670"/>
                    </a:lnTo>
                    <a:lnTo>
                      <a:pt x="385" y="682"/>
                    </a:lnTo>
                    <a:lnTo>
                      <a:pt x="378" y="691"/>
                    </a:lnTo>
                    <a:lnTo>
                      <a:pt x="366" y="703"/>
                    </a:lnTo>
                    <a:lnTo>
                      <a:pt x="385" y="727"/>
                    </a:lnTo>
                    <a:lnTo>
                      <a:pt x="423" y="751"/>
                    </a:lnTo>
                    <a:lnTo>
                      <a:pt x="442" y="743"/>
                    </a:lnTo>
                    <a:lnTo>
                      <a:pt x="444" y="743"/>
                    </a:lnTo>
                    <a:lnTo>
                      <a:pt x="475" y="760"/>
                    </a:lnTo>
                    <a:lnTo>
                      <a:pt x="473" y="772"/>
                    </a:lnTo>
                    <a:lnTo>
                      <a:pt x="452" y="805"/>
                    </a:lnTo>
                    <a:lnTo>
                      <a:pt x="395" y="805"/>
                    </a:lnTo>
                    <a:lnTo>
                      <a:pt x="383" y="793"/>
                    </a:lnTo>
                    <a:lnTo>
                      <a:pt x="385" y="788"/>
                    </a:lnTo>
                    <a:lnTo>
                      <a:pt x="364" y="777"/>
                    </a:lnTo>
                    <a:lnTo>
                      <a:pt x="347" y="772"/>
                    </a:lnTo>
                    <a:lnTo>
                      <a:pt x="329" y="777"/>
                    </a:lnTo>
                    <a:lnTo>
                      <a:pt x="314" y="767"/>
                    </a:lnTo>
                    <a:lnTo>
                      <a:pt x="307" y="748"/>
                    </a:lnTo>
                    <a:lnTo>
                      <a:pt x="310" y="741"/>
                    </a:lnTo>
                    <a:lnTo>
                      <a:pt x="295" y="720"/>
                    </a:lnTo>
                    <a:lnTo>
                      <a:pt x="269" y="691"/>
                    </a:lnTo>
                    <a:lnTo>
                      <a:pt x="262" y="680"/>
                    </a:lnTo>
                    <a:lnTo>
                      <a:pt x="272" y="661"/>
                    </a:lnTo>
                    <a:lnTo>
                      <a:pt x="265" y="627"/>
                    </a:lnTo>
                    <a:lnTo>
                      <a:pt x="248" y="606"/>
                    </a:lnTo>
                    <a:lnTo>
                      <a:pt x="222" y="601"/>
                    </a:lnTo>
                    <a:lnTo>
                      <a:pt x="208" y="601"/>
                    </a:lnTo>
                    <a:lnTo>
                      <a:pt x="196" y="590"/>
                    </a:lnTo>
                    <a:lnTo>
                      <a:pt x="182" y="585"/>
                    </a:lnTo>
                    <a:lnTo>
                      <a:pt x="184" y="575"/>
                    </a:lnTo>
                    <a:lnTo>
                      <a:pt x="142" y="552"/>
                    </a:lnTo>
                    <a:lnTo>
                      <a:pt x="132" y="533"/>
                    </a:lnTo>
                    <a:lnTo>
                      <a:pt x="116" y="535"/>
                    </a:lnTo>
                    <a:lnTo>
                      <a:pt x="101" y="533"/>
                    </a:lnTo>
                    <a:lnTo>
                      <a:pt x="113" y="523"/>
                    </a:lnTo>
                    <a:lnTo>
                      <a:pt x="130" y="519"/>
                    </a:lnTo>
                    <a:lnTo>
                      <a:pt x="151" y="523"/>
                    </a:lnTo>
                    <a:lnTo>
                      <a:pt x="156" y="540"/>
                    </a:lnTo>
                    <a:lnTo>
                      <a:pt x="163" y="552"/>
                    </a:lnTo>
                    <a:lnTo>
                      <a:pt x="194" y="556"/>
                    </a:lnTo>
                    <a:lnTo>
                      <a:pt x="227" y="568"/>
                    </a:lnTo>
                    <a:lnTo>
                      <a:pt x="246" y="556"/>
                    </a:lnTo>
                    <a:lnTo>
                      <a:pt x="277" y="566"/>
                    </a:lnTo>
                    <a:lnTo>
                      <a:pt x="326" y="561"/>
                    </a:lnTo>
                    <a:lnTo>
                      <a:pt x="371" y="564"/>
                    </a:lnTo>
                    <a:lnTo>
                      <a:pt x="388" y="564"/>
                    </a:lnTo>
                    <a:lnTo>
                      <a:pt x="423" y="554"/>
                    </a:lnTo>
                    <a:lnTo>
                      <a:pt x="461" y="519"/>
                    </a:lnTo>
                    <a:lnTo>
                      <a:pt x="482" y="459"/>
                    </a:lnTo>
                    <a:lnTo>
                      <a:pt x="489" y="436"/>
                    </a:lnTo>
                    <a:lnTo>
                      <a:pt x="485" y="417"/>
                    </a:lnTo>
                    <a:lnTo>
                      <a:pt x="447" y="351"/>
                    </a:lnTo>
                    <a:lnTo>
                      <a:pt x="435" y="348"/>
                    </a:lnTo>
                    <a:lnTo>
                      <a:pt x="430" y="355"/>
                    </a:lnTo>
                    <a:lnTo>
                      <a:pt x="411" y="344"/>
                    </a:lnTo>
                    <a:lnTo>
                      <a:pt x="340" y="329"/>
                    </a:lnTo>
                    <a:lnTo>
                      <a:pt x="324" y="327"/>
                    </a:lnTo>
                    <a:lnTo>
                      <a:pt x="288" y="306"/>
                    </a:lnTo>
                    <a:lnTo>
                      <a:pt x="215" y="277"/>
                    </a:lnTo>
                    <a:lnTo>
                      <a:pt x="198" y="275"/>
                    </a:lnTo>
                    <a:lnTo>
                      <a:pt x="170" y="275"/>
                    </a:lnTo>
                    <a:lnTo>
                      <a:pt x="165" y="282"/>
                    </a:lnTo>
                    <a:lnTo>
                      <a:pt x="144" y="284"/>
                    </a:lnTo>
                    <a:lnTo>
                      <a:pt x="137" y="275"/>
                    </a:lnTo>
                    <a:lnTo>
                      <a:pt x="125" y="275"/>
                    </a:lnTo>
                    <a:lnTo>
                      <a:pt x="125" y="284"/>
                    </a:lnTo>
                    <a:lnTo>
                      <a:pt x="120" y="287"/>
                    </a:lnTo>
                    <a:lnTo>
                      <a:pt x="118" y="289"/>
                    </a:lnTo>
                    <a:lnTo>
                      <a:pt x="118" y="301"/>
                    </a:lnTo>
                    <a:lnTo>
                      <a:pt x="109" y="301"/>
                    </a:lnTo>
                    <a:lnTo>
                      <a:pt x="109" y="294"/>
                    </a:lnTo>
                    <a:lnTo>
                      <a:pt x="106" y="277"/>
                    </a:lnTo>
                    <a:lnTo>
                      <a:pt x="52" y="277"/>
                    </a:lnTo>
                    <a:lnTo>
                      <a:pt x="57" y="268"/>
                    </a:lnTo>
                    <a:lnTo>
                      <a:pt x="80" y="270"/>
                    </a:lnTo>
                    <a:lnTo>
                      <a:pt x="90" y="261"/>
                    </a:lnTo>
                    <a:lnTo>
                      <a:pt x="85" y="249"/>
                    </a:lnTo>
                    <a:lnTo>
                      <a:pt x="59" y="247"/>
                    </a:lnTo>
                    <a:lnTo>
                      <a:pt x="45" y="242"/>
                    </a:lnTo>
                    <a:lnTo>
                      <a:pt x="33" y="239"/>
                    </a:lnTo>
                    <a:lnTo>
                      <a:pt x="40" y="247"/>
                    </a:lnTo>
                    <a:lnTo>
                      <a:pt x="33" y="256"/>
                    </a:lnTo>
                    <a:lnTo>
                      <a:pt x="33" y="270"/>
                    </a:lnTo>
                    <a:lnTo>
                      <a:pt x="0" y="26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5" name="Freeform 531"/>
              <p:cNvSpPr>
                <a:spLocks/>
              </p:cNvSpPr>
              <p:nvPr/>
            </p:nvSpPr>
            <p:spPr bwMode="auto">
              <a:xfrm>
                <a:off x="4526" y="2484"/>
                <a:ext cx="135" cy="260"/>
              </a:xfrm>
              <a:custGeom>
                <a:avLst/>
                <a:gdLst/>
                <a:ahLst/>
                <a:cxnLst>
                  <a:cxn ang="0">
                    <a:pos x="0" y="253"/>
                  </a:cxn>
                  <a:cxn ang="0">
                    <a:pos x="5" y="246"/>
                  </a:cxn>
                  <a:cxn ang="0">
                    <a:pos x="26" y="251"/>
                  </a:cxn>
                  <a:cxn ang="0">
                    <a:pos x="26" y="260"/>
                  </a:cxn>
                  <a:cxn ang="0">
                    <a:pos x="45" y="256"/>
                  </a:cxn>
                  <a:cxn ang="0">
                    <a:pos x="50" y="249"/>
                  </a:cxn>
                  <a:cxn ang="0">
                    <a:pos x="57" y="237"/>
                  </a:cxn>
                  <a:cxn ang="0">
                    <a:pos x="57" y="215"/>
                  </a:cxn>
                  <a:cxn ang="0">
                    <a:pos x="55" y="204"/>
                  </a:cxn>
                  <a:cxn ang="0">
                    <a:pos x="57" y="201"/>
                  </a:cxn>
                  <a:cxn ang="0">
                    <a:pos x="69" y="189"/>
                  </a:cxn>
                  <a:cxn ang="0">
                    <a:pos x="69" y="161"/>
                  </a:cxn>
                  <a:cxn ang="0">
                    <a:pos x="83" y="142"/>
                  </a:cxn>
                  <a:cxn ang="0">
                    <a:pos x="95" y="144"/>
                  </a:cxn>
                  <a:cxn ang="0">
                    <a:pos x="102" y="147"/>
                  </a:cxn>
                  <a:cxn ang="0">
                    <a:pos x="114" y="149"/>
                  </a:cxn>
                  <a:cxn ang="0">
                    <a:pos x="111" y="140"/>
                  </a:cxn>
                  <a:cxn ang="0">
                    <a:pos x="104" y="133"/>
                  </a:cxn>
                  <a:cxn ang="0">
                    <a:pos x="78" y="123"/>
                  </a:cxn>
                  <a:cxn ang="0">
                    <a:pos x="69" y="118"/>
                  </a:cxn>
                  <a:cxn ang="0">
                    <a:pos x="62" y="118"/>
                  </a:cxn>
                  <a:cxn ang="0">
                    <a:pos x="55" y="123"/>
                  </a:cxn>
                  <a:cxn ang="0">
                    <a:pos x="36" y="104"/>
                  </a:cxn>
                  <a:cxn ang="0">
                    <a:pos x="36" y="97"/>
                  </a:cxn>
                  <a:cxn ang="0">
                    <a:pos x="45" y="100"/>
                  </a:cxn>
                  <a:cxn ang="0">
                    <a:pos x="66" y="81"/>
                  </a:cxn>
                  <a:cxn ang="0">
                    <a:pos x="88" y="85"/>
                  </a:cxn>
                  <a:cxn ang="0">
                    <a:pos x="95" y="85"/>
                  </a:cxn>
                  <a:cxn ang="0">
                    <a:pos x="95" y="76"/>
                  </a:cxn>
                  <a:cxn ang="0">
                    <a:pos x="76" y="73"/>
                  </a:cxn>
                  <a:cxn ang="0">
                    <a:pos x="81" y="62"/>
                  </a:cxn>
                  <a:cxn ang="0">
                    <a:pos x="97" y="52"/>
                  </a:cxn>
                  <a:cxn ang="0">
                    <a:pos x="121" y="29"/>
                  </a:cxn>
                  <a:cxn ang="0">
                    <a:pos x="130" y="29"/>
                  </a:cxn>
                  <a:cxn ang="0">
                    <a:pos x="135" y="24"/>
                  </a:cxn>
                  <a:cxn ang="0">
                    <a:pos x="135" y="14"/>
                  </a:cxn>
                  <a:cxn ang="0">
                    <a:pos x="133" y="5"/>
                  </a:cxn>
                  <a:cxn ang="0">
                    <a:pos x="128" y="0"/>
                  </a:cxn>
                  <a:cxn ang="0">
                    <a:pos x="111" y="2"/>
                  </a:cxn>
                  <a:cxn ang="0">
                    <a:pos x="102" y="7"/>
                  </a:cxn>
                  <a:cxn ang="0">
                    <a:pos x="102" y="17"/>
                  </a:cxn>
                  <a:cxn ang="0">
                    <a:pos x="81" y="29"/>
                  </a:cxn>
                  <a:cxn ang="0">
                    <a:pos x="76" y="33"/>
                  </a:cxn>
                  <a:cxn ang="0">
                    <a:pos x="64" y="33"/>
                  </a:cxn>
                  <a:cxn ang="0">
                    <a:pos x="57" y="36"/>
                  </a:cxn>
                </a:cxnLst>
                <a:rect l="0" t="0" r="r" b="b"/>
                <a:pathLst>
                  <a:path w="135" h="260">
                    <a:moveTo>
                      <a:pt x="0" y="253"/>
                    </a:moveTo>
                    <a:lnTo>
                      <a:pt x="5" y="246"/>
                    </a:lnTo>
                    <a:lnTo>
                      <a:pt x="26" y="251"/>
                    </a:lnTo>
                    <a:lnTo>
                      <a:pt x="26" y="260"/>
                    </a:lnTo>
                    <a:lnTo>
                      <a:pt x="45" y="256"/>
                    </a:lnTo>
                    <a:lnTo>
                      <a:pt x="50" y="249"/>
                    </a:lnTo>
                    <a:lnTo>
                      <a:pt x="57" y="237"/>
                    </a:lnTo>
                    <a:lnTo>
                      <a:pt x="57" y="215"/>
                    </a:lnTo>
                    <a:lnTo>
                      <a:pt x="55" y="204"/>
                    </a:lnTo>
                    <a:lnTo>
                      <a:pt x="57" y="201"/>
                    </a:lnTo>
                    <a:lnTo>
                      <a:pt x="69" y="189"/>
                    </a:lnTo>
                    <a:lnTo>
                      <a:pt x="69" y="161"/>
                    </a:lnTo>
                    <a:lnTo>
                      <a:pt x="83" y="142"/>
                    </a:lnTo>
                    <a:lnTo>
                      <a:pt x="95" y="144"/>
                    </a:lnTo>
                    <a:lnTo>
                      <a:pt x="102" y="147"/>
                    </a:lnTo>
                    <a:lnTo>
                      <a:pt x="114" y="149"/>
                    </a:lnTo>
                    <a:lnTo>
                      <a:pt x="111" y="140"/>
                    </a:lnTo>
                    <a:lnTo>
                      <a:pt x="104" y="133"/>
                    </a:lnTo>
                    <a:lnTo>
                      <a:pt x="78" y="123"/>
                    </a:lnTo>
                    <a:lnTo>
                      <a:pt x="69" y="118"/>
                    </a:lnTo>
                    <a:lnTo>
                      <a:pt x="62" y="118"/>
                    </a:lnTo>
                    <a:lnTo>
                      <a:pt x="55" y="123"/>
                    </a:lnTo>
                    <a:lnTo>
                      <a:pt x="36" y="104"/>
                    </a:lnTo>
                    <a:lnTo>
                      <a:pt x="36" y="97"/>
                    </a:lnTo>
                    <a:lnTo>
                      <a:pt x="45" y="100"/>
                    </a:lnTo>
                    <a:lnTo>
                      <a:pt x="66" y="81"/>
                    </a:lnTo>
                    <a:lnTo>
                      <a:pt x="88" y="85"/>
                    </a:lnTo>
                    <a:lnTo>
                      <a:pt x="95" y="85"/>
                    </a:lnTo>
                    <a:lnTo>
                      <a:pt x="95" y="76"/>
                    </a:lnTo>
                    <a:lnTo>
                      <a:pt x="76" y="73"/>
                    </a:lnTo>
                    <a:lnTo>
                      <a:pt x="81" y="62"/>
                    </a:lnTo>
                    <a:lnTo>
                      <a:pt x="97" y="52"/>
                    </a:lnTo>
                    <a:lnTo>
                      <a:pt x="121" y="29"/>
                    </a:lnTo>
                    <a:lnTo>
                      <a:pt x="130" y="29"/>
                    </a:lnTo>
                    <a:lnTo>
                      <a:pt x="135" y="24"/>
                    </a:lnTo>
                    <a:lnTo>
                      <a:pt x="135" y="14"/>
                    </a:lnTo>
                    <a:lnTo>
                      <a:pt x="133" y="5"/>
                    </a:lnTo>
                    <a:lnTo>
                      <a:pt x="128" y="0"/>
                    </a:lnTo>
                    <a:lnTo>
                      <a:pt x="111" y="2"/>
                    </a:lnTo>
                    <a:lnTo>
                      <a:pt x="102" y="7"/>
                    </a:lnTo>
                    <a:lnTo>
                      <a:pt x="102" y="17"/>
                    </a:lnTo>
                    <a:lnTo>
                      <a:pt x="81" y="29"/>
                    </a:lnTo>
                    <a:lnTo>
                      <a:pt x="76" y="33"/>
                    </a:lnTo>
                    <a:lnTo>
                      <a:pt x="64" y="33"/>
                    </a:lnTo>
                    <a:lnTo>
                      <a:pt x="57" y="3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6" name="Freeform 532"/>
              <p:cNvSpPr>
                <a:spLocks/>
              </p:cNvSpPr>
              <p:nvPr/>
            </p:nvSpPr>
            <p:spPr bwMode="auto">
              <a:xfrm>
                <a:off x="4112" y="2520"/>
                <a:ext cx="471" cy="378"/>
              </a:xfrm>
              <a:custGeom>
                <a:avLst/>
                <a:gdLst/>
                <a:ahLst/>
                <a:cxnLst>
                  <a:cxn ang="0">
                    <a:pos x="459" y="7"/>
                  </a:cxn>
                  <a:cxn ang="0">
                    <a:pos x="438" y="14"/>
                  </a:cxn>
                  <a:cxn ang="0">
                    <a:pos x="419" y="23"/>
                  </a:cxn>
                  <a:cxn ang="0">
                    <a:pos x="402" y="40"/>
                  </a:cxn>
                  <a:cxn ang="0">
                    <a:pos x="374" y="71"/>
                  </a:cxn>
                  <a:cxn ang="0">
                    <a:pos x="348" y="82"/>
                  </a:cxn>
                  <a:cxn ang="0">
                    <a:pos x="331" y="92"/>
                  </a:cxn>
                  <a:cxn ang="0">
                    <a:pos x="286" y="130"/>
                  </a:cxn>
                  <a:cxn ang="0">
                    <a:pos x="275" y="134"/>
                  </a:cxn>
                  <a:cxn ang="0">
                    <a:pos x="263" y="130"/>
                  </a:cxn>
                  <a:cxn ang="0">
                    <a:pos x="263" y="153"/>
                  </a:cxn>
                  <a:cxn ang="0">
                    <a:pos x="249" y="170"/>
                  </a:cxn>
                  <a:cxn ang="0">
                    <a:pos x="234" y="175"/>
                  </a:cxn>
                  <a:cxn ang="0">
                    <a:pos x="227" y="196"/>
                  </a:cxn>
                  <a:cxn ang="0">
                    <a:pos x="213" y="175"/>
                  </a:cxn>
                  <a:cxn ang="0">
                    <a:pos x="197" y="170"/>
                  </a:cxn>
                  <a:cxn ang="0">
                    <a:pos x="192" y="189"/>
                  </a:cxn>
                  <a:cxn ang="0">
                    <a:pos x="159" y="184"/>
                  </a:cxn>
                  <a:cxn ang="0">
                    <a:pos x="182" y="198"/>
                  </a:cxn>
                  <a:cxn ang="0">
                    <a:pos x="192" y="191"/>
                  </a:cxn>
                  <a:cxn ang="0">
                    <a:pos x="216" y="191"/>
                  </a:cxn>
                  <a:cxn ang="0">
                    <a:pos x="232" y="201"/>
                  </a:cxn>
                  <a:cxn ang="0">
                    <a:pos x="234" y="196"/>
                  </a:cxn>
                  <a:cxn ang="0">
                    <a:pos x="237" y="208"/>
                  </a:cxn>
                  <a:cxn ang="0">
                    <a:pos x="244" y="203"/>
                  </a:cxn>
                  <a:cxn ang="0">
                    <a:pos x="251" y="203"/>
                  </a:cxn>
                  <a:cxn ang="0">
                    <a:pos x="249" y="210"/>
                  </a:cxn>
                  <a:cxn ang="0">
                    <a:pos x="253" y="217"/>
                  </a:cxn>
                  <a:cxn ang="0">
                    <a:pos x="268" y="220"/>
                  </a:cxn>
                  <a:cxn ang="0">
                    <a:pos x="286" y="236"/>
                  </a:cxn>
                  <a:cxn ang="0">
                    <a:pos x="315" y="258"/>
                  </a:cxn>
                  <a:cxn ang="0">
                    <a:pos x="350" y="234"/>
                  </a:cxn>
                  <a:cxn ang="0">
                    <a:pos x="362" y="224"/>
                  </a:cxn>
                  <a:cxn ang="0">
                    <a:pos x="400" y="215"/>
                  </a:cxn>
                  <a:cxn ang="0">
                    <a:pos x="398" y="224"/>
                  </a:cxn>
                  <a:cxn ang="0">
                    <a:pos x="383" y="265"/>
                  </a:cxn>
                  <a:cxn ang="0">
                    <a:pos x="343" y="267"/>
                  </a:cxn>
                  <a:cxn ang="0">
                    <a:pos x="320" y="279"/>
                  </a:cxn>
                  <a:cxn ang="0">
                    <a:pos x="315" y="288"/>
                  </a:cxn>
                  <a:cxn ang="0">
                    <a:pos x="279" y="317"/>
                  </a:cxn>
                  <a:cxn ang="0">
                    <a:pos x="239" y="369"/>
                  </a:cxn>
                  <a:cxn ang="0">
                    <a:pos x="199" y="369"/>
                  </a:cxn>
                  <a:cxn ang="0">
                    <a:pos x="187" y="359"/>
                  </a:cxn>
                  <a:cxn ang="0">
                    <a:pos x="187" y="336"/>
                  </a:cxn>
                  <a:cxn ang="0">
                    <a:pos x="175" y="303"/>
                  </a:cxn>
                  <a:cxn ang="0">
                    <a:pos x="130" y="291"/>
                  </a:cxn>
                  <a:cxn ang="0">
                    <a:pos x="107" y="298"/>
                  </a:cxn>
                  <a:cxn ang="0">
                    <a:pos x="100" y="281"/>
                  </a:cxn>
                  <a:cxn ang="0">
                    <a:pos x="133" y="248"/>
                  </a:cxn>
                  <a:cxn ang="0">
                    <a:pos x="149" y="234"/>
                  </a:cxn>
                  <a:cxn ang="0">
                    <a:pos x="173" y="224"/>
                  </a:cxn>
                  <a:cxn ang="0">
                    <a:pos x="175" y="213"/>
                  </a:cxn>
                  <a:cxn ang="0">
                    <a:pos x="161" y="198"/>
                  </a:cxn>
                  <a:cxn ang="0">
                    <a:pos x="147" y="210"/>
                  </a:cxn>
                  <a:cxn ang="0">
                    <a:pos x="128" y="196"/>
                  </a:cxn>
                  <a:cxn ang="0">
                    <a:pos x="114" y="208"/>
                  </a:cxn>
                  <a:cxn ang="0">
                    <a:pos x="81" y="220"/>
                  </a:cxn>
                  <a:cxn ang="0">
                    <a:pos x="40" y="208"/>
                  </a:cxn>
                  <a:cxn ang="0">
                    <a:pos x="19" y="205"/>
                  </a:cxn>
                  <a:cxn ang="0">
                    <a:pos x="36" y="196"/>
                  </a:cxn>
                  <a:cxn ang="0">
                    <a:pos x="33" y="189"/>
                  </a:cxn>
                  <a:cxn ang="0">
                    <a:pos x="0" y="184"/>
                  </a:cxn>
                  <a:cxn ang="0">
                    <a:pos x="38" y="182"/>
                  </a:cxn>
                </a:cxnLst>
                <a:rect l="0" t="0" r="r" b="b"/>
                <a:pathLst>
                  <a:path w="471" h="378">
                    <a:moveTo>
                      <a:pt x="471" y="0"/>
                    </a:moveTo>
                    <a:lnTo>
                      <a:pt x="464" y="11"/>
                    </a:lnTo>
                    <a:lnTo>
                      <a:pt x="459" y="7"/>
                    </a:lnTo>
                    <a:lnTo>
                      <a:pt x="450" y="11"/>
                    </a:lnTo>
                    <a:lnTo>
                      <a:pt x="443" y="9"/>
                    </a:lnTo>
                    <a:lnTo>
                      <a:pt x="438" y="14"/>
                    </a:lnTo>
                    <a:lnTo>
                      <a:pt x="428" y="19"/>
                    </a:lnTo>
                    <a:lnTo>
                      <a:pt x="426" y="19"/>
                    </a:lnTo>
                    <a:lnTo>
                      <a:pt x="419" y="23"/>
                    </a:lnTo>
                    <a:lnTo>
                      <a:pt x="412" y="45"/>
                    </a:lnTo>
                    <a:lnTo>
                      <a:pt x="407" y="40"/>
                    </a:lnTo>
                    <a:lnTo>
                      <a:pt x="402" y="40"/>
                    </a:lnTo>
                    <a:lnTo>
                      <a:pt x="381" y="61"/>
                    </a:lnTo>
                    <a:lnTo>
                      <a:pt x="379" y="75"/>
                    </a:lnTo>
                    <a:lnTo>
                      <a:pt x="374" y="71"/>
                    </a:lnTo>
                    <a:lnTo>
                      <a:pt x="369" y="68"/>
                    </a:lnTo>
                    <a:lnTo>
                      <a:pt x="362" y="71"/>
                    </a:lnTo>
                    <a:lnTo>
                      <a:pt x="348" y="82"/>
                    </a:lnTo>
                    <a:lnTo>
                      <a:pt x="343" y="97"/>
                    </a:lnTo>
                    <a:lnTo>
                      <a:pt x="339" y="92"/>
                    </a:lnTo>
                    <a:lnTo>
                      <a:pt x="331" y="92"/>
                    </a:lnTo>
                    <a:lnTo>
                      <a:pt x="313" y="101"/>
                    </a:lnTo>
                    <a:lnTo>
                      <a:pt x="294" y="123"/>
                    </a:lnTo>
                    <a:lnTo>
                      <a:pt x="286" y="130"/>
                    </a:lnTo>
                    <a:lnTo>
                      <a:pt x="279" y="144"/>
                    </a:lnTo>
                    <a:lnTo>
                      <a:pt x="275" y="139"/>
                    </a:lnTo>
                    <a:lnTo>
                      <a:pt x="275" y="134"/>
                    </a:lnTo>
                    <a:lnTo>
                      <a:pt x="268" y="132"/>
                    </a:lnTo>
                    <a:lnTo>
                      <a:pt x="265" y="127"/>
                    </a:lnTo>
                    <a:lnTo>
                      <a:pt x="263" y="130"/>
                    </a:lnTo>
                    <a:lnTo>
                      <a:pt x="270" y="139"/>
                    </a:lnTo>
                    <a:lnTo>
                      <a:pt x="270" y="144"/>
                    </a:lnTo>
                    <a:lnTo>
                      <a:pt x="263" y="153"/>
                    </a:lnTo>
                    <a:lnTo>
                      <a:pt x="251" y="161"/>
                    </a:lnTo>
                    <a:lnTo>
                      <a:pt x="249" y="165"/>
                    </a:lnTo>
                    <a:lnTo>
                      <a:pt x="249" y="170"/>
                    </a:lnTo>
                    <a:lnTo>
                      <a:pt x="242" y="172"/>
                    </a:lnTo>
                    <a:lnTo>
                      <a:pt x="237" y="170"/>
                    </a:lnTo>
                    <a:lnTo>
                      <a:pt x="234" y="175"/>
                    </a:lnTo>
                    <a:lnTo>
                      <a:pt x="237" y="182"/>
                    </a:lnTo>
                    <a:lnTo>
                      <a:pt x="232" y="194"/>
                    </a:lnTo>
                    <a:lnTo>
                      <a:pt x="227" y="196"/>
                    </a:lnTo>
                    <a:lnTo>
                      <a:pt x="223" y="194"/>
                    </a:lnTo>
                    <a:lnTo>
                      <a:pt x="223" y="179"/>
                    </a:lnTo>
                    <a:lnTo>
                      <a:pt x="213" y="175"/>
                    </a:lnTo>
                    <a:lnTo>
                      <a:pt x="208" y="179"/>
                    </a:lnTo>
                    <a:lnTo>
                      <a:pt x="199" y="170"/>
                    </a:lnTo>
                    <a:lnTo>
                      <a:pt x="197" y="170"/>
                    </a:lnTo>
                    <a:lnTo>
                      <a:pt x="204" y="182"/>
                    </a:lnTo>
                    <a:lnTo>
                      <a:pt x="204" y="189"/>
                    </a:lnTo>
                    <a:lnTo>
                      <a:pt x="192" y="189"/>
                    </a:lnTo>
                    <a:lnTo>
                      <a:pt x="182" y="182"/>
                    </a:lnTo>
                    <a:lnTo>
                      <a:pt x="171" y="179"/>
                    </a:lnTo>
                    <a:lnTo>
                      <a:pt x="159" y="184"/>
                    </a:lnTo>
                    <a:lnTo>
                      <a:pt x="163" y="189"/>
                    </a:lnTo>
                    <a:lnTo>
                      <a:pt x="175" y="194"/>
                    </a:lnTo>
                    <a:lnTo>
                      <a:pt x="182" y="198"/>
                    </a:lnTo>
                    <a:lnTo>
                      <a:pt x="187" y="196"/>
                    </a:lnTo>
                    <a:lnTo>
                      <a:pt x="187" y="194"/>
                    </a:lnTo>
                    <a:lnTo>
                      <a:pt x="192" y="191"/>
                    </a:lnTo>
                    <a:lnTo>
                      <a:pt x="206" y="194"/>
                    </a:lnTo>
                    <a:lnTo>
                      <a:pt x="211" y="194"/>
                    </a:lnTo>
                    <a:lnTo>
                      <a:pt x="216" y="191"/>
                    </a:lnTo>
                    <a:lnTo>
                      <a:pt x="220" y="196"/>
                    </a:lnTo>
                    <a:lnTo>
                      <a:pt x="227" y="201"/>
                    </a:lnTo>
                    <a:lnTo>
                      <a:pt x="232" y="201"/>
                    </a:lnTo>
                    <a:lnTo>
                      <a:pt x="237" y="201"/>
                    </a:lnTo>
                    <a:lnTo>
                      <a:pt x="232" y="196"/>
                    </a:lnTo>
                    <a:lnTo>
                      <a:pt x="234" y="196"/>
                    </a:lnTo>
                    <a:lnTo>
                      <a:pt x="242" y="198"/>
                    </a:lnTo>
                    <a:lnTo>
                      <a:pt x="242" y="203"/>
                    </a:lnTo>
                    <a:lnTo>
                      <a:pt x="237" y="208"/>
                    </a:lnTo>
                    <a:lnTo>
                      <a:pt x="232" y="217"/>
                    </a:lnTo>
                    <a:lnTo>
                      <a:pt x="237" y="215"/>
                    </a:lnTo>
                    <a:lnTo>
                      <a:pt x="244" y="203"/>
                    </a:lnTo>
                    <a:lnTo>
                      <a:pt x="251" y="201"/>
                    </a:lnTo>
                    <a:lnTo>
                      <a:pt x="253" y="201"/>
                    </a:lnTo>
                    <a:lnTo>
                      <a:pt x="251" y="203"/>
                    </a:lnTo>
                    <a:lnTo>
                      <a:pt x="249" y="203"/>
                    </a:lnTo>
                    <a:lnTo>
                      <a:pt x="246" y="205"/>
                    </a:lnTo>
                    <a:lnTo>
                      <a:pt x="249" y="210"/>
                    </a:lnTo>
                    <a:lnTo>
                      <a:pt x="253" y="208"/>
                    </a:lnTo>
                    <a:lnTo>
                      <a:pt x="253" y="210"/>
                    </a:lnTo>
                    <a:lnTo>
                      <a:pt x="253" y="217"/>
                    </a:lnTo>
                    <a:lnTo>
                      <a:pt x="263" y="213"/>
                    </a:lnTo>
                    <a:lnTo>
                      <a:pt x="260" y="217"/>
                    </a:lnTo>
                    <a:lnTo>
                      <a:pt x="268" y="220"/>
                    </a:lnTo>
                    <a:lnTo>
                      <a:pt x="272" y="220"/>
                    </a:lnTo>
                    <a:lnTo>
                      <a:pt x="282" y="227"/>
                    </a:lnTo>
                    <a:lnTo>
                      <a:pt x="286" y="236"/>
                    </a:lnTo>
                    <a:lnTo>
                      <a:pt x="282" y="243"/>
                    </a:lnTo>
                    <a:lnTo>
                      <a:pt x="291" y="253"/>
                    </a:lnTo>
                    <a:lnTo>
                      <a:pt x="315" y="258"/>
                    </a:lnTo>
                    <a:lnTo>
                      <a:pt x="336" y="241"/>
                    </a:lnTo>
                    <a:lnTo>
                      <a:pt x="341" y="229"/>
                    </a:lnTo>
                    <a:lnTo>
                      <a:pt x="350" y="234"/>
                    </a:lnTo>
                    <a:lnTo>
                      <a:pt x="357" y="234"/>
                    </a:lnTo>
                    <a:lnTo>
                      <a:pt x="362" y="229"/>
                    </a:lnTo>
                    <a:lnTo>
                      <a:pt x="362" y="224"/>
                    </a:lnTo>
                    <a:lnTo>
                      <a:pt x="376" y="215"/>
                    </a:lnTo>
                    <a:lnTo>
                      <a:pt x="391" y="215"/>
                    </a:lnTo>
                    <a:lnTo>
                      <a:pt x="400" y="215"/>
                    </a:lnTo>
                    <a:lnTo>
                      <a:pt x="405" y="220"/>
                    </a:lnTo>
                    <a:lnTo>
                      <a:pt x="402" y="224"/>
                    </a:lnTo>
                    <a:lnTo>
                      <a:pt x="398" y="224"/>
                    </a:lnTo>
                    <a:lnTo>
                      <a:pt x="391" y="234"/>
                    </a:lnTo>
                    <a:lnTo>
                      <a:pt x="400" y="253"/>
                    </a:lnTo>
                    <a:lnTo>
                      <a:pt x="383" y="265"/>
                    </a:lnTo>
                    <a:lnTo>
                      <a:pt x="367" y="267"/>
                    </a:lnTo>
                    <a:lnTo>
                      <a:pt x="355" y="274"/>
                    </a:lnTo>
                    <a:lnTo>
                      <a:pt x="343" y="267"/>
                    </a:lnTo>
                    <a:lnTo>
                      <a:pt x="331" y="267"/>
                    </a:lnTo>
                    <a:lnTo>
                      <a:pt x="324" y="272"/>
                    </a:lnTo>
                    <a:lnTo>
                      <a:pt x="320" y="279"/>
                    </a:lnTo>
                    <a:lnTo>
                      <a:pt x="322" y="281"/>
                    </a:lnTo>
                    <a:lnTo>
                      <a:pt x="320" y="288"/>
                    </a:lnTo>
                    <a:lnTo>
                      <a:pt x="315" y="288"/>
                    </a:lnTo>
                    <a:lnTo>
                      <a:pt x="303" y="310"/>
                    </a:lnTo>
                    <a:lnTo>
                      <a:pt x="291" y="310"/>
                    </a:lnTo>
                    <a:lnTo>
                      <a:pt x="279" y="317"/>
                    </a:lnTo>
                    <a:lnTo>
                      <a:pt x="260" y="329"/>
                    </a:lnTo>
                    <a:lnTo>
                      <a:pt x="253" y="352"/>
                    </a:lnTo>
                    <a:lnTo>
                      <a:pt x="239" y="369"/>
                    </a:lnTo>
                    <a:lnTo>
                      <a:pt x="225" y="373"/>
                    </a:lnTo>
                    <a:lnTo>
                      <a:pt x="208" y="378"/>
                    </a:lnTo>
                    <a:lnTo>
                      <a:pt x="199" y="369"/>
                    </a:lnTo>
                    <a:lnTo>
                      <a:pt x="190" y="371"/>
                    </a:lnTo>
                    <a:lnTo>
                      <a:pt x="180" y="364"/>
                    </a:lnTo>
                    <a:lnTo>
                      <a:pt x="187" y="359"/>
                    </a:lnTo>
                    <a:lnTo>
                      <a:pt x="197" y="357"/>
                    </a:lnTo>
                    <a:lnTo>
                      <a:pt x="190" y="355"/>
                    </a:lnTo>
                    <a:lnTo>
                      <a:pt x="187" y="336"/>
                    </a:lnTo>
                    <a:lnTo>
                      <a:pt x="190" y="331"/>
                    </a:lnTo>
                    <a:lnTo>
                      <a:pt x="185" y="312"/>
                    </a:lnTo>
                    <a:lnTo>
                      <a:pt x="175" y="303"/>
                    </a:lnTo>
                    <a:lnTo>
                      <a:pt x="168" y="298"/>
                    </a:lnTo>
                    <a:lnTo>
                      <a:pt x="159" y="305"/>
                    </a:lnTo>
                    <a:lnTo>
                      <a:pt x="130" y="291"/>
                    </a:lnTo>
                    <a:lnTo>
                      <a:pt x="123" y="288"/>
                    </a:lnTo>
                    <a:lnTo>
                      <a:pt x="114" y="291"/>
                    </a:lnTo>
                    <a:lnTo>
                      <a:pt x="107" y="298"/>
                    </a:lnTo>
                    <a:lnTo>
                      <a:pt x="95" y="298"/>
                    </a:lnTo>
                    <a:lnTo>
                      <a:pt x="93" y="291"/>
                    </a:lnTo>
                    <a:lnTo>
                      <a:pt x="100" y="281"/>
                    </a:lnTo>
                    <a:lnTo>
                      <a:pt x="114" y="267"/>
                    </a:lnTo>
                    <a:lnTo>
                      <a:pt x="123" y="258"/>
                    </a:lnTo>
                    <a:lnTo>
                      <a:pt x="133" y="248"/>
                    </a:lnTo>
                    <a:lnTo>
                      <a:pt x="133" y="241"/>
                    </a:lnTo>
                    <a:lnTo>
                      <a:pt x="140" y="241"/>
                    </a:lnTo>
                    <a:lnTo>
                      <a:pt x="149" y="234"/>
                    </a:lnTo>
                    <a:lnTo>
                      <a:pt x="154" y="229"/>
                    </a:lnTo>
                    <a:lnTo>
                      <a:pt x="166" y="222"/>
                    </a:lnTo>
                    <a:lnTo>
                      <a:pt x="173" y="224"/>
                    </a:lnTo>
                    <a:lnTo>
                      <a:pt x="171" y="220"/>
                    </a:lnTo>
                    <a:lnTo>
                      <a:pt x="175" y="215"/>
                    </a:lnTo>
                    <a:lnTo>
                      <a:pt x="175" y="213"/>
                    </a:lnTo>
                    <a:lnTo>
                      <a:pt x="166" y="213"/>
                    </a:lnTo>
                    <a:lnTo>
                      <a:pt x="161" y="205"/>
                    </a:lnTo>
                    <a:lnTo>
                      <a:pt x="161" y="198"/>
                    </a:lnTo>
                    <a:lnTo>
                      <a:pt x="159" y="194"/>
                    </a:lnTo>
                    <a:lnTo>
                      <a:pt x="156" y="194"/>
                    </a:lnTo>
                    <a:lnTo>
                      <a:pt x="147" y="210"/>
                    </a:lnTo>
                    <a:lnTo>
                      <a:pt x="137" y="201"/>
                    </a:lnTo>
                    <a:lnTo>
                      <a:pt x="133" y="203"/>
                    </a:lnTo>
                    <a:lnTo>
                      <a:pt x="128" y="196"/>
                    </a:lnTo>
                    <a:lnTo>
                      <a:pt x="126" y="205"/>
                    </a:lnTo>
                    <a:lnTo>
                      <a:pt x="116" y="203"/>
                    </a:lnTo>
                    <a:lnTo>
                      <a:pt x="114" y="208"/>
                    </a:lnTo>
                    <a:lnTo>
                      <a:pt x="97" y="213"/>
                    </a:lnTo>
                    <a:lnTo>
                      <a:pt x="85" y="215"/>
                    </a:lnTo>
                    <a:lnTo>
                      <a:pt x="81" y="220"/>
                    </a:lnTo>
                    <a:lnTo>
                      <a:pt x="57" y="217"/>
                    </a:lnTo>
                    <a:lnTo>
                      <a:pt x="57" y="213"/>
                    </a:lnTo>
                    <a:lnTo>
                      <a:pt x="40" y="208"/>
                    </a:lnTo>
                    <a:lnTo>
                      <a:pt x="29" y="208"/>
                    </a:lnTo>
                    <a:lnTo>
                      <a:pt x="22" y="210"/>
                    </a:lnTo>
                    <a:lnTo>
                      <a:pt x="19" y="205"/>
                    </a:lnTo>
                    <a:lnTo>
                      <a:pt x="24" y="203"/>
                    </a:lnTo>
                    <a:lnTo>
                      <a:pt x="31" y="201"/>
                    </a:lnTo>
                    <a:lnTo>
                      <a:pt x="36" y="196"/>
                    </a:lnTo>
                    <a:lnTo>
                      <a:pt x="38" y="194"/>
                    </a:lnTo>
                    <a:lnTo>
                      <a:pt x="33" y="189"/>
                    </a:lnTo>
                    <a:lnTo>
                      <a:pt x="33" y="189"/>
                    </a:lnTo>
                    <a:lnTo>
                      <a:pt x="14" y="187"/>
                    </a:lnTo>
                    <a:lnTo>
                      <a:pt x="10" y="191"/>
                    </a:lnTo>
                    <a:lnTo>
                      <a:pt x="0" y="184"/>
                    </a:lnTo>
                    <a:lnTo>
                      <a:pt x="14" y="182"/>
                    </a:lnTo>
                    <a:lnTo>
                      <a:pt x="33" y="184"/>
                    </a:lnTo>
                    <a:lnTo>
                      <a:pt x="38" y="182"/>
                    </a:lnTo>
                    <a:lnTo>
                      <a:pt x="48" y="182"/>
                    </a:lnTo>
                    <a:lnTo>
                      <a:pt x="55" y="17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7" name="Freeform 533"/>
              <p:cNvSpPr>
                <a:spLocks/>
              </p:cNvSpPr>
              <p:nvPr/>
            </p:nvSpPr>
            <p:spPr bwMode="auto">
              <a:xfrm>
                <a:off x="4375" y="2681"/>
                <a:ext cx="12" cy="16"/>
              </a:xfrm>
              <a:custGeom>
                <a:avLst/>
                <a:gdLst/>
                <a:ahLst/>
                <a:cxnLst>
                  <a:cxn ang="0">
                    <a:pos x="7" y="2"/>
                  </a:cxn>
                  <a:cxn ang="0">
                    <a:pos x="5" y="7"/>
                  </a:cxn>
                  <a:cxn ang="0">
                    <a:pos x="0" y="14"/>
                  </a:cxn>
                  <a:cxn ang="0">
                    <a:pos x="0" y="16"/>
                  </a:cxn>
                  <a:cxn ang="0">
                    <a:pos x="7" y="9"/>
                  </a:cxn>
                  <a:cxn ang="0">
                    <a:pos x="12" y="4"/>
                  </a:cxn>
                  <a:cxn ang="0">
                    <a:pos x="12" y="0"/>
                  </a:cxn>
                  <a:cxn ang="0">
                    <a:pos x="7" y="2"/>
                  </a:cxn>
                </a:cxnLst>
                <a:rect l="0" t="0" r="r" b="b"/>
                <a:pathLst>
                  <a:path w="12" h="16">
                    <a:moveTo>
                      <a:pt x="7" y="2"/>
                    </a:moveTo>
                    <a:lnTo>
                      <a:pt x="5" y="7"/>
                    </a:lnTo>
                    <a:lnTo>
                      <a:pt x="0" y="14"/>
                    </a:lnTo>
                    <a:lnTo>
                      <a:pt x="0" y="16"/>
                    </a:lnTo>
                    <a:lnTo>
                      <a:pt x="7" y="9"/>
                    </a:lnTo>
                    <a:lnTo>
                      <a:pt x="12" y="4"/>
                    </a:lnTo>
                    <a:lnTo>
                      <a:pt x="12" y="0"/>
                    </a:lnTo>
                    <a:lnTo>
                      <a:pt x="7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8" name="Freeform 534"/>
              <p:cNvSpPr>
                <a:spLocks/>
              </p:cNvSpPr>
              <p:nvPr/>
            </p:nvSpPr>
            <p:spPr bwMode="auto">
              <a:xfrm>
                <a:off x="4351" y="2695"/>
                <a:ext cx="24" cy="30"/>
              </a:xfrm>
              <a:custGeom>
                <a:avLst/>
                <a:gdLst/>
                <a:ahLst/>
                <a:cxnLst>
                  <a:cxn ang="0">
                    <a:pos x="19" y="21"/>
                  </a:cxn>
                  <a:cxn ang="0">
                    <a:pos x="17" y="16"/>
                  </a:cxn>
                  <a:cxn ang="0">
                    <a:pos x="12" y="0"/>
                  </a:cxn>
                  <a:cxn ang="0">
                    <a:pos x="7" y="0"/>
                  </a:cxn>
                  <a:cxn ang="0">
                    <a:pos x="10" y="4"/>
                  </a:cxn>
                  <a:cxn ang="0">
                    <a:pos x="7" y="7"/>
                  </a:cxn>
                  <a:cxn ang="0">
                    <a:pos x="7" y="4"/>
                  </a:cxn>
                  <a:cxn ang="0">
                    <a:pos x="0" y="7"/>
                  </a:cxn>
                  <a:cxn ang="0">
                    <a:pos x="5" y="12"/>
                  </a:cxn>
                  <a:cxn ang="0">
                    <a:pos x="10" y="12"/>
                  </a:cxn>
                  <a:cxn ang="0">
                    <a:pos x="10" y="9"/>
                  </a:cxn>
                  <a:cxn ang="0">
                    <a:pos x="12" y="9"/>
                  </a:cxn>
                  <a:cxn ang="0">
                    <a:pos x="17" y="21"/>
                  </a:cxn>
                  <a:cxn ang="0">
                    <a:pos x="19" y="26"/>
                  </a:cxn>
                  <a:cxn ang="0">
                    <a:pos x="17" y="30"/>
                  </a:cxn>
                  <a:cxn ang="0">
                    <a:pos x="17" y="30"/>
                  </a:cxn>
                  <a:cxn ang="0">
                    <a:pos x="19" y="30"/>
                  </a:cxn>
                  <a:cxn ang="0">
                    <a:pos x="19" y="28"/>
                  </a:cxn>
                  <a:cxn ang="0">
                    <a:pos x="24" y="28"/>
                  </a:cxn>
                  <a:cxn ang="0">
                    <a:pos x="19" y="21"/>
                  </a:cxn>
                </a:cxnLst>
                <a:rect l="0" t="0" r="r" b="b"/>
                <a:pathLst>
                  <a:path w="24" h="30">
                    <a:moveTo>
                      <a:pt x="19" y="21"/>
                    </a:moveTo>
                    <a:lnTo>
                      <a:pt x="17" y="16"/>
                    </a:lnTo>
                    <a:lnTo>
                      <a:pt x="12" y="0"/>
                    </a:lnTo>
                    <a:lnTo>
                      <a:pt x="7" y="0"/>
                    </a:lnTo>
                    <a:lnTo>
                      <a:pt x="10" y="4"/>
                    </a:lnTo>
                    <a:lnTo>
                      <a:pt x="7" y="7"/>
                    </a:lnTo>
                    <a:lnTo>
                      <a:pt x="7" y="4"/>
                    </a:lnTo>
                    <a:lnTo>
                      <a:pt x="0" y="7"/>
                    </a:lnTo>
                    <a:lnTo>
                      <a:pt x="5" y="12"/>
                    </a:lnTo>
                    <a:lnTo>
                      <a:pt x="10" y="12"/>
                    </a:lnTo>
                    <a:lnTo>
                      <a:pt x="10" y="9"/>
                    </a:lnTo>
                    <a:lnTo>
                      <a:pt x="12" y="9"/>
                    </a:lnTo>
                    <a:lnTo>
                      <a:pt x="17" y="21"/>
                    </a:lnTo>
                    <a:lnTo>
                      <a:pt x="19" y="26"/>
                    </a:lnTo>
                    <a:lnTo>
                      <a:pt x="17" y="30"/>
                    </a:lnTo>
                    <a:lnTo>
                      <a:pt x="17" y="30"/>
                    </a:lnTo>
                    <a:lnTo>
                      <a:pt x="19" y="30"/>
                    </a:lnTo>
                    <a:lnTo>
                      <a:pt x="19" y="28"/>
                    </a:lnTo>
                    <a:lnTo>
                      <a:pt x="24" y="28"/>
                    </a:lnTo>
                    <a:lnTo>
                      <a:pt x="19" y="2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59" name="Freeform 535"/>
              <p:cNvSpPr>
                <a:spLocks/>
              </p:cNvSpPr>
              <p:nvPr/>
            </p:nvSpPr>
            <p:spPr bwMode="auto">
              <a:xfrm>
                <a:off x="4521" y="2737"/>
                <a:ext cx="313" cy="140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5" y="5"/>
                  </a:cxn>
                  <a:cxn ang="0">
                    <a:pos x="19" y="5"/>
                  </a:cxn>
                  <a:cxn ang="0">
                    <a:pos x="22" y="5"/>
                  </a:cxn>
                  <a:cxn ang="0">
                    <a:pos x="22" y="10"/>
                  </a:cxn>
                  <a:cxn ang="0">
                    <a:pos x="10" y="17"/>
                  </a:cxn>
                  <a:cxn ang="0">
                    <a:pos x="3" y="24"/>
                  </a:cxn>
                  <a:cxn ang="0">
                    <a:pos x="0" y="31"/>
                  </a:cxn>
                  <a:cxn ang="0">
                    <a:pos x="12" y="33"/>
                  </a:cxn>
                  <a:cxn ang="0">
                    <a:pos x="17" y="31"/>
                  </a:cxn>
                  <a:cxn ang="0">
                    <a:pos x="36" y="29"/>
                  </a:cxn>
                  <a:cxn ang="0">
                    <a:pos x="50" y="36"/>
                  </a:cxn>
                  <a:cxn ang="0">
                    <a:pos x="60" y="41"/>
                  </a:cxn>
                  <a:cxn ang="0">
                    <a:pos x="67" y="55"/>
                  </a:cxn>
                  <a:cxn ang="0">
                    <a:pos x="79" y="59"/>
                  </a:cxn>
                  <a:cxn ang="0">
                    <a:pos x="100" y="59"/>
                  </a:cxn>
                  <a:cxn ang="0">
                    <a:pos x="107" y="52"/>
                  </a:cxn>
                  <a:cxn ang="0">
                    <a:pos x="126" y="59"/>
                  </a:cxn>
                  <a:cxn ang="0">
                    <a:pos x="140" y="71"/>
                  </a:cxn>
                  <a:cxn ang="0">
                    <a:pos x="147" y="74"/>
                  </a:cxn>
                  <a:cxn ang="0">
                    <a:pos x="164" y="71"/>
                  </a:cxn>
                  <a:cxn ang="0">
                    <a:pos x="171" y="69"/>
                  </a:cxn>
                  <a:cxn ang="0">
                    <a:pos x="190" y="74"/>
                  </a:cxn>
                  <a:cxn ang="0">
                    <a:pos x="194" y="78"/>
                  </a:cxn>
                  <a:cxn ang="0">
                    <a:pos x="220" y="90"/>
                  </a:cxn>
                  <a:cxn ang="0">
                    <a:pos x="254" y="107"/>
                  </a:cxn>
                  <a:cxn ang="0">
                    <a:pos x="261" y="114"/>
                  </a:cxn>
                  <a:cxn ang="0">
                    <a:pos x="272" y="121"/>
                  </a:cxn>
                  <a:cxn ang="0">
                    <a:pos x="291" y="130"/>
                  </a:cxn>
                  <a:cxn ang="0">
                    <a:pos x="313" y="140"/>
                  </a:cxn>
                </a:cxnLst>
                <a:rect l="0" t="0" r="r" b="b"/>
                <a:pathLst>
                  <a:path w="313" h="140">
                    <a:moveTo>
                      <a:pt x="5" y="0"/>
                    </a:moveTo>
                    <a:lnTo>
                      <a:pt x="5" y="5"/>
                    </a:lnTo>
                    <a:lnTo>
                      <a:pt x="19" y="5"/>
                    </a:lnTo>
                    <a:lnTo>
                      <a:pt x="22" y="5"/>
                    </a:lnTo>
                    <a:lnTo>
                      <a:pt x="22" y="10"/>
                    </a:lnTo>
                    <a:lnTo>
                      <a:pt x="10" y="17"/>
                    </a:lnTo>
                    <a:lnTo>
                      <a:pt x="3" y="24"/>
                    </a:lnTo>
                    <a:lnTo>
                      <a:pt x="0" y="31"/>
                    </a:lnTo>
                    <a:lnTo>
                      <a:pt x="12" y="33"/>
                    </a:lnTo>
                    <a:lnTo>
                      <a:pt x="17" y="31"/>
                    </a:lnTo>
                    <a:lnTo>
                      <a:pt x="36" y="29"/>
                    </a:lnTo>
                    <a:lnTo>
                      <a:pt x="50" y="36"/>
                    </a:lnTo>
                    <a:lnTo>
                      <a:pt x="60" y="41"/>
                    </a:lnTo>
                    <a:lnTo>
                      <a:pt x="67" y="55"/>
                    </a:lnTo>
                    <a:lnTo>
                      <a:pt x="79" y="59"/>
                    </a:lnTo>
                    <a:lnTo>
                      <a:pt x="100" y="59"/>
                    </a:lnTo>
                    <a:lnTo>
                      <a:pt x="107" y="52"/>
                    </a:lnTo>
                    <a:lnTo>
                      <a:pt x="126" y="59"/>
                    </a:lnTo>
                    <a:lnTo>
                      <a:pt x="140" y="71"/>
                    </a:lnTo>
                    <a:lnTo>
                      <a:pt x="147" y="74"/>
                    </a:lnTo>
                    <a:lnTo>
                      <a:pt x="164" y="71"/>
                    </a:lnTo>
                    <a:lnTo>
                      <a:pt x="171" y="69"/>
                    </a:lnTo>
                    <a:lnTo>
                      <a:pt x="190" y="74"/>
                    </a:lnTo>
                    <a:lnTo>
                      <a:pt x="194" y="78"/>
                    </a:lnTo>
                    <a:lnTo>
                      <a:pt x="220" y="90"/>
                    </a:lnTo>
                    <a:lnTo>
                      <a:pt x="254" y="107"/>
                    </a:lnTo>
                    <a:lnTo>
                      <a:pt x="261" y="114"/>
                    </a:lnTo>
                    <a:lnTo>
                      <a:pt x="272" y="121"/>
                    </a:lnTo>
                    <a:lnTo>
                      <a:pt x="291" y="130"/>
                    </a:lnTo>
                    <a:lnTo>
                      <a:pt x="313" y="14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0" name="Freeform 536"/>
              <p:cNvSpPr>
                <a:spLocks/>
              </p:cNvSpPr>
              <p:nvPr/>
            </p:nvSpPr>
            <p:spPr bwMode="auto">
              <a:xfrm>
                <a:off x="4834" y="2877"/>
                <a:ext cx="191" cy="1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9" y="0"/>
                  </a:cxn>
                  <a:cxn ang="0">
                    <a:pos x="21" y="2"/>
                  </a:cxn>
                  <a:cxn ang="0">
                    <a:pos x="28" y="12"/>
                  </a:cxn>
                  <a:cxn ang="0">
                    <a:pos x="35" y="14"/>
                  </a:cxn>
                  <a:cxn ang="0">
                    <a:pos x="56" y="16"/>
                  </a:cxn>
                  <a:cxn ang="0">
                    <a:pos x="78" y="14"/>
                  </a:cxn>
                  <a:cxn ang="0">
                    <a:pos x="87" y="16"/>
                  </a:cxn>
                  <a:cxn ang="0">
                    <a:pos x="97" y="19"/>
                  </a:cxn>
                  <a:cxn ang="0">
                    <a:pos x="104" y="26"/>
                  </a:cxn>
                  <a:cxn ang="0">
                    <a:pos x="111" y="35"/>
                  </a:cxn>
                  <a:cxn ang="0">
                    <a:pos x="116" y="31"/>
                  </a:cxn>
                  <a:cxn ang="0">
                    <a:pos x="132" y="33"/>
                  </a:cxn>
                  <a:cxn ang="0">
                    <a:pos x="142" y="43"/>
                  </a:cxn>
                  <a:cxn ang="0">
                    <a:pos x="153" y="64"/>
                  </a:cxn>
                  <a:cxn ang="0">
                    <a:pos x="158" y="71"/>
                  </a:cxn>
                  <a:cxn ang="0">
                    <a:pos x="165" y="80"/>
                  </a:cxn>
                  <a:cxn ang="0">
                    <a:pos x="170" y="90"/>
                  </a:cxn>
                  <a:cxn ang="0">
                    <a:pos x="184" y="102"/>
                  </a:cxn>
                  <a:cxn ang="0">
                    <a:pos x="191" y="118"/>
                  </a:cxn>
                  <a:cxn ang="0">
                    <a:pos x="191" y="140"/>
                  </a:cxn>
                  <a:cxn ang="0">
                    <a:pos x="189" y="147"/>
                  </a:cxn>
                  <a:cxn ang="0">
                    <a:pos x="187" y="144"/>
                  </a:cxn>
                  <a:cxn ang="0">
                    <a:pos x="184" y="151"/>
                  </a:cxn>
                  <a:cxn ang="0">
                    <a:pos x="184" y="154"/>
                  </a:cxn>
                  <a:cxn ang="0">
                    <a:pos x="184" y="161"/>
                  </a:cxn>
                  <a:cxn ang="0">
                    <a:pos x="184" y="161"/>
                  </a:cxn>
                </a:cxnLst>
                <a:rect l="0" t="0" r="r" b="b"/>
                <a:pathLst>
                  <a:path w="191" h="161">
                    <a:moveTo>
                      <a:pt x="0" y="0"/>
                    </a:moveTo>
                    <a:lnTo>
                      <a:pt x="9" y="0"/>
                    </a:lnTo>
                    <a:lnTo>
                      <a:pt x="21" y="2"/>
                    </a:lnTo>
                    <a:lnTo>
                      <a:pt x="28" y="12"/>
                    </a:lnTo>
                    <a:lnTo>
                      <a:pt x="35" y="14"/>
                    </a:lnTo>
                    <a:lnTo>
                      <a:pt x="56" y="16"/>
                    </a:lnTo>
                    <a:lnTo>
                      <a:pt x="78" y="14"/>
                    </a:lnTo>
                    <a:lnTo>
                      <a:pt x="87" y="16"/>
                    </a:lnTo>
                    <a:lnTo>
                      <a:pt x="97" y="19"/>
                    </a:lnTo>
                    <a:lnTo>
                      <a:pt x="104" y="26"/>
                    </a:lnTo>
                    <a:lnTo>
                      <a:pt x="111" y="35"/>
                    </a:lnTo>
                    <a:lnTo>
                      <a:pt x="116" y="31"/>
                    </a:lnTo>
                    <a:lnTo>
                      <a:pt x="132" y="33"/>
                    </a:lnTo>
                    <a:lnTo>
                      <a:pt x="142" y="43"/>
                    </a:lnTo>
                    <a:lnTo>
                      <a:pt x="153" y="64"/>
                    </a:lnTo>
                    <a:lnTo>
                      <a:pt x="158" y="71"/>
                    </a:lnTo>
                    <a:lnTo>
                      <a:pt x="165" y="80"/>
                    </a:lnTo>
                    <a:lnTo>
                      <a:pt x="170" y="90"/>
                    </a:lnTo>
                    <a:lnTo>
                      <a:pt x="184" y="102"/>
                    </a:lnTo>
                    <a:lnTo>
                      <a:pt x="191" y="118"/>
                    </a:lnTo>
                    <a:lnTo>
                      <a:pt x="191" y="140"/>
                    </a:lnTo>
                    <a:lnTo>
                      <a:pt x="189" y="147"/>
                    </a:lnTo>
                    <a:lnTo>
                      <a:pt x="187" y="144"/>
                    </a:lnTo>
                    <a:lnTo>
                      <a:pt x="184" y="151"/>
                    </a:lnTo>
                    <a:lnTo>
                      <a:pt x="184" y="154"/>
                    </a:lnTo>
                    <a:lnTo>
                      <a:pt x="184" y="161"/>
                    </a:lnTo>
                    <a:lnTo>
                      <a:pt x="184" y="16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1" name="Freeform 537"/>
              <p:cNvSpPr>
                <a:spLocks noEditPoints="1"/>
              </p:cNvSpPr>
              <p:nvPr/>
            </p:nvSpPr>
            <p:spPr bwMode="auto">
              <a:xfrm>
                <a:off x="3800" y="3038"/>
                <a:ext cx="1218" cy="800"/>
              </a:xfrm>
              <a:custGeom>
                <a:avLst/>
                <a:gdLst/>
                <a:ahLst/>
                <a:cxnLst>
                  <a:cxn ang="0">
                    <a:pos x="878" y="679"/>
                  </a:cxn>
                  <a:cxn ang="0">
                    <a:pos x="906" y="636"/>
                  </a:cxn>
                  <a:cxn ang="0">
                    <a:pos x="863" y="639"/>
                  </a:cxn>
                  <a:cxn ang="0">
                    <a:pos x="821" y="660"/>
                  </a:cxn>
                  <a:cxn ang="0">
                    <a:pos x="750" y="677"/>
                  </a:cxn>
                  <a:cxn ang="0">
                    <a:pos x="693" y="740"/>
                  </a:cxn>
                  <a:cxn ang="0">
                    <a:pos x="568" y="738"/>
                  </a:cxn>
                  <a:cxn ang="0">
                    <a:pos x="452" y="705"/>
                  </a:cxn>
                  <a:cxn ang="0">
                    <a:pos x="419" y="776"/>
                  </a:cxn>
                  <a:cxn ang="0">
                    <a:pos x="322" y="797"/>
                  </a:cxn>
                  <a:cxn ang="0">
                    <a:pos x="286" y="743"/>
                  </a:cxn>
                  <a:cxn ang="0">
                    <a:pos x="253" y="743"/>
                  </a:cxn>
                  <a:cxn ang="0">
                    <a:pos x="222" y="748"/>
                  </a:cxn>
                  <a:cxn ang="0">
                    <a:pos x="196" y="755"/>
                  </a:cxn>
                  <a:cxn ang="0">
                    <a:pos x="144" y="764"/>
                  </a:cxn>
                  <a:cxn ang="0">
                    <a:pos x="201" y="745"/>
                  </a:cxn>
                  <a:cxn ang="0">
                    <a:pos x="196" y="719"/>
                  </a:cxn>
                  <a:cxn ang="0">
                    <a:pos x="133" y="740"/>
                  </a:cxn>
                  <a:cxn ang="0">
                    <a:pos x="144" y="724"/>
                  </a:cxn>
                  <a:cxn ang="0">
                    <a:pos x="149" y="707"/>
                  </a:cxn>
                  <a:cxn ang="0">
                    <a:pos x="116" y="669"/>
                  </a:cxn>
                  <a:cxn ang="0">
                    <a:pos x="102" y="629"/>
                  </a:cxn>
                  <a:cxn ang="0">
                    <a:pos x="64" y="627"/>
                  </a:cxn>
                  <a:cxn ang="0">
                    <a:pos x="31" y="606"/>
                  </a:cxn>
                  <a:cxn ang="0">
                    <a:pos x="54" y="603"/>
                  </a:cxn>
                  <a:cxn ang="0">
                    <a:pos x="40" y="572"/>
                  </a:cxn>
                  <a:cxn ang="0">
                    <a:pos x="59" y="596"/>
                  </a:cxn>
                  <a:cxn ang="0">
                    <a:pos x="92" y="587"/>
                  </a:cxn>
                  <a:cxn ang="0">
                    <a:pos x="73" y="556"/>
                  </a:cxn>
                  <a:cxn ang="0">
                    <a:pos x="66" y="513"/>
                  </a:cxn>
                  <a:cxn ang="0">
                    <a:pos x="64" y="468"/>
                  </a:cxn>
                  <a:cxn ang="0">
                    <a:pos x="0" y="485"/>
                  </a:cxn>
                  <a:cxn ang="0">
                    <a:pos x="19" y="426"/>
                  </a:cxn>
                  <a:cxn ang="0">
                    <a:pos x="88" y="369"/>
                  </a:cxn>
                  <a:cxn ang="0">
                    <a:pos x="121" y="383"/>
                  </a:cxn>
                  <a:cxn ang="0">
                    <a:pos x="121" y="355"/>
                  </a:cxn>
                  <a:cxn ang="0">
                    <a:pos x="201" y="364"/>
                  </a:cxn>
                  <a:cxn ang="0">
                    <a:pos x="222" y="350"/>
                  </a:cxn>
                  <a:cxn ang="0">
                    <a:pos x="230" y="324"/>
                  </a:cxn>
                  <a:cxn ang="0">
                    <a:pos x="293" y="305"/>
                  </a:cxn>
                  <a:cxn ang="0">
                    <a:pos x="251" y="307"/>
                  </a:cxn>
                  <a:cxn ang="0">
                    <a:pos x="241" y="262"/>
                  </a:cxn>
                  <a:cxn ang="0">
                    <a:pos x="312" y="255"/>
                  </a:cxn>
                  <a:cxn ang="0">
                    <a:pos x="376" y="253"/>
                  </a:cxn>
                  <a:cxn ang="0">
                    <a:pos x="405" y="222"/>
                  </a:cxn>
                  <a:cxn ang="0">
                    <a:pos x="549" y="118"/>
                  </a:cxn>
                  <a:cxn ang="0">
                    <a:pos x="672" y="94"/>
                  </a:cxn>
                  <a:cxn ang="0">
                    <a:pos x="759" y="102"/>
                  </a:cxn>
                  <a:cxn ang="0">
                    <a:pos x="1202" y="31"/>
                  </a:cxn>
                  <a:cxn ang="0">
                    <a:pos x="1067" y="94"/>
                  </a:cxn>
                  <a:cxn ang="0">
                    <a:pos x="944" y="142"/>
                  </a:cxn>
                  <a:cxn ang="0">
                    <a:pos x="828" y="125"/>
                  </a:cxn>
                  <a:cxn ang="0">
                    <a:pos x="781" y="109"/>
                  </a:cxn>
                </a:cxnLst>
                <a:rect l="0" t="0" r="r" b="b"/>
                <a:pathLst>
                  <a:path w="1218" h="800">
                    <a:moveTo>
                      <a:pt x="901" y="729"/>
                    </a:moveTo>
                    <a:lnTo>
                      <a:pt x="899" y="703"/>
                    </a:lnTo>
                    <a:lnTo>
                      <a:pt x="889" y="695"/>
                    </a:lnTo>
                    <a:lnTo>
                      <a:pt x="880" y="688"/>
                    </a:lnTo>
                    <a:lnTo>
                      <a:pt x="878" y="679"/>
                    </a:lnTo>
                    <a:lnTo>
                      <a:pt x="882" y="669"/>
                    </a:lnTo>
                    <a:lnTo>
                      <a:pt x="892" y="658"/>
                    </a:lnTo>
                    <a:lnTo>
                      <a:pt x="899" y="648"/>
                    </a:lnTo>
                    <a:lnTo>
                      <a:pt x="904" y="643"/>
                    </a:lnTo>
                    <a:lnTo>
                      <a:pt x="906" y="636"/>
                    </a:lnTo>
                    <a:lnTo>
                      <a:pt x="906" y="627"/>
                    </a:lnTo>
                    <a:lnTo>
                      <a:pt x="897" y="620"/>
                    </a:lnTo>
                    <a:lnTo>
                      <a:pt x="885" y="617"/>
                    </a:lnTo>
                    <a:lnTo>
                      <a:pt x="873" y="629"/>
                    </a:lnTo>
                    <a:lnTo>
                      <a:pt x="863" y="639"/>
                    </a:lnTo>
                    <a:lnTo>
                      <a:pt x="868" y="643"/>
                    </a:lnTo>
                    <a:lnTo>
                      <a:pt x="861" y="658"/>
                    </a:lnTo>
                    <a:lnTo>
                      <a:pt x="837" y="669"/>
                    </a:lnTo>
                    <a:lnTo>
                      <a:pt x="833" y="667"/>
                    </a:lnTo>
                    <a:lnTo>
                      <a:pt x="821" y="660"/>
                    </a:lnTo>
                    <a:lnTo>
                      <a:pt x="795" y="653"/>
                    </a:lnTo>
                    <a:lnTo>
                      <a:pt x="783" y="651"/>
                    </a:lnTo>
                    <a:lnTo>
                      <a:pt x="776" y="651"/>
                    </a:lnTo>
                    <a:lnTo>
                      <a:pt x="762" y="658"/>
                    </a:lnTo>
                    <a:lnTo>
                      <a:pt x="750" y="677"/>
                    </a:lnTo>
                    <a:lnTo>
                      <a:pt x="736" y="691"/>
                    </a:lnTo>
                    <a:lnTo>
                      <a:pt x="731" y="705"/>
                    </a:lnTo>
                    <a:lnTo>
                      <a:pt x="733" y="714"/>
                    </a:lnTo>
                    <a:lnTo>
                      <a:pt x="726" y="722"/>
                    </a:lnTo>
                    <a:lnTo>
                      <a:pt x="693" y="740"/>
                    </a:lnTo>
                    <a:lnTo>
                      <a:pt x="655" y="750"/>
                    </a:lnTo>
                    <a:lnTo>
                      <a:pt x="627" y="764"/>
                    </a:lnTo>
                    <a:lnTo>
                      <a:pt x="603" y="764"/>
                    </a:lnTo>
                    <a:lnTo>
                      <a:pt x="584" y="759"/>
                    </a:lnTo>
                    <a:lnTo>
                      <a:pt x="568" y="738"/>
                    </a:lnTo>
                    <a:lnTo>
                      <a:pt x="549" y="726"/>
                    </a:lnTo>
                    <a:lnTo>
                      <a:pt x="513" y="714"/>
                    </a:lnTo>
                    <a:lnTo>
                      <a:pt x="487" y="705"/>
                    </a:lnTo>
                    <a:lnTo>
                      <a:pt x="480" y="705"/>
                    </a:lnTo>
                    <a:lnTo>
                      <a:pt x="452" y="705"/>
                    </a:lnTo>
                    <a:lnTo>
                      <a:pt x="428" y="707"/>
                    </a:lnTo>
                    <a:lnTo>
                      <a:pt x="421" y="717"/>
                    </a:lnTo>
                    <a:lnTo>
                      <a:pt x="421" y="740"/>
                    </a:lnTo>
                    <a:lnTo>
                      <a:pt x="423" y="766"/>
                    </a:lnTo>
                    <a:lnTo>
                      <a:pt x="419" y="776"/>
                    </a:lnTo>
                    <a:lnTo>
                      <a:pt x="409" y="781"/>
                    </a:lnTo>
                    <a:lnTo>
                      <a:pt x="390" y="781"/>
                    </a:lnTo>
                    <a:lnTo>
                      <a:pt x="369" y="793"/>
                    </a:lnTo>
                    <a:lnTo>
                      <a:pt x="350" y="800"/>
                    </a:lnTo>
                    <a:lnTo>
                      <a:pt x="322" y="797"/>
                    </a:lnTo>
                    <a:lnTo>
                      <a:pt x="308" y="788"/>
                    </a:lnTo>
                    <a:lnTo>
                      <a:pt x="296" y="764"/>
                    </a:lnTo>
                    <a:lnTo>
                      <a:pt x="298" y="755"/>
                    </a:lnTo>
                    <a:lnTo>
                      <a:pt x="296" y="748"/>
                    </a:lnTo>
                    <a:lnTo>
                      <a:pt x="286" y="743"/>
                    </a:lnTo>
                    <a:lnTo>
                      <a:pt x="279" y="748"/>
                    </a:lnTo>
                    <a:lnTo>
                      <a:pt x="279" y="755"/>
                    </a:lnTo>
                    <a:lnTo>
                      <a:pt x="274" y="759"/>
                    </a:lnTo>
                    <a:lnTo>
                      <a:pt x="253" y="750"/>
                    </a:lnTo>
                    <a:lnTo>
                      <a:pt x="253" y="743"/>
                    </a:lnTo>
                    <a:lnTo>
                      <a:pt x="239" y="733"/>
                    </a:lnTo>
                    <a:lnTo>
                      <a:pt x="232" y="736"/>
                    </a:lnTo>
                    <a:lnTo>
                      <a:pt x="218" y="740"/>
                    </a:lnTo>
                    <a:lnTo>
                      <a:pt x="218" y="748"/>
                    </a:lnTo>
                    <a:lnTo>
                      <a:pt x="222" y="748"/>
                    </a:lnTo>
                    <a:lnTo>
                      <a:pt x="222" y="752"/>
                    </a:lnTo>
                    <a:lnTo>
                      <a:pt x="208" y="771"/>
                    </a:lnTo>
                    <a:lnTo>
                      <a:pt x="199" y="771"/>
                    </a:lnTo>
                    <a:lnTo>
                      <a:pt x="201" y="759"/>
                    </a:lnTo>
                    <a:lnTo>
                      <a:pt x="196" y="755"/>
                    </a:lnTo>
                    <a:lnTo>
                      <a:pt x="180" y="759"/>
                    </a:lnTo>
                    <a:lnTo>
                      <a:pt x="170" y="764"/>
                    </a:lnTo>
                    <a:lnTo>
                      <a:pt x="156" y="766"/>
                    </a:lnTo>
                    <a:lnTo>
                      <a:pt x="147" y="766"/>
                    </a:lnTo>
                    <a:lnTo>
                      <a:pt x="144" y="764"/>
                    </a:lnTo>
                    <a:lnTo>
                      <a:pt x="149" y="757"/>
                    </a:lnTo>
                    <a:lnTo>
                      <a:pt x="166" y="752"/>
                    </a:lnTo>
                    <a:lnTo>
                      <a:pt x="185" y="748"/>
                    </a:lnTo>
                    <a:lnTo>
                      <a:pt x="199" y="745"/>
                    </a:lnTo>
                    <a:lnTo>
                      <a:pt x="201" y="745"/>
                    </a:lnTo>
                    <a:lnTo>
                      <a:pt x="199" y="736"/>
                    </a:lnTo>
                    <a:lnTo>
                      <a:pt x="222" y="724"/>
                    </a:lnTo>
                    <a:lnTo>
                      <a:pt x="225" y="719"/>
                    </a:lnTo>
                    <a:lnTo>
                      <a:pt x="220" y="719"/>
                    </a:lnTo>
                    <a:lnTo>
                      <a:pt x="196" y="719"/>
                    </a:lnTo>
                    <a:lnTo>
                      <a:pt x="185" y="724"/>
                    </a:lnTo>
                    <a:lnTo>
                      <a:pt x="175" y="731"/>
                    </a:lnTo>
                    <a:lnTo>
                      <a:pt x="161" y="736"/>
                    </a:lnTo>
                    <a:lnTo>
                      <a:pt x="147" y="738"/>
                    </a:lnTo>
                    <a:lnTo>
                      <a:pt x="133" y="740"/>
                    </a:lnTo>
                    <a:lnTo>
                      <a:pt x="128" y="733"/>
                    </a:lnTo>
                    <a:lnTo>
                      <a:pt x="128" y="724"/>
                    </a:lnTo>
                    <a:lnTo>
                      <a:pt x="135" y="717"/>
                    </a:lnTo>
                    <a:lnTo>
                      <a:pt x="140" y="719"/>
                    </a:lnTo>
                    <a:lnTo>
                      <a:pt x="144" y="724"/>
                    </a:lnTo>
                    <a:lnTo>
                      <a:pt x="149" y="724"/>
                    </a:lnTo>
                    <a:lnTo>
                      <a:pt x="156" y="714"/>
                    </a:lnTo>
                    <a:lnTo>
                      <a:pt x="159" y="705"/>
                    </a:lnTo>
                    <a:lnTo>
                      <a:pt x="156" y="703"/>
                    </a:lnTo>
                    <a:lnTo>
                      <a:pt x="149" y="707"/>
                    </a:lnTo>
                    <a:lnTo>
                      <a:pt x="135" y="700"/>
                    </a:lnTo>
                    <a:lnTo>
                      <a:pt x="125" y="700"/>
                    </a:lnTo>
                    <a:lnTo>
                      <a:pt x="121" y="698"/>
                    </a:lnTo>
                    <a:lnTo>
                      <a:pt x="118" y="681"/>
                    </a:lnTo>
                    <a:lnTo>
                      <a:pt x="116" y="669"/>
                    </a:lnTo>
                    <a:lnTo>
                      <a:pt x="116" y="662"/>
                    </a:lnTo>
                    <a:lnTo>
                      <a:pt x="121" y="658"/>
                    </a:lnTo>
                    <a:lnTo>
                      <a:pt x="118" y="646"/>
                    </a:lnTo>
                    <a:lnTo>
                      <a:pt x="116" y="629"/>
                    </a:lnTo>
                    <a:lnTo>
                      <a:pt x="102" y="629"/>
                    </a:lnTo>
                    <a:lnTo>
                      <a:pt x="88" y="622"/>
                    </a:lnTo>
                    <a:lnTo>
                      <a:pt x="78" y="615"/>
                    </a:lnTo>
                    <a:lnTo>
                      <a:pt x="69" y="615"/>
                    </a:lnTo>
                    <a:lnTo>
                      <a:pt x="64" y="620"/>
                    </a:lnTo>
                    <a:lnTo>
                      <a:pt x="64" y="627"/>
                    </a:lnTo>
                    <a:lnTo>
                      <a:pt x="62" y="632"/>
                    </a:lnTo>
                    <a:lnTo>
                      <a:pt x="50" y="625"/>
                    </a:lnTo>
                    <a:lnTo>
                      <a:pt x="38" y="622"/>
                    </a:lnTo>
                    <a:lnTo>
                      <a:pt x="31" y="615"/>
                    </a:lnTo>
                    <a:lnTo>
                      <a:pt x="31" y="606"/>
                    </a:lnTo>
                    <a:lnTo>
                      <a:pt x="36" y="603"/>
                    </a:lnTo>
                    <a:lnTo>
                      <a:pt x="38" y="606"/>
                    </a:lnTo>
                    <a:lnTo>
                      <a:pt x="40" y="610"/>
                    </a:lnTo>
                    <a:lnTo>
                      <a:pt x="47" y="608"/>
                    </a:lnTo>
                    <a:lnTo>
                      <a:pt x="54" y="603"/>
                    </a:lnTo>
                    <a:lnTo>
                      <a:pt x="52" y="594"/>
                    </a:lnTo>
                    <a:lnTo>
                      <a:pt x="43" y="594"/>
                    </a:lnTo>
                    <a:lnTo>
                      <a:pt x="36" y="582"/>
                    </a:lnTo>
                    <a:lnTo>
                      <a:pt x="36" y="572"/>
                    </a:lnTo>
                    <a:lnTo>
                      <a:pt x="40" y="572"/>
                    </a:lnTo>
                    <a:lnTo>
                      <a:pt x="43" y="570"/>
                    </a:lnTo>
                    <a:lnTo>
                      <a:pt x="59" y="580"/>
                    </a:lnTo>
                    <a:lnTo>
                      <a:pt x="64" y="589"/>
                    </a:lnTo>
                    <a:lnTo>
                      <a:pt x="59" y="591"/>
                    </a:lnTo>
                    <a:lnTo>
                      <a:pt x="59" y="596"/>
                    </a:lnTo>
                    <a:lnTo>
                      <a:pt x="66" y="606"/>
                    </a:lnTo>
                    <a:lnTo>
                      <a:pt x="104" y="587"/>
                    </a:lnTo>
                    <a:lnTo>
                      <a:pt x="104" y="582"/>
                    </a:lnTo>
                    <a:lnTo>
                      <a:pt x="95" y="580"/>
                    </a:lnTo>
                    <a:lnTo>
                      <a:pt x="92" y="587"/>
                    </a:lnTo>
                    <a:lnTo>
                      <a:pt x="85" y="587"/>
                    </a:lnTo>
                    <a:lnTo>
                      <a:pt x="69" y="572"/>
                    </a:lnTo>
                    <a:lnTo>
                      <a:pt x="66" y="565"/>
                    </a:lnTo>
                    <a:lnTo>
                      <a:pt x="66" y="558"/>
                    </a:lnTo>
                    <a:lnTo>
                      <a:pt x="73" y="556"/>
                    </a:lnTo>
                    <a:lnTo>
                      <a:pt x="80" y="561"/>
                    </a:lnTo>
                    <a:lnTo>
                      <a:pt x="92" y="542"/>
                    </a:lnTo>
                    <a:lnTo>
                      <a:pt x="88" y="535"/>
                    </a:lnTo>
                    <a:lnTo>
                      <a:pt x="80" y="535"/>
                    </a:lnTo>
                    <a:lnTo>
                      <a:pt x="66" y="513"/>
                    </a:lnTo>
                    <a:lnTo>
                      <a:pt x="52" y="499"/>
                    </a:lnTo>
                    <a:lnTo>
                      <a:pt x="54" y="497"/>
                    </a:lnTo>
                    <a:lnTo>
                      <a:pt x="73" y="478"/>
                    </a:lnTo>
                    <a:lnTo>
                      <a:pt x="73" y="468"/>
                    </a:lnTo>
                    <a:lnTo>
                      <a:pt x="64" y="468"/>
                    </a:lnTo>
                    <a:lnTo>
                      <a:pt x="45" y="475"/>
                    </a:lnTo>
                    <a:lnTo>
                      <a:pt x="26" y="485"/>
                    </a:lnTo>
                    <a:lnTo>
                      <a:pt x="14" y="485"/>
                    </a:lnTo>
                    <a:lnTo>
                      <a:pt x="2" y="487"/>
                    </a:lnTo>
                    <a:lnTo>
                      <a:pt x="0" y="485"/>
                    </a:lnTo>
                    <a:lnTo>
                      <a:pt x="2" y="457"/>
                    </a:lnTo>
                    <a:lnTo>
                      <a:pt x="0" y="430"/>
                    </a:lnTo>
                    <a:lnTo>
                      <a:pt x="5" y="428"/>
                    </a:lnTo>
                    <a:lnTo>
                      <a:pt x="14" y="428"/>
                    </a:lnTo>
                    <a:lnTo>
                      <a:pt x="19" y="426"/>
                    </a:lnTo>
                    <a:lnTo>
                      <a:pt x="31" y="402"/>
                    </a:lnTo>
                    <a:lnTo>
                      <a:pt x="43" y="381"/>
                    </a:lnTo>
                    <a:lnTo>
                      <a:pt x="47" y="378"/>
                    </a:lnTo>
                    <a:lnTo>
                      <a:pt x="64" y="376"/>
                    </a:lnTo>
                    <a:lnTo>
                      <a:pt x="88" y="369"/>
                    </a:lnTo>
                    <a:lnTo>
                      <a:pt x="92" y="371"/>
                    </a:lnTo>
                    <a:lnTo>
                      <a:pt x="95" y="378"/>
                    </a:lnTo>
                    <a:lnTo>
                      <a:pt x="99" y="383"/>
                    </a:lnTo>
                    <a:lnTo>
                      <a:pt x="104" y="386"/>
                    </a:lnTo>
                    <a:lnTo>
                      <a:pt x="121" y="383"/>
                    </a:lnTo>
                    <a:lnTo>
                      <a:pt x="128" y="381"/>
                    </a:lnTo>
                    <a:lnTo>
                      <a:pt x="137" y="371"/>
                    </a:lnTo>
                    <a:lnTo>
                      <a:pt x="135" y="369"/>
                    </a:lnTo>
                    <a:lnTo>
                      <a:pt x="121" y="362"/>
                    </a:lnTo>
                    <a:lnTo>
                      <a:pt x="121" y="355"/>
                    </a:lnTo>
                    <a:lnTo>
                      <a:pt x="147" y="355"/>
                    </a:lnTo>
                    <a:lnTo>
                      <a:pt x="147" y="362"/>
                    </a:lnTo>
                    <a:lnTo>
                      <a:pt x="156" y="364"/>
                    </a:lnTo>
                    <a:lnTo>
                      <a:pt x="173" y="364"/>
                    </a:lnTo>
                    <a:lnTo>
                      <a:pt x="201" y="364"/>
                    </a:lnTo>
                    <a:lnTo>
                      <a:pt x="232" y="357"/>
                    </a:lnTo>
                    <a:lnTo>
                      <a:pt x="239" y="348"/>
                    </a:lnTo>
                    <a:lnTo>
                      <a:pt x="237" y="345"/>
                    </a:lnTo>
                    <a:lnTo>
                      <a:pt x="230" y="345"/>
                    </a:lnTo>
                    <a:lnTo>
                      <a:pt x="222" y="350"/>
                    </a:lnTo>
                    <a:lnTo>
                      <a:pt x="215" y="348"/>
                    </a:lnTo>
                    <a:lnTo>
                      <a:pt x="206" y="345"/>
                    </a:lnTo>
                    <a:lnTo>
                      <a:pt x="206" y="343"/>
                    </a:lnTo>
                    <a:lnTo>
                      <a:pt x="222" y="329"/>
                    </a:lnTo>
                    <a:lnTo>
                      <a:pt x="230" y="324"/>
                    </a:lnTo>
                    <a:lnTo>
                      <a:pt x="253" y="322"/>
                    </a:lnTo>
                    <a:lnTo>
                      <a:pt x="272" y="315"/>
                    </a:lnTo>
                    <a:lnTo>
                      <a:pt x="293" y="310"/>
                    </a:lnTo>
                    <a:lnTo>
                      <a:pt x="298" y="307"/>
                    </a:lnTo>
                    <a:lnTo>
                      <a:pt x="293" y="305"/>
                    </a:lnTo>
                    <a:lnTo>
                      <a:pt x="279" y="305"/>
                    </a:lnTo>
                    <a:lnTo>
                      <a:pt x="265" y="305"/>
                    </a:lnTo>
                    <a:lnTo>
                      <a:pt x="263" y="310"/>
                    </a:lnTo>
                    <a:lnTo>
                      <a:pt x="258" y="310"/>
                    </a:lnTo>
                    <a:lnTo>
                      <a:pt x="251" y="307"/>
                    </a:lnTo>
                    <a:lnTo>
                      <a:pt x="239" y="303"/>
                    </a:lnTo>
                    <a:lnTo>
                      <a:pt x="227" y="298"/>
                    </a:lnTo>
                    <a:lnTo>
                      <a:pt x="222" y="293"/>
                    </a:lnTo>
                    <a:lnTo>
                      <a:pt x="227" y="262"/>
                    </a:lnTo>
                    <a:lnTo>
                      <a:pt x="241" y="262"/>
                    </a:lnTo>
                    <a:lnTo>
                      <a:pt x="248" y="260"/>
                    </a:lnTo>
                    <a:lnTo>
                      <a:pt x="272" y="262"/>
                    </a:lnTo>
                    <a:lnTo>
                      <a:pt x="282" y="265"/>
                    </a:lnTo>
                    <a:lnTo>
                      <a:pt x="303" y="262"/>
                    </a:lnTo>
                    <a:lnTo>
                      <a:pt x="312" y="255"/>
                    </a:lnTo>
                    <a:lnTo>
                      <a:pt x="329" y="251"/>
                    </a:lnTo>
                    <a:lnTo>
                      <a:pt x="338" y="253"/>
                    </a:lnTo>
                    <a:lnTo>
                      <a:pt x="357" y="258"/>
                    </a:lnTo>
                    <a:lnTo>
                      <a:pt x="367" y="260"/>
                    </a:lnTo>
                    <a:lnTo>
                      <a:pt x="376" y="253"/>
                    </a:lnTo>
                    <a:lnTo>
                      <a:pt x="388" y="255"/>
                    </a:lnTo>
                    <a:lnTo>
                      <a:pt x="405" y="241"/>
                    </a:lnTo>
                    <a:lnTo>
                      <a:pt x="407" y="229"/>
                    </a:lnTo>
                    <a:lnTo>
                      <a:pt x="405" y="227"/>
                    </a:lnTo>
                    <a:lnTo>
                      <a:pt x="405" y="222"/>
                    </a:lnTo>
                    <a:lnTo>
                      <a:pt x="438" y="199"/>
                    </a:lnTo>
                    <a:lnTo>
                      <a:pt x="478" y="161"/>
                    </a:lnTo>
                    <a:lnTo>
                      <a:pt x="487" y="149"/>
                    </a:lnTo>
                    <a:lnTo>
                      <a:pt x="506" y="144"/>
                    </a:lnTo>
                    <a:lnTo>
                      <a:pt x="549" y="118"/>
                    </a:lnTo>
                    <a:lnTo>
                      <a:pt x="556" y="121"/>
                    </a:lnTo>
                    <a:lnTo>
                      <a:pt x="568" y="118"/>
                    </a:lnTo>
                    <a:lnTo>
                      <a:pt x="620" y="109"/>
                    </a:lnTo>
                    <a:lnTo>
                      <a:pt x="660" y="104"/>
                    </a:lnTo>
                    <a:lnTo>
                      <a:pt x="672" y="94"/>
                    </a:lnTo>
                    <a:lnTo>
                      <a:pt x="688" y="97"/>
                    </a:lnTo>
                    <a:lnTo>
                      <a:pt x="700" y="109"/>
                    </a:lnTo>
                    <a:lnTo>
                      <a:pt x="719" y="116"/>
                    </a:lnTo>
                    <a:lnTo>
                      <a:pt x="740" y="118"/>
                    </a:lnTo>
                    <a:lnTo>
                      <a:pt x="759" y="102"/>
                    </a:lnTo>
                    <a:lnTo>
                      <a:pt x="764" y="102"/>
                    </a:lnTo>
                    <a:moveTo>
                      <a:pt x="764" y="102"/>
                    </a:moveTo>
                    <a:lnTo>
                      <a:pt x="764" y="102"/>
                    </a:lnTo>
                    <a:moveTo>
                      <a:pt x="1218" y="0"/>
                    </a:moveTo>
                    <a:lnTo>
                      <a:pt x="1202" y="31"/>
                    </a:lnTo>
                    <a:lnTo>
                      <a:pt x="1176" y="54"/>
                    </a:lnTo>
                    <a:lnTo>
                      <a:pt x="1152" y="78"/>
                    </a:lnTo>
                    <a:lnTo>
                      <a:pt x="1124" y="99"/>
                    </a:lnTo>
                    <a:lnTo>
                      <a:pt x="1076" y="102"/>
                    </a:lnTo>
                    <a:lnTo>
                      <a:pt x="1067" y="94"/>
                    </a:lnTo>
                    <a:lnTo>
                      <a:pt x="1060" y="94"/>
                    </a:lnTo>
                    <a:lnTo>
                      <a:pt x="1015" y="116"/>
                    </a:lnTo>
                    <a:lnTo>
                      <a:pt x="1001" y="128"/>
                    </a:lnTo>
                    <a:lnTo>
                      <a:pt x="986" y="137"/>
                    </a:lnTo>
                    <a:lnTo>
                      <a:pt x="944" y="142"/>
                    </a:lnTo>
                    <a:lnTo>
                      <a:pt x="930" y="139"/>
                    </a:lnTo>
                    <a:lnTo>
                      <a:pt x="906" y="142"/>
                    </a:lnTo>
                    <a:lnTo>
                      <a:pt x="849" y="125"/>
                    </a:lnTo>
                    <a:lnTo>
                      <a:pt x="835" y="123"/>
                    </a:lnTo>
                    <a:lnTo>
                      <a:pt x="828" y="125"/>
                    </a:lnTo>
                    <a:lnTo>
                      <a:pt x="823" y="132"/>
                    </a:lnTo>
                    <a:lnTo>
                      <a:pt x="816" y="144"/>
                    </a:lnTo>
                    <a:lnTo>
                      <a:pt x="814" y="144"/>
                    </a:lnTo>
                    <a:lnTo>
                      <a:pt x="778" y="123"/>
                    </a:lnTo>
                    <a:lnTo>
                      <a:pt x="781" y="109"/>
                    </a:lnTo>
                    <a:lnTo>
                      <a:pt x="764" y="10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2" name="Freeform 538"/>
              <p:cNvSpPr>
                <a:spLocks/>
              </p:cNvSpPr>
              <p:nvPr/>
            </p:nvSpPr>
            <p:spPr bwMode="auto">
              <a:xfrm>
                <a:off x="4098" y="2664"/>
                <a:ext cx="69" cy="35"/>
              </a:xfrm>
              <a:custGeom>
                <a:avLst/>
                <a:gdLst/>
                <a:ahLst/>
                <a:cxnLst>
                  <a:cxn ang="0">
                    <a:pos x="69" y="35"/>
                  </a:cxn>
                  <a:cxn ang="0">
                    <a:pos x="69" y="33"/>
                  </a:cxn>
                  <a:cxn ang="0">
                    <a:pos x="66" y="33"/>
                  </a:cxn>
                  <a:cxn ang="0">
                    <a:pos x="66" y="31"/>
                  </a:cxn>
                  <a:cxn ang="0">
                    <a:pos x="66" y="28"/>
                  </a:cxn>
                  <a:cxn ang="0">
                    <a:pos x="66" y="26"/>
                  </a:cxn>
                  <a:cxn ang="0">
                    <a:pos x="64" y="26"/>
                  </a:cxn>
                  <a:cxn ang="0">
                    <a:pos x="62" y="26"/>
                  </a:cxn>
                  <a:cxn ang="0">
                    <a:pos x="62" y="24"/>
                  </a:cxn>
                  <a:cxn ang="0">
                    <a:pos x="62" y="26"/>
                  </a:cxn>
                  <a:cxn ang="0">
                    <a:pos x="59" y="26"/>
                  </a:cxn>
                  <a:cxn ang="0">
                    <a:pos x="57" y="28"/>
                  </a:cxn>
                  <a:cxn ang="0">
                    <a:pos x="54" y="28"/>
                  </a:cxn>
                  <a:cxn ang="0">
                    <a:pos x="54" y="31"/>
                  </a:cxn>
                  <a:cxn ang="0">
                    <a:pos x="54" y="26"/>
                  </a:cxn>
                  <a:cxn ang="0">
                    <a:pos x="52" y="26"/>
                  </a:cxn>
                  <a:cxn ang="0">
                    <a:pos x="50" y="26"/>
                  </a:cxn>
                  <a:cxn ang="0">
                    <a:pos x="47" y="26"/>
                  </a:cxn>
                  <a:cxn ang="0">
                    <a:pos x="45" y="24"/>
                  </a:cxn>
                  <a:cxn ang="0">
                    <a:pos x="43" y="24"/>
                  </a:cxn>
                  <a:cxn ang="0">
                    <a:pos x="40" y="19"/>
                  </a:cxn>
                  <a:cxn ang="0">
                    <a:pos x="40" y="17"/>
                  </a:cxn>
                  <a:cxn ang="0">
                    <a:pos x="40" y="14"/>
                  </a:cxn>
                  <a:cxn ang="0">
                    <a:pos x="36" y="12"/>
                  </a:cxn>
                  <a:cxn ang="0">
                    <a:pos x="36" y="9"/>
                  </a:cxn>
                  <a:cxn ang="0">
                    <a:pos x="36" y="5"/>
                  </a:cxn>
                  <a:cxn ang="0">
                    <a:pos x="36" y="2"/>
                  </a:cxn>
                  <a:cxn ang="0">
                    <a:pos x="38" y="0"/>
                  </a:cxn>
                  <a:cxn ang="0">
                    <a:pos x="36" y="0"/>
                  </a:cxn>
                  <a:cxn ang="0">
                    <a:pos x="33" y="2"/>
                  </a:cxn>
                  <a:cxn ang="0">
                    <a:pos x="31" y="7"/>
                  </a:cxn>
                  <a:cxn ang="0">
                    <a:pos x="31" y="12"/>
                  </a:cxn>
                  <a:cxn ang="0">
                    <a:pos x="36" y="17"/>
                  </a:cxn>
                  <a:cxn ang="0">
                    <a:pos x="36" y="21"/>
                  </a:cxn>
                  <a:cxn ang="0">
                    <a:pos x="36" y="26"/>
                  </a:cxn>
                  <a:cxn ang="0">
                    <a:pos x="33" y="28"/>
                  </a:cxn>
                  <a:cxn ang="0">
                    <a:pos x="28" y="31"/>
                  </a:cxn>
                  <a:cxn ang="0">
                    <a:pos x="26" y="28"/>
                  </a:cxn>
                  <a:cxn ang="0">
                    <a:pos x="24" y="28"/>
                  </a:cxn>
                  <a:cxn ang="0">
                    <a:pos x="19" y="28"/>
                  </a:cxn>
                  <a:cxn ang="0">
                    <a:pos x="14" y="31"/>
                  </a:cxn>
                  <a:cxn ang="0">
                    <a:pos x="12" y="33"/>
                  </a:cxn>
                  <a:cxn ang="0">
                    <a:pos x="10" y="35"/>
                  </a:cxn>
                  <a:cxn ang="0">
                    <a:pos x="7" y="33"/>
                  </a:cxn>
                  <a:cxn ang="0">
                    <a:pos x="0" y="35"/>
                  </a:cxn>
                </a:cxnLst>
                <a:rect l="0" t="0" r="r" b="b"/>
                <a:pathLst>
                  <a:path w="69" h="35">
                    <a:moveTo>
                      <a:pt x="69" y="35"/>
                    </a:moveTo>
                    <a:lnTo>
                      <a:pt x="69" y="33"/>
                    </a:lnTo>
                    <a:lnTo>
                      <a:pt x="66" y="33"/>
                    </a:lnTo>
                    <a:lnTo>
                      <a:pt x="66" y="31"/>
                    </a:lnTo>
                    <a:lnTo>
                      <a:pt x="66" y="28"/>
                    </a:lnTo>
                    <a:lnTo>
                      <a:pt x="66" y="26"/>
                    </a:lnTo>
                    <a:lnTo>
                      <a:pt x="64" y="26"/>
                    </a:lnTo>
                    <a:lnTo>
                      <a:pt x="62" y="26"/>
                    </a:lnTo>
                    <a:lnTo>
                      <a:pt x="62" y="24"/>
                    </a:lnTo>
                    <a:lnTo>
                      <a:pt x="62" y="26"/>
                    </a:lnTo>
                    <a:lnTo>
                      <a:pt x="59" y="26"/>
                    </a:lnTo>
                    <a:lnTo>
                      <a:pt x="57" y="28"/>
                    </a:lnTo>
                    <a:lnTo>
                      <a:pt x="54" y="28"/>
                    </a:lnTo>
                    <a:lnTo>
                      <a:pt x="54" y="31"/>
                    </a:lnTo>
                    <a:lnTo>
                      <a:pt x="54" y="26"/>
                    </a:lnTo>
                    <a:lnTo>
                      <a:pt x="52" y="26"/>
                    </a:lnTo>
                    <a:lnTo>
                      <a:pt x="50" y="26"/>
                    </a:lnTo>
                    <a:lnTo>
                      <a:pt x="47" y="26"/>
                    </a:lnTo>
                    <a:lnTo>
                      <a:pt x="45" y="24"/>
                    </a:lnTo>
                    <a:lnTo>
                      <a:pt x="43" y="24"/>
                    </a:lnTo>
                    <a:lnTo>
                      <a:pt x="40" y="19"/>
                    </a:lnTo>
                    <a:lnTo>
                      <a:pt x="40" y="17"/>
                    </a:lnTo>
                    <a:lnTo>
                      <a:pt x="40" y="14"/>
                    </a:lnTo>
                    <a:lnTo>
                      <a:pt x="36" y="12"/>
                    </a:lnTo>
                    <a:lnTo>
                      <a:pt x="36" y="9"/>
                    </a:lnTo>
                    <a:lnTo>
                      <a:pt x="36" y="5"/>
                    </a:lnTo>
                    <a:lnTo>
                      <a:pt x="36" y="2"/>
                    </a:lnTo>
                    <a:lnTo>
                      <a:pt x="38" y="0"/>
                    </a:lnTo>
                    <a:lnTo>
                      <a:pt x="36" y="0"/>
                    </a:lnTo>
                    <a:lnTo>
                      <a:pt x="33" y="2"/>
                    </a:lnTo>
                    <a:lnTo>
                      <a:pt x="31" y="7"/>
                    </a:lnTo>
                    <a:lnTo>
                      <a:pt x="31" y="12"/>
                    </a:lnTo>
                    <a:lnTo>
                      <a:pt x="36" y="17"/>
                    </a:lnTo>
                    <a:lnTo>
                      <a:pt x="36" y="21"/>
                    </a:lnTo>
                    <a:lnTo>
                      <a:pt x="36" y="26"/>
                    </a:lnTo>
                    <a:lnTo>
                      <a:pt x="33" y="28"/>
                    </a:lnTo>
                    <a:lnTo>
                      <a:pt x="28" y="31"/>
                    </a:lnTo>
                    <a:lnTo>
                      <a:pt x="26" y="28"/>
                    </a:lnTo>
                    <a:lnTo>
                      <a:pt x="24" y="28"/>
                    </a:lnTo>
                    <a:lnTo>
                      <a:pt x="19" y="28"/>
                    </a:lnTo>
                    <a:lnTo>
                      <a:pt x="14" y="31"/>
                    </a:lnTo>
                    <a:lnTo>
                      <a:pt x="12" y="33"/>
                    </a:lnTo>
                    <a:lnTo>
                      <a:pt x="10" y="35"/>
                    </a:lnTo>
                    <a:lnTo>
                      <a:pt x="7" y="33"/>
                    </a:lnTo>
                    <a:lnTo>
                      <a:pt x="0" y="3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3" name="Freeform 539"/>
              <p:cNvSpPr>
                <a:spLocks/>
              </p:cNvSpPr>
              <p:nvPr/>
            </p:nvSpPr>
            <p:spPr bwMode="auto">
              <a:xfrm>
                <a:off x="4041" y="2697"/>
                <a:ext cx="57" cy="73"/>
              </a:xfrm>
              <a:custGeom>
                <a:avLst/>
                <a:gdLst/>
                <a:ahLst/>
                <a:cxnLst>
                  <a:cxn ang="0">
                    <a:pos x="57" y="2"/>
                  </a:cxn>
                  <a:cxn ang="0">
                    <a:pos x="55" y="0"/>
                  </a:cxn>
                  <a:cxn ang="0">
                    <a:pos x="52" y="2"/>
                  </a:cxn>
                  <a:cxn ang="0">
                    <a:pos x="50" y="2"/>
                  </a:cxn>
                  <a:cxn ang="0">
                    <a:pos x="48" y="5"/>
                  </a:cxn>
                  <a:cxn ang="0">
                    <a:pos x="41" y="2"/>
                  </a:cxn>
                  <a:cxn ang="0">
                    <a:pos x="38" y="5"/>
                  </a:cxn>
                  <a:cxn ang="0">
                    <a:pos x="29" y="10"/>
                  </a:cxn>
                  <a:cxn ang="0">
                    <a:pos x="22" y="14"/>
                  </a:cxn>
                  <a:cxn ang="0">
                    <a:pos x="17" y="17"/>
                  </a:cxn>
                  <a:cxn ang="0">
                    <a:pos x="15" y="17"/>
                  </a:cxn>
                  <a:cxn ang="0">
                    <a:pos x="10" y="19"/>
                  </a:cxn>
                  <a:cxn ang="0">
                    <a:pos x="10" y="24"/>
                  </a:cxn>
                  <a:cxn ang="0">
                    <a:pos x="12" y="26"/>
                  </a:cxn>
                  <a:cxn ang="0">
                    <a:pos x="15" y="28"/>
                  </a:cxn>
                  <a:cxn ang="0">
                    <a:pos x="15" y="36"/>
                  </a:cxn>
                  <a:cxn ang="0">
                    <a:pos x="12" y="40"/>
                  </a:cxn>
                  <a:cxn ang="0">
                    <a:pos x="10" y="45"/>
                  </a:cxn>
                  <a:cxn ang="0">
                    <a:pos x="7" y="55"/>
                  </a:cxn>
                  <a:cxn ang="0">
                    <a:pos x="3" y="64"/>
                  </a:cxn>
                  <a:cxn ang="0">
                    <a:pos x="0" y="73"/>
                  </a:cxn>
                </a:cxnLst>
                <a:rect l="0" t="0" r="r" b="b"/>
                <a:pathLst>
                  <a:path w="57" h="73">
                    <a:moveTo>
                      <a:pt x="57" y="2"/>
                    </a:moveTo>
                    <a:lnTo>
                      <a:pt x="55" y="0"/>
                    </a:lnTo>
                    <a:lnTo>
                      <a:pt x="52" y="2"/>
                    </a:lnTo>
                    <a:lnTo>
                      <a:pt x="50" y="2"/>
                    </a:lnTo>
                    <a:lnTo>
                      <a:pt x="48" y="5"/>
                    </a:lnTo>
                    <a:lnTo>
                      <a:pt x="41" y="2"/>
                    </a:lnTo>
                    <a:lnTo>
                      <a:pt x="38" y="5"/>
                    </a:lnTo>
                    <a:lnTo>
                      <a:pt x="29" y="10"/>
                    </a:lnTo>
                    <a:lnTo>
                      <a:pt x="22" y="14"/>
                    </a:lnTo>
                    <a:lnTo>
                      <a:pt x="17" y="17"/>
                    </a:lnTo>
                    <a:lnTo>
                      <a:pt x="15" y="17"/>
                    </a:lnTo>
                    <a:lnTo>
                      <a:pt x="10" y="19"/>
                    </a:lnTo>
                    <a:lnTo>
                      <a:pt x="10" y="24"/>
                    </a:lnTo>
                    <a:lnTo>
                      <a:pt x="12" y="26"/>
                    </a:lnTo>
                    <a:lnTo>
                      <a:pt x="15" y="28"/>
                    </a:lnTo>
                    <a:lnTo>
                      <a:pt x="15" y="36"/>
                    </a:lnTo>
                    <a:lnTo>
                      <a:pt x="12" y="40"/>
                    </a:lnTo>
                    <a:lnTo>
                      <a:pt x="10" y="45"/>
                    </a:lnTo>
                    <a:lnTo>
                      <a:pt x="7" y="55"/>
                    </a:lnTo>
                    <a:lnTo>
                      <a:pt x="3" y="64"/>
                    </a:lnTo>
                    <a:lnTo>
                      <a:pt x="0" y="7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4" name="Freeform 540"/>
              <p:cNvSpPr>
                <a:spLocks/>
              </p:cNvSpPr>
              <p:nvPr/>
            </p:nvSpPr>
            <p:spPr bwMode="auto">
              <a:xfrm>
                <a:off x="3989" y="2770"/>
                <a:ext cx="52" cy="102"/>
              </a:xfrm>
              <a:custGeom>
                <a:avLst/>
                <a:gdLst/>
                <a:ahLst/>
                <a:cxnLst>
                  <a:cxn ang="0">
                    <a:pos x="52" y="0"/>
                  </a:cxn>
                  <a:cxn ang="0">
                    <a:pos x="45" y="10"/>
                  </a:cxn>
                  <a:cxn ang="0">
                    <a:pos x="43" y="17"/>
                  </a:cxn>
                  <a:cxn ang="0">
                    <a:pos x="38" y="24"/>
                  </a:cxn>
                  <a:cxn ang="0">
                    <a:pos x="33" y="29"/>
                  </a:cxn>
                  <a:cxn ang="0">
                    <a:pos x="24" y="38"/>
                  </a:cxn>
                  <a:cxn ang="0">
                    <a:pos x="17" y="48"/>
                  </a:cxn>
                  <a:cxn ang="0">
                    <a:pos x="10" y="57"/>
                  </a:cxn>
                  <a:cxn ang="0">
                    <a:pos x="5" y="64"/>
                  </a:cxn>
                  <a:cxn ang="0">
                    <a:pos x="5" y="67"/>
                  </a:cxn>
                  <a:cxn ang="0">
                    <a:pos x="0" y="69"/>
                  </a:cxn>
                  <a:cxn ang="0">
                    <a:pos x="0" y="74"/>
                  </a:cxn>
                  <a:cxn ang="0">
                    <a:pos x="0" y="74"/>
                  </a:cxn>
                  <a:cxn ang="0">
                    <a:pos x="3" y="76"/>
                  </a:cxn>
                  <a:cxn ang="0">
                    <a:pos x="5" y="74"/>
                  </a:cxn>
                  <a:cxn ang="0">
                    <a:pos x="7" y="71"/>
                  </a:cxn>
                  <a:cxn ang="0">
                    <a:pos x="10" y="74"/>
                  </a:cxn>
                  <a:cxn ang="0">
                    <a:pos x="12" y="88"/>
                  </a:cxn>
                  <a:cxn ang="0">
                    <a:pos x="12" y="95"/>
                  </a:cxn>
                  <a:cxn ang="0">
                    <a:pos x="12" y="97"/>
                  </a:cxn>
                  <a:cxn ang="0">
                    <a:pos x="12" y="100"/>
                  </a:cxn>
                  <a:cxn ang="0">
                    <a:pos x="12" y="102"/>
                  </a:cxn>
                  <a:cxn ang="0">
                    <a:pos x="10" y="102"/>
                  </a:cxn>
                  <a:cxn ang="0">
                    <a:pos x="10" y="102"/>
                  </a:cxn>
                </a:cxnLst>
                <a:rect l="0" t="0" r="r" b="b"/>
                <a:pathLst>
                  <a:path w="52" h="102">
                    <a:moveTo>
                      <a:pt x="52" y="0"/>
                    </a:moveTo>
                    <a:lnTo>
                      <a:pt x="45" y="10"/>
                    </a:lnTo>
                    <a:lnTo>
                      <a:pt x="43" y="17"/>
                    </a:lnTo>
                    <a:lnTo>
                      <a:pt x="38" y="24"/>
                    </a:lnTo>
                    <a:lnTo>
                      <a:pt x="33" y="29"/>
                    </a:lnTo>
                    <a:lnTo>
                      <a:pt x="24" y="38"/>
                    </a:lnTo>
                    <a:lnTo>
                      <a:pt x="17" y="48"/>
                    </a:lnTo>
                    <a:lnTo>
                      <a:pt x="10" y="57"/>
                    </a:lnTo>
                    <a:lnTo>
                      <a:pt x="5" y="64"/>
                    </a:lnTo>
                    <a:lnTo>
                      <a:pt x="5" y="67"/>
                    </a:lnTo>
                    <a:lnTo>
                      <a:pt x="0" y="69"/>
                    </a:lnTo>
                    <a:lnTo>
                      <a:pt x="0" y="74"/>
                    </a:lnTo>
                    <a:lnTo>
                      <a:pt x="0" y="74"/>
                    </a:lnTo>
                    <a:lnTo>
                      <a:pt x="3" y="76"/>
                    </a:lnTo>
                    <a:lnTo>
                      <a:pt x="5" y="74"/>
                    </a:lnTo>
                    <a:lnTo>
                      <a:pt x="7" y="71"/>
                    </a:lnTo>
                    <a:lnTo>
                      <a:pt x="10" y="74"/>
                    </a:lnTo>
                    <a:lnTo>
                      <a:pt x="12" y="88"/>
                    </a:lnTo>
                    <a:lnTo>
                      <a:pt x="12" y="95"/>
                    </a:lnTo>
                    <a:lnTo>
                      <a:pt x="12" y="97"/>
                    </a:lnTo>
                    <a:lnTo>
                      <a:pt x="12" y="100"/>
                    </a:lnTo>
                    <a:lnTo>
                      <a:pt x="12" y="102"/>
                    </a:lnTo>
                    <a:lnTo>
                      <a:pt x="10" y="102"/>
                    </a:lnTo>
                    <a:lnTo>
                      <a:pt x="10" y="10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5" name="Freeform 541"/>
              <p:cNvSpPr>
                <a:spLocks/>
              </p:cNvSpPr>
              <p:nvPr/>
            </p:nvSpPr>
            <p:spPr bwMode="auto">
              <a:xfrm>
                <a:off x="3935" y="2872"/>
                <a:ext cx="64" cy="173"/>
              </a:xfrm>
              <a:custGeom>
                <a:avLst/>
                <a:gdLst/>
                <a:ahLst/>
                <a:cxnLst>
                  <a:cxn ang="0">
                    <a:pos x="64" y="0"/>
                  </a:cxn>
                  <a:cxn ang="0">
                    <a:pos x="59" y="0"/>
                  </a:cxn>
                  <a:cxn ang="0">
                    <a:pos x="61" y="7"/>
                  </a:cxn>
                  <a:cxn ang="0">
                    <a:pos x="64" y="5"/>
                  </a:cxn>
                  <a:cxn ang="0">
                    <a:pos x="64" y="14"/>
                  </a:cxn>
                  <a:cxn ang="0">
                    <a:pos x="64" y="33"/>
                  </a:cxn>
                  <a:cxn ang="0">
                    <a:pos x="64" y="40"/>
                  </a:cxn>
                  <a:cxn ang="0">
                    <a:pos x="42" y="48"/>
                  </a:cxn>
                  <a:cxn ang="0">
                    <a:pos x="31" y="55"/>
                  </a:cxn>
                  <a:cxn ang="0">
                    <a:pos x="19" y="69"/>
                  </a:cxn>
                  <a:cxn ang="0">
                    <a:pos x="12" y="90"/>
                  </a:cxn>
                  <a:cxn ang="0">
                    <a:pos x="5" y="104"/>
                  </a:cxn>
                  <a:cxn ang="0">
                    <a:pos x="0" y="114"/>
                  </a:cxn>
                  <a:cxn ang="0">
                    <a:pos x="5" y="121"/>
                  </a:cxn>
                  <a:cxn ang="0">
                    <a:pos x="5" y="137"/>
                  </a:cxn>
                  <a:cxn ang="0">
                    <a:pos x="7" y="145"/>
                  </a:cxn>
                  <a:cxn ang="0">
                    <a:pos x="5" y="161"/>
                  </a:cxn>
                  <a:cxn ang="0">
                    <a:pos x="5" y="173"/>
                  </a:cxn>
                </a:cxnLst>
                <a:rect l="0" t="0" r="r" b="b"/>
                <a:pathLst>
                  <a:path w="64" h="173">
                    <a:moveTo>
                      <a:pt x="64" y="0"/>
                    </a:moveTo>
                    <a:lnTo>
                      <a:pt x="59" y="0"/>
                    </a:lnTo>
                    <a:lnTo>
                      <a:pt x="61" y="7"/>
                    </a:lnTo>
                    <a:lnTo>
                      <a:pt x="64" y="5"/>
                    </a:lnTo>
                    <a:lnTo>
                      <a:pt x="64" y="14"/>
                    </a:lnTo>
                    <a:lnTo>
                      <a:pt x="64" y="33"/>
                    </a:lnTo>
                    <a:lnTo>
                      <a:pt x="64" y="40"/>
                    </a:lnTo>
                    <a:lnTo>
                      <a:pt x="42" y="48"/>
                    </a:lnTo>
                    <a:lnTo>
                      <a:pt x="31" y="55"/>
                    </a:lnTo>
                    <a:lnTo>
                      <a:pt x="19" y="69"/>
                    </a:lnTo>
                    <a:lnTo>
                      <a:pt x="12" y="90"/>
                    </a:lnTo>
                    <a:lnTo>
                      <a:pt x="5" y="104"/>
                    </a:lnTo>
                    <a:lnTo>
                      <a:pt x="0" y="114"/>
                    </a:lnTo>
                    <a:lnTo>
                      <a:pt x="5" y="121"/>
                    </a:lnTo>
                    <a:lnTo>
                      <a:pt x="5" y="137"/>
                    </a:lnTo>
                    <a:lnTo>
                      <a:pt x="7" y="145"/>
                    </a:lnTo>
                    <a:lnTo>
                      <a:pt x="5" y="161"/>
                    </a:lnTo>
                    <a:lnTo>
                      <a:pt x="5" y="17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6" name="Freeform 542"/>
              <p:cNvSpPr>
                <a:spLocks/>
              </p:cNvSpPr>
              <p:nvPr/>
            </p:nvSpPr>
            <p:spPr bwMode="auto">
              <a:xfrm>
                <a:off x="3873" y="3045"/>
                <a:ext cx="71" cy="192"/>
              </a:xfrm>
              <a:custGeom>
                <a:avLst/>
                <a:gdLst/>
                <a:ahLst/>
                <a:cxnLst>
                  <a:cxn ang="0">
                    <a:pos x="67" y="0"/>
                  </a:cxn>
                  <a:cxn ang="0">
                    <a:pos x="69" y="9"/>
                  </a:cxn>
                  <a:cxn ang="0">
                    <a:pos x="71" y="19"/>
                  </a:cxn>
                  <a:cxn ang="0">
                    <a:pos x="69" y="31"/>
                  </a:cxn>
                  <a:cxn ang="0">
                    <a:pos x="67" y="33"/>
                  </a:cxn>
                  <a:cxn ang="0">
                    <a:pos x="64" y="38"/>
                  </a:cxn>
                  <a:cxn ang="0">
                    <a:pos x="57" y="35"/>
                  </a:cxn>
                  <a:cxn ang="0">
                    <a:pos x="50" y="35"/>
                  </a:cxn>
                  <a:cxn ang="0">
                    <a:pos x="45" y="38"/>
                  </a:cxn>
                  <a:cxn ang="0">
                    <a:pos x="41" y="38"/>
                  </a:cxn>
                  <a:cxn ang="0">
                    <a:pos x="36" y="45"/>
                  </a:cxn>
                  <a:cxn ang="0">
                    <a:pos x="31" y="59"/>
                  </a:cxn>
                  <a:cxn ang="0">
                    <a:pos x="26" y="61"/>
                  </a:cxn>
                  <a:cxn ang="0">
                    <a:pos x="24" y="64"/>
                  </a:cxn>
                  <a:cxn ang="0">
                    <a:pos x="26" y="66"/>
                  </a:cxn>
                  <a:cxn ang="0">
                    <a:pos x="26" y="85"/>
                  </a:cxn>
                  <a:cxn ang="0">
                    <a:pos x="26" y="106"/>
                  </a:cxn>
                  <a:cxn ang="0">
                    <a:pos x="29" y="114"/>
                  </a:cxn>
                  <a:cxn ang="0">
                    <a:pos x="29" y="116"/>
                  </a:cxn>
                  <a:cxn ang="0">
                    <a:pos x="19" y="116"/>
                  </a:cxn>
                  <a:cxn ang="0">
                    <a:pos x="17" y="118"/>
                  </a:cxn>
                  <a:cxn ang="0">
                    <a:pos x="19" y="123"/>
                  </a:cxn>
                  <a:cxn ang="0">
                    <a:pos x="15" y="125"/>
                  </a:cxn>
                  <a:cxn ang="0">
                    <a:pos x="12" y="130"/>
                  </a:cxn>
                  <a:cxn ang="0">
                    <a:pos x="12" y="135"/>
                  </a:cxn>
                  <a:cxn ang="0">
                    <a:pos x="7" y="135"/>
                  </a:cxn>
                  <a:cxn ang="0">
                    <a:pos x="3" y="140"/>
                  </a:cxn>
                  <a:cxn ang="0">
                    <a:pos x="0" y="144"/>
                  </a:cxn>
                  <a:cxn ang="0">
                    <a:pos x="3" y="149"/>
                  </a:cxn>
                  <a:cxn ang="0">
                    <a:pos x="10" y="147"/>
                  </a:cxn>
                  <a:cxn ang="0">
                    <a:pos x="17" y="149"/>
                  </a:cxn>
                  <a:cxn ang="0">
                    <a:pos x="19" y="151"/>
                  </a:cxn>
                  <a:cxn ang="0">
                    <a:pos x="22" y="156"/>
                  </a:cxn>
                  <a:cxn ang="0">
                    <a:pos x="26" y="158"/>
                  </a:cxn>
                  <a:cxn ang="0">
                    <a:pos x="26" y="161"/>
                  </a:cxn>
                  <a:cxn ang="0">
                    <a:pos x="24" y="161"/>
                  </a:cxn>
                  <a:cxn ang="0">
                    <a:pos x="26" y="166"/>
                  </a:cxn>
                  <a:cxn ang="0">
                    <a:pos x="43" y="180"/>
                  </a:cxn>
                  <a:cxn ang="0">
                    <a:pos x="48" y="182"/>
                  </a:cxn>
                  <a:cxn ang="0">
                    <a:pos x="52" y="192"/>
                  </a:cxn>
                </a:cxnLst>
                <a:rect l="0" t="0" r="r" b="b"/>
                <a:pathLst>
                  <a:path w="71" h="192">
                    <a:moveTo>
                      <a:pt x="67" y="0"/>
                    </a:moveTo>
                    <a:lnTo>
                      <a:pt x="69" y="9"/>
                    </a:lnTo>
                    <a:lnTo>
                      <a:pt x="71" y="19"/>
                    </a:lnTo>
                    <a:lnTo>
                      <a:pt x="69" y="31"/>
                    </a:lnTo>
                    <a:lnTo>
                      <a:pt x="67" y="33"/>
                    </a:lnTo>
                    <a:lnTo>
                      <a:pt x="64" y="38"/>
                    </a:lnTo>
                    <a:lnTo>
                      <a:pt x="57" y="35"/>
                    </a:lnTo>
                    <a:lnTo>
                      <a:pt x="50" y="35"/>
                    </a:lnTo>
                    <a:lnTo>
                      <a:pt x="45" y="38"/>
                    </a:lnTo>
                    <a:lnTo>
                      <a:pt x="41" y="38"/>
                    </a:lnTo>
                    <a:lnTo>
                      <a:pt x="36" y="45"/>
                    </a:lnTo>
                    <a:lnTo>
                      <a:pt x="31" y="59"/>
                    </a:lnTo>
                    <a:lnTo>
                      <a:pt x="26" y="61"/>
                    </a:lnTo>
                    <a:lnTo>
                      <a:pt x="24" y="64"/>
                    </a:lnTo>
                    <a:lnTo>
                      <a:pt x="26" y="66"/>
                    </a:lnTo>
                    <a:lnTo>
                      <a:pt x="26" y="85"/>
                    </a:lnTo>
                    <a:lnTo>
                      <a:pt x="26" y="106"/>
                    </a:lnTo>
                    <a:lnTo>
                      <a:pt x="29" y="114"/>
                    </a:lnTo>
                    <a:lnTo>
                      <a:pt x="29" y="116"/>
                    </a:lnTo>
                    <a:lnTo>
                      <a:pt x="19" y="116"/>
                    </a:lnTo>
                    <a:lnTo>
                      <a:pt x="17" y="118"/>
                    </a:lnTo>
                    <a:lnTo>
                      <a:pt x="19" y="123"/>
                    </a:lnTo>
                    <a:lnTo>
                      <a:pt x="15" y="125"/>
                    </a:lnTo>
                    <a:lnTo>
                      <a:pt x="12" y="130"/>
                    </a:lnTo>
                    <a:lnTo>
                      <a:pt x="12" y="135"/>
                    </a:lnTo>
                    <a:lnTo>
                      <a:pt x="7" y="135"/>
                    </a:lnTo>
                    <a:lnTo>
                      <a:pt x="3" y="140"/>
                    </a:lnTo>
                    <a:lnTo>
                      <a:pt x="0" y="144"/>
                    </a:lnTo>
                    <a:lnTo>
                      <a:pt x="3" y="149"/>
                    </a:lnTo>
                    <a:lnTo>
                      <a:pt x="10" y="147"/>
                    </a:lnTo>
                    <a:lnTo>
                      <a:pt x="17" y="149"/>
                    </a:lnTo>
                    <a:lnTo>
                      <a:pt x="19" y="151"/>
                    </a:lnTo>
                    <a:lnTo>
                      <a:pt x="22" y="156"/>
                    </a:lnTo>
                    <a:lnTo>
                      <a:pt x="26" y="158"/>
                    </a:lnTo>
                    <a:lnTo>
                      <a:pt x="26" y="161"/>
                    </a:lnTo>
                    <a:lnTo>
                      <a:pt x="24" y="161"/>
                    </a:lnTo>
                    <a:lnTo>
                      <a:pt x="26" y="166"/>
                    </a:lnTo>
                    <a:lnTo>
                      <a:pt x="43" y="180"/>
                    </a:lnTo>
                    <a:lnTo>
                      <a:pt x="48" y="182"/>
                    </a:lnTo>
                    <a:lnTo>
                      <a:pt x="52" y="19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7" name="Freeform 543"/>
              <p:cNvSpPr>
                <a:spLocks/>
              </p:cNvSpPr>
              <p:nvPr/>
            </p:nvSpPr>
            <p:spPr bwMode="auto">
              <a:xfrm>
                <a:off x="3925" y="3237"/>
                <a:ext cx="97" cy="9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" y="14"/>
                  </a:cxn>
                  <a:cxn ang="0">
                    <a:pos x="8" y="26"/>
                  </a:cxn>
                  <a:cxn ang="0">
                    <a:pos x="10" y="37"/>
                  </a:cxn>
                  <a:cxn ang="0">
                    <a:pos x="12" y="37"/>
                  </a:cxn>
                  <a:cxn ang="0">
                    <a:pos x="17" y="45"/>
                  </a:cxn>
                  <a:cxn ang="0">
                    <a:pos x="43" y="54"/>
                  </a:cxn>
                  <a:cxn ang="0">
                    <a:pos x="64" y="59"/>
                  </a:cxn>
                  <a:cxn ang="0">
                    <a:pos x="86" y="66"/>
                  </a:cxn>
                  <a:cxn ang="0">
                    <a:pos x="93" y="63"/>
                  </a:cxn>
                  <a:cxn ang="0">
                    <a:pos x="97" y="66"/>
                  </a:cxn>
                  <a:cxn ang="0">
                    <a:pos x="93" y="92"/>
                  </a:cxn>
                </a:cxnLst>
                <a:rect l="0" t="0" r="r" b="b"/>
                <a:pathLst>
                  <a:path w="97" h="92">
                    <a:moveTo>
                      <a:pt x="0" y="0"/>
                    </a:moveTo>
                    <a:lnTo>
                      <a:pt x="3" y="14"/>
                    </a:lnTo>
                    <a:lnTo>
                      <a:pt x="8" y="26"/>
                    </a:lnTo>
                    <a:lnTo>
                      <a:pt x="10" y="37"/>
                    </a:lnTo>
                    <a:lnTo>
                      <a:pt x="12" y="37"/>
                    </a:lnTo>
                    <a:lnTo>
                      <a:pt x="17" y="45"/>
                    </a:lnTo>
                    <a:lnTo>
                      <a:pt x="43" y="54"/>
                    </a:lnTo>
                    <a:lnTo>
                      <a:pt x="64" y="59"/>
                    </a:lnTo>
                    <a:lnTo>
                      <a:pt x="86" y="66"/>
                    </a:lnTo>
                    <a:lnTo>
                      <a:pt x="93" y="63"/>
                    </a:lnTo>
                    <a:lnTo>
                      <a:pt x="97" y="66"/>
                    </a:lnTo>
                    <a:lnTo>
                      <a:pt x="93" y="9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8" name="Freeform 544"/>
              <p:cNvSpPr>
                <a:spLocks/>
              </p:cNvSpPr>
              <p:nvPr/>
            </p:nvSpPr>
            <p:spPr bwMode="auto">
              <a:xfrm>
                <a:off x="3802" y="3329"/>
                <a:ext cx="216" cy="130"/>
              </a:xfrm>
              <a:custGeom>
                <a:avLst/>
                <a:gdLst/>
                <a:ahLst/>
                <a:cxnLst>
                  <a:cxn ang="0">
                    <a:pos x="216" y="0"/>
                  </a:cxn>
                  <a:cxn ang="0">
                    <a:pos x="204" y="7"/>
                  </a:cxn>
                  <a:cxn ang="0">
                    <a:pos x="190" y="7"/>
                  </a:cxn>
                  <a:cxn ang="0">
                    <a:pos x="178" y="7"/>
                  </a:cxn>
                  <a:cxn ang="0">
                    <a:pos x="168" y="5"/>
                  </a:cxn>
                  <a:cxn ang="0">
                    <a:pos x="161" y="2"/>
                  </a:cxn>
                  <a:cxn ang="0">
                    <a:pos x="152" y="2"/>
                  </a:cxn>
                  <a:cxn ang="0">
                    <a:pos x="138" y="5"/>
                  </a:cxn>
                  <a:cxn ang="0">
                    <a:pos x="123" y="7"/>
                  </a:cxn>
                  <a:cxn ang="0">
                    <a:pos x="114" y="9"/>
                  </a:cxn>
                  <a:cxn ang="0">
                    <a:pos x="107" y="9"/>
                  </a:cxn>
                  <a:cxn ang="0">
                    <a:pos x="100" y="12"/>
                  </a:cxn>
                  <a:cxn ang="0">
                    <a:pos x="95" y="28"/>
                  </a:cxn>
                  <a:cxn ang="0">
                    <a:pos x="88" y="45"/>
                  </a:cxn>
                  <a:cxn ang="0">
                    <a:pos x="83" y="52"/>
                  </a:cxn>
                  <a:cxn ang="0">
                    <a:pos x="74" y="59"/>
                  </a:cxn>
                  <a:cxn ang="0">
                    <a:pos x="55" y="68"/>
                  </a:cxn>
                  <a:cxn ang="0">
                    <a:pos x="43" y="78"/>
                  </a:cxn>
                  <a:cxn ang="0">
                    <a:pos x="31" y="90"/>
                  </a:cxn>
                  <a:cxn ang="0">
                    <a:pos x="22" y="106"/>
                  </a:cxn>
                  <a:cxn ang="0">
                    <a:pos x="10" y="123"/>
                  </a:cxn>
                  <a:cxn ang="0">
                    <a:pos x="0" y="130"/>
                  </a:cxn>
                </a:cxnLst>
                <a:rect l="0" t="0" r="r" b="b"/>
                <a:pathLst>
                  <a:path w="216" h="130">
                    <a:moveTo>
                      <a:pt x="216" y="0"/>
                    </a:moveTo>
                    <a:lnTo>
                      <a:pt x="204" y="7"/>
                    </a:lnTo>
                    <a:lnTo>
                      <a:pt x="190" y="7"/>
                    </a:lnTo>
                    <a:lnTo>
                      <a:pt x="178" y="7"/>
                    </a:lnTo>
                    <a:lnTo>
                      <a:pt x="168" y="5"/>
                    </a:lnTo>
                    <a:lnTo>
                      <a:pt x="161" y="2"/>
                    </a:lnTo>
                    <a:lnTo>
                      <a:pt x="152" y="2"/>
                    </a:lnTo>
                    <a:lnTo>
                      <a:pt x="138" y="5"/>
                    </a:lnTo>
                    <a:lnTo>
                      <a:pt x="123" y="7"/>
                    </a:lnTo>
                    <a:lnTo>
                      <a:pt x="114" y="9"/>
                    </a:lnTo>
                    <a:lnTo>
                      <a:pt x="107" y="9"/>
                    </a:lnTo>
                    <a:lnTo>
                      <a:pt x="100" y="12"/>
                    </a:lnTo>
                    <a:lnTo>
                      <a:pt x="95" y="28"/>
                    </a:lnTo>
                    <a:lnTo>
                      <a:pt x="88" y="45"/>
                    </a:lnTo>
                    <a:lnTo>
                      <a:pt x="83" y="52"/>
                    </a:lnTo>
                    <a:lnTo>
                      <a:pt x="74" y="59"/>
                    </a:lnTo>
                    <a:lnTo>
                      <a:pt x="55" y="68"/>
                    </a:lnTo>
                    <a:lnTo>
                      <a:pt x="43" y="78"/>
                    </a:lnTo>
                    <a:lnTo>
                      <a:pt x="31" y="90"/>
                    </a:lnTo>
                    <a:lnTo>
                      <a:pt x="22" y="106"/>
                    </a:lnTo>
                    <a:lnTo>
                      <a:pt x="10" y="123"/>
                    </a:lnTo>
                    <a:lnTo>
                      <a:pt x="0" y="13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69" name="Freeform 545"/>
              <p:cNvSpPr>
                <a:spLocks/>
              </p:cNvSpPr>
              <p:nvPr/>
            </p:nvSpPr>
            <p:spPr bwMode="auto">
              <a:xfrm>
                <a:off x="4666" y="4079"/>
                <a:ext cx="28" cy="175"/>
              </a:xfrm>
              <a:custGeom>
                <a:avLst/>
                <a:gdLst/>
                <a:ahLst/>
                <a:cxnLst>
                  <a:cxn ang="0">
                    <a:pos x="0" y="175"/>
                  </a:cxn>
                  <a:cxn ang="0">
                    <a:pos x="12" y="144"/>
                  </a:cxn>
                  <a:cxn ang="0">
                    <a:pos x="16" y="106"/>
                  </a:cxn>
                  <a:cxn ang="0">
                    <a:pos x="16" y="57"/>
                  </a:cxn>
                  <a:cxn ang="0">
                    <a:pos x="14" y="38"/>
                  </a:cxn>
                  <a:cxn ang="0">
                    <a:pos x="26" y="35"/>
                  </a:cxn>
                  <a:cxn ang="0">
                    <a:pos x="28" y="0"/>
                  </a:cxn>
                </a:cxnLst>
                <a:rect l="0" t="0" r="r" b="b"/>
                <a:pathLst>
                  <a:path w="28" h="175">
                    <a:moveTo>
                      <a:pt x="0" y="175"/>
                    </a:moveTo>
                    <a:lnTo>
                      <a:pt x="12" y="144"/>
                    </a:lnTo>
                    <a:lnTo>
                      <a:pt x="16" y="106"/>
                    </a:lnTo>
                    <a:lnTo>
                      <a:pt x="16" y="57"/>
                    </a:lnTo>
                    <a:lnTo>
                      <a:pt x="14" y="38"/>
                    </a:lnTo>
                    <a:lnTo>
                      <a:pt x="26" y="35"/>
                    </a:lnTo>
                    <a:lnTo>
                      <a:pt x="28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0" name="Freeform 546"/>
              <p:cNvSpPr>
                <a:spLocks/>
              </p:cNvSpPr>
              <p:nvPr/>
            </p:nvSpPr>
            <p:spPr bwMode="auto">
              <a:xfrm>
                <a:off x="4398" y="3816"/>
                <a:ext cx="192" cy="149"/>
              </a:xfrm>
              <a:custGeom>
                <a:avLst/>
                <a:gdLst/>
                <a:ahLst/>
                <a:cxnLst>
                  <a:cxn ang="0">
                    <a:pos x="183" y="5"/>
                  </a:cxn>
                  <a:cxn ang="0">
                    <a:pos x="176" y="10"/>
                  </a:cxn>
                  <a:cxn ang="0">
                    <a:pos x="157" y="22"/>
                  </a:cxn>
                  <a:cxn ang="0">
                    <a:pos x="140" y="41"/>
                  </a:cxn>
                  <a:cxn ang="0">
                    <a:pos x="100" y="59"/>
                  </a:cxn>
                  <a:cxn ang="0">
                    <a:pos x="67" y="64"/>
                  </a:cxn>
                  <a:cxn ang="0">
                    <a:pos x="50" y="59"/>
                  </a:cxn>
                  <a:cxn ang="0">
                    <a:pos x="55" y="76"/>
                  </a:cxn>
                  <a:cxn ang="0">
                    <a:pos x="50" y="86"/>
                  </a:cxn>
                  <a:cxn ang="0">
                    <a:pos x="22" y="90"/>
                  </a:cxn>
                  <a:cxn ang="0">
                    <a:pos x="10" y="107"/>
                  </a:cxn>
                  <a:cxn ang="0">
                    <a:pos x="0" y="104"/>
                  </a:cxn>
                  <a:cxn ang="0">
                    <a:pos x="15" y="138"/>
                  </a:cxn>
                  <a:cxn ang="0">
                    <a:pos x="43" y="145"/>
                  </a:cxn>
                  <a:cxn ang="0">
                    <a:pos x="57" y="140"/>
                  </a:cxn>
                  <a:cxn ang="0">
                    <a:pos x="67" y="149"/>
                  </a:cxn>
                  <a:cxn ang="0">
                    <a:pos x="76" y="149"/>
                  </a:cxn>
                  <a:cxn ang="0">
                    <a:pos x="71" y="140"/>
                  </a:cxn>
                  <a:cxn ang="0">
                    <a:pos x="83" y="130"/>
                  </a:cxn>
                  <a:cxn ang="0">
                    <a:pos x="100" y="128"/>
                  </a:cxn>
                  <a:cxn ang="0">
                    <a:pos x="114" y="114"/>
                  </a:cxn>
                  <a:cxn ang="0">
                    <a:pos x="123" y="107"/>
                  </a:cxn>
                  <a:cxn ang="0">
                    <a:pos x="123" y="95"/>
                  </a:cxn>
                  <a:cxn ang="0">
                    <a:pos x="128" y="95"/>
                  </a:cxn>
                  <a:cxn ang="0">
                    <a:pos x="145" y="93"/>
                  </a:cxn>
                  <a:cxn ang="0">
                    <a:pos x="161" y="90"/>
                  </a:cxn>
                  <a:cxn ang="0">
                    <a:pos x="157" y="83"/>
                  </a:cxn>
                  <a:cxn ang="0">
                    <a:pos x="145" y="74"/>
                  </a:cxn>
                  <a:cxn ang="0">
                    <a:pos x="140" y="62"/>
                  </a:cxn>
                  <a:cxn ang="0">
                    <a:pos x="142" y="52"/>
                  </a:cxn>
                  <a:cxn ang="0">
                    <a:pos x="152" y="48"/>
                  </a:cxn>
                  <a:cxn ang="0">
                    <a:pos x="157" y="41"/>
                  </a:cxn>
                  <a:cxn ang="0">
                    <a:pos x="178" y="19"/>
                  </a:cxn>
                  <a:cxn ang="0">
                    <a:pos x="192" y="5"/>
                  </a:cxn>
                  <a:cxn ang="0">
                    <a:pos x="192" y="0"/>
                  </a:cxn>
                  <a:cxn ang="0">
                    <a:pos x="183" y="5"/>
                  </a:cxn>
                </a:cxnLst>
                <a:rect l="0" t="0" r="r" b="b"/>
                <a:pathLst>
                  <a:path w="192" h="149">
                    <a:moveTo>
                      <a:pt x="183" y="5"/>
                    </a:moveTo>
                    <a:lnTo>
                      <a:pt x="176" y="10"/>
                    </a:lnTo>
                    <a:lnTo>
                      <a:pt x="157" y="22"/>
                    </a:lnTo>
                    <a:lnTo>
                      <a:pt x="140" y="41"/>
                    </a:lnTo>
                    <a:lnTo>
                      <a:pt x="100" y="59"/>
                    </a:lnTo>
                    <a:lnTo>
                      <a:pt x="67" y="64"/>
                    </a:lnTo>
                    <a:lnTo>
                      <a:pt x="50" y="59"/>
                    </a:lnTo>
                    <a:lnTo>
                      <a:pt x="55" y="76"/>
                    </a:lnTo>
                    <a:lnTo>
                      <a:pt x="50" y="86"/>
                    </a:lnTo>
                    <a:lnTo>
                      <a:pt x="22" y="90"/>
                    </a:lnTo>
                    <a:lnTo>
                      <a:pt x="10" y="107"/>
                    </a:lnTo>
                    <a:lnTo>
                      <a:pt x="0" y="104"/>
                    </a:lnTo>
                    <a:lnTo>
                      <a:pt x="15" y="138"/>
                    </a:lnTo>
                    <a:lnTo>
                      <a:pt x="43" y="145"/>
                    </a:lnTo>
                    <a:lnTo>
                      <a:pt x="57" y="140"/>
                    </a:lnTo>
                    <a:lnTo>
                      <a:pt x="67" y="149"/>
                    </a:lnTo>
                    <a:lnTo>
                      <a:pt x="76" y="149"/>
                    </a:lnTo>
                    <a:lnTo>
                      <a:pt x="71" y="140"/>
                    </a:lnTo>
                    <a:lnTo>
                      <a:pt x="83" y="130"/>
                    </a:lnTo>
                    <a:lnTo>
                      <a:pt x="100" y="128"/>
                    </a:lnTo>
                    <a:lnTo>
                      <a:pt x="114" y="114"/>
                    </a:lnTo>
                    <a:lnTo>
                      <a:pt x="123" y="107"/>
                    </a:lnTo>
                    <a:lnTo>
                      <a:pt x="123" y="95"/>
                    </a:lnTo>
                    <a:lnTo>
                      <a:pt x="128" y="95"/>
                    </a:lnTo>
                    <a:lnTo>
                      <a:pt x="145" y="93"/>
                    </a:lnTo>
                    <a:lnTo>
                      <a:pt x="161" y="90"/>
                    </a:lnTo>
                    <a:lnTo>
                      <a:pt x="157" y="83"/>
                    </a:lnTo>
                    <a:lnTo>
                      <a:pt x="145" y="74"/>
                    </a:lnTo>
                    <a:lnTo>
                      <a:pt x="140" y="62"/>
                    </a:lnTo>
                    <a:lnTo>
                      <a:pt x="142" y="52"/>
                    </a:lnTo>
                    <a:lnTo>
                      <a:pt x="152" y="48"/>
                    </a:lnTo>
                    <a:lnTo>
                      <a:pt x="157" y="41"/>
                    </a:lnTo>
                    <a:lnTo>
                      <a:pt x="178" y="19"/>
                    </a:lnTo>
                    <a:lnTo>
                      <a:pt x="192" y="5"/>
                    </a:lnTo>
                    <a:lnTo>
                      <a:pt x="192" y="0"/>
                    </a:lnTo>
                    <a:lnTo>
                      <a:pt x="183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1" name="Freeform 547"/>
              <p:cNvSpPr>
                <a:spLocks/>
              </p:cNvSpPr>
              <p:nvPr/>
            </p:nvSpPr>
            <p:spPr bwMode="auto">
              <a:xfrm>
                <a:off x="3977" y="3826"/>
                <a:ext cx="45" cy="66"/>
              </a:xfrm>
              <a:custGeom>
                <a:avLst/>
                <a:gdLst/>
                <a:ahLst/>
                <a:cxnLst>
                  <a:cxn ang="0">
                    <a:pos x="38" y="38"/>
                  </a:cxn>
                  <a:cxn ang="0">
                    <a:pos x="38" y="31"/>
                  </a:cxn>
                  <a:cxn ang="0">
                    <a:pos x="45" y="14"/>
                  </a:cxn>
                  <a:cxn ang="0">
                    <a:pos x="45" y="2"/>
                  </a:cxn>
                  <a:cxn ang="0">
                    <a:pos x="43" y="0"/>
                  </a:cxn>
                  <a:cxn ang="0">
                    <a:pos x="34" y="5"/>
                  </a:cxn>
                  <a:cxn ang="0">
                    <a:pos x="15" y="19"/>
                  </a:cxn>
                  <a:cxn ang="0">
                    <a:pos x="8" y="28"/>
                  </a:cxn>
                  <a:cxn ang="0">
                    <a:pos x="0" y="38"/>
                  </a:cxn>
                  <a:cxn ang="0">
                    <a:pos x="8" y="42"/>
                  </a:cxn>
                  <a:cxn ang="0">
                    <a:pos x="8" y="57"/>
                  </a:cxn>
                  <a:cxn ang="0">
                    <a:pos x="10" y="66"/>
                  </a:cxn>
                  <a:cxn ang="0">
                    <a:pos x="17" y="61"/>
                  </a:cxn>
                  <a:cxn ang="0">
                    <a:pos x="22" y="52"/>
                  </a:cxn>
                  <a:cxn ang="0">
                    <a:pos x="29" y="45"/>
                  </a:cxn>
                  <a:cxn ang="0">
                    <a:pos x="31" y="40"/>
                  </a:cxn>
                  <a:cxn ang="0">
                    <a:pos x="38" y="42"/>
                  </a:cxn>
                  <a:cxn ang="0">
                    <a:pos x="38" y="38"/>
                  </a:cxn>
                </a:cxnLst>
                <a:rect l="0" t="0" r="r" b="b"/>
                <a:pathLst>
                  <a:path w="45" h="66">
                    <a:moveTo>
                      <a:pt x="38" y="38"/>
                    </a:moveTo>
                    <a:lnTo>
                      <a:pt x="38" y="31"/>
                    </a:lnTo>
                    <a:lnTo>
                      <a:pt x="45" y="14"/>
                    </a:lnTo>
                    <a:lnTo>
                      <a:pt x="45" y="2"/>
                    </a:lnTo>
                    <a:lnTo>
                      <a:pt x="43" y="0"/>
                    </a:lnTo>
                    <a:lnTo>
                      <a:pt x="34" y="5"/>
                    </a:lnTo>
                    <a:lnTo>
                      <a:pt x="15" y="19"/>
                    </a:lnTo>
                    <a:lnTo>
                      <a:pt x="8" y="28"/>
                    </a:lnTo>
                    <a:lnTo>
                      <a:pt x="0" y="38"/>
                    </a:lnTo>
                    <a:lnTo>
                      <a:pt x="8" y="42"/>
                    </a:lnTo>
                    <a:lnTo>
                      <a:pt x="8" y="57"/>
                    </a:lnTo>
                    <a:lnTo>
                      <a:pt x="10" y="66"/>
                    </a:lnTo>
                    <a:lnTo>
                      <a:pt x="17" y="61"/>
                    </a:lnTo>
                    <a:lnTo>
                      <a:pt x="22" y="52"/>
                    </a:lnTo>
                    <a:lnTo>
                      <a:pt x="29" y="45"/>
                    </a:lnTo>
                    <a:lnTo>
                      <a:pt x="31" y="40"/>
                    </a:lnTo>
                    <a:lnTo>
                      <a:pt x="38" y="42"/>
                    </a:lnTo>
                    <a:lnTo>
                      <a:pt x="38" y="3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2" name="Freeform 548"/>
              <p:cNvSpPr>
                <a:spLocks/>
              </p:cNvSpPr>
              <p:nvPr/>
            </p:nvSpPr>
            <p:spPr bwMode="auto">
              <a:xfrm>
                <a:off x="3904" y="3786"/>
                <a:ext cx="36" cy="28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26" y="2"/>
                  </a:cxn>
                  <a:cxn ang="0">
                    <a:pos x="21" y="2"/>
                  </a:cxn>
                  <a:cxn ang="0">
                    <a:pos x="12" y="9"/>
                  </a:cxn>
                  <a:cxn ang="0">
                    <a:pos x="7" y="18"/>
                  </a:cxn>
                  <a:cxn ang="0">
                    <a:pos x="3" y="18"/>
                  </a:cxn>
                  <a:cxn ang="0">
                    <a:pos x="0" y="21"/>
                  </a:cxn>
                  <a:cxn ang="0">
                    <a:pos x="3" y="26"/>
                  </a:cxn>
                  <a:cxn ang="0">
                    <a:pos x="3" y="28"/>
                  </a:cxn>
                  <a:cxn ang="0">
                    <a:pos x="7" y="28"/>
                  </a:cxn>
                  <a:cxn ang="0">
                    <a:pos x="5" y="21"/>
                  </a:cxn>
                  <a:cxn ang="0">
                    <a:pos x="12" y="18"/>
                  </a:cxn>
                  <a:cxn ang="0">
                    <a:pos x="17" y="18"/>
                  </a:cxn>
                  <a:cxn ang="0">
                    <a:pos x="21" y="11"/>
                  </a:cxn>
                  <a:cxn ang="0">
                    <a:pos x="36" y="4"/>
                  </a:cxn>
                  <a:cxn ang="0">
                    <a:pos x="33" y="2"/>
                  </a:cxn>
                  <a:cxn ang="0">
                    <a:pos x="31" y="2"/>
                  </a:cxn>
                  <a:cxn ang="0">
                    <a:pos x="29" y="2"/>
                  </a:cxn>
                  <a:cxn ang="0">
                    <a:pos x="26" y="0"/>
                  </a:cxn>
                </a:cxnLst>
                <a:rect l="0" t="0" r="r" b="b"/>
                <a:pathLst>
                  <a:path w="36" h="28">
                    <a:moveTo>
                      <a:pt x="26" y="0"/>
                    </a:moveTo>
                    <a:lnTo>
                      <a:pt x="26" y="2"/>
                    </a:lnTo>
                    <a:lnTo>
                      <a:pt x="21" y="2"/>
                    </a:lnTo>
                    <a:lnTo>
                      <a:pt x="12" y="9"/>
                    </a:lnTo>
                    <a:lnTo>
                      <a:pt x="7" y="18"/>
                    </a:lnTo>
                    <a:lnTo>
                      <a:pt x="3" y="18"/>
                    </a:lnTo>
                    <a:lnTo>
                      <a:pt x="0" y="21"/>
                    </a:lnTo>
                    <a:lnTo>
                      <a:pt x="3" y="26"/>
                    </a:lnTo>
                    <a:lnTo>
                      <a:pt x="3" y="28"/>
                    </a:lnTo>
                    <a:lnTo>
                      <a:pt x="7" y="28"/>
                    </a:lnTo>
                    <a:lnTo>
                      <a:pt x="5" y="21"/>
                    </a:lnTo>
                    <a:lnTo>
                      <a:pt x="12" y="18"/>
                    </a:lnTo>
                    <a:lnTo>
                      <a:pt x="17" y="18"/>
                    </a:lnTo>
                    <a:lnTo>
                      <a:pt x="21" y="11"/>
                    </a:lnTo>
                    <a:lnTo>
                      <a:pt x="36" y="4"/>
                    </a:lnTo>
                    <a:lnTo>
                      <a:pt x="33" y="2"/>
                    </a:lnTo>
                    <a:lnTo>
                      <a:pt x="31" y="2"/>
                    </a:lnTo>
                    <a:lnTo>
                      <a:pt x="29" y="2"/>
                    </a:lnTo>
                    <a:lnTo>
                      <a:pt x="2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3" name="Freeform 549"/>
              <p:cNvSpPr>
                <a:spLocks/>
              </p:cNvSpPr>
              <p:nvPr/>
            </p:nvSpPr>
            <p:spPr bwMode="auto">
              <a:xfrm>
                <a:off x="3897" y="3774"/>
                <a:ext cx="17" cy="12"/>
              </a:xfrm>
              <a:custGeom>
                <a:avLst/>
                <a:gdLst/>
                <a:ahLst/>
                <a:cxnLst>
                  <a:cxn ang="0">
                    <a:pos x="17" y="9"/>
                  </a:cxn>
                  <a:cxn ang="0">
                    <a:pos x="14" y="7"/>
                  </a:cxn>
                  <a:cxn ang="0">
                    <a:pos x="17" y="7"/>
                  </a:cxn>
                  <a:cxn ang="0">
                    <a:pos x="14" y="4"/>
                  </a:cxn>
                  <a:cxn ang="0">
                    <a:pos x="12" y="4"/>
                  </a:cxn>
                  <a:cxn ang="0">
                    <a:pos x="10" y="4"/>
                  </a:cxn>
                  <a:cxn ang="0">
                    <a:pos x="10" y="2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2" y="2"/>
                  </a:cxn>
                  <a:cxn ang="0">
                    <a:pos x="5" y="2"/>
                  </a:cxn>
                  <a:cxn ang="0">
                    <a:pos x="7" y="2"/>
                  </a:cxn>
                  <a:cxn ang="0">
                    <a:pos x="7" y="4"/>
                  </a:cxn>
                  <a:cxn ang="0">
                    <a:pos x="5" y="2"/>
                  </a:cxn>
                  <a:cxn ang="0">
                    <a:pos x="5" y="7"/>
                  </a:cxn>
                  <a:cxn ang="0">
                    <a:pos x="5" y="9"/>
                  </a:cxn>
                  <a:cxn ang="0">
                    <a:pos x="7" y="12"/>
                  </a:cxn>
                  <a:cxn ang="0">
                    <a:pos x="12" y="12"/>
                  </a:cxn>
                  <a:cxn ang="0">
                    <a:pos x="12" y="9"/>
                  </a:cxn>
                  <a:cxn ang="0">
                    <a:pos x="14" y="9"/>
                  </a:cxn>
                  <a:cxn ang="0">
                    <a:pos x="17" y="9"/>
                  </a:cxn>
                  <a:cxn ang="0">
                    <a:pos x="17" y="9"/>
                  </a:cxn>
                </a:cxnLst>
                <a:rect l="0" t="0" r="r" b="b"/>
                <a:pathLst>
                  <a:path w="17" h="12">
                    <a:moveTo>
                      <a:pt x="17" y="9"/>
                    </a:moveTo>
                    <a:lnTo>
                      <a:pt x="14" y="7"/>
                    </a:lnTo>
                    <a:lnTo>
                      <a:pt x="17" y="7"/>
                    </a:lnTo>
                    <a:lnTo>
                      <a:pt x="14" y="4"/>
                    </a:lnTo>
                    <a:lnTo>
                      <a:pt x="12" y="4"/>
                    </a:lnTo>
                    <a:lnTo>
                      <a:pt x="10" y="4"/>
                    </a:lnTo>
                    <a:lnTo>
                      <a:pt x="10" y="2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2" y="2"/>
                    </a:lnTo>
                    <a:lnTo>
                      <a:pt x="5" y="2"/>
                    </a:lnTo>
                    <a:lnTo>
                      <a:pt x="7" y="2"/>
                    </a:lnTo>
                    <a:lnTo>
                      <a:pt x="7" y="4"/>
                    </a:lnTo>
                    <a:lnTo>
                      <a:pt x="5" y="2"/>
                    </a:lnTo>
                    <a:lnTo>
                      <a:pt x="5" y="7"/>
                    </a:lnTo>
                    <a:lnTo>
                      <a:pt x="5" y="9"/>
                    </a:lnTo>
                    <a:lnTo>
                      <a:pt x="7" y="12"/>
                    </a:lnTo>
                    <a:lnTo>
                      <a:pt x="12" y="12"/>
                    </a:lnTo>
                    <a:lnTo>
                      <a:pt x="12" y="9"/>
                    </a:lnTo>
                    <a:lnTo>
                      <a:pt x="14" y="9"/>
                    </a:lnTo>
                    <a:lnTo>
                      <a:pt x="17" y="9"/>
                    </a:lnTo>
                    <a:lnTo>
                      <a:pt x="17" y="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4" name="Freeform 550"/>
              <p:cNvSpPr>
                <a:spLocks/>
              </p:cNvSpPr>
              <p:nvPr/>
            </p:nvSpPr>
            <p:spPr bwMode="auto">
              <a:xfrm>
                <a:off x="3862" y="3696"/>
                <a:ext cx="42" cy="19"/>
              </a:xfrm>
              <a:custGeom>
                <a:avLst/>
                <a:gdLst/>
                <a:ahLst/>
                <a:cxnLst>
                  <a:cxn ang="0">
                    <a:pos x="30" y="14"/>
                  </a:cxn>
                  <a:cxn ang="0">
                    <a:pos x="30" y="11"/>
                  </a:cxn>
                  <a:cxn ang="0">
                    <a:pos x="35" y="9"/>
                  </a:cxn>
                  <a:cxn ang="0">
                    <a:pos x="42" y="7"/>
                  </a:cxn>
                  <a:cxn ang="0">
                    <a:pos x="42" y="4"/>
                  </a:cxn>
                  <a:cxn ang="0">
                    <a:pos x="40" y="0"/>
                  </a:cxn>
                  <a:cxn ang="0">
                    <a:pos x="35" y="0"/>
                  </a:cxn>
                  <a:cxn ang="0">
                    <a:pos x="30" y="2"/>
                  </a:cxn>
                  <a:cxn ang="0">
                    <a:pos x="26" y="0"/>
                  </a:cxn>
                  <a:cxn ang="0">
                    <a:pos x="14" y="0"/>
                  </a:cxn>
                  <a:cxn ang="0">
                    <a:pos x="4" y="7"/>
                  </a:cxn>
                  <a:cxn ang="0">
                    <a:pos x="0" y="9"/>
                  </a:cxn>
                  <a:cxn ang="0">
                    <a:pos x="2" y="14"/>
                  </a:cxn>
                  <a:cxn ang="0">
                    <a:pos x="7" y="14"/>
                  </a:cxn>
                  <a:cxn ang="0">
                    <a:pos x="9" y="11"/>
                  </a:cxn>
                  <a:cxn ang="0">
                    <a:pos x="14" y="11"/>
                  </a:cxn>
                  <a:cxn ang="0">
                    <a:pos x="18" y="14"/>
                  </a:cxn>
                  <a:cxn ang="0">
                    <a:pos x="21" y="19"/>
                  </a:cxn>
                  <a:cxn ang="0">
                    <a:pos x="26" y="19"/>
                  </a:cxn>
                  <a:cxn ang="0">
                    <a:pos x="28" y="16"/>
                  </a:cxn>
                  <a:cxn ang="0">
                    <a:pos x="30" y="14"/>
                  </a:cxn>
                </a:cxnLst>
                <a:rect l="0" t="0" r="r" b="b"/>
                <a:pathLst>
                  <a:path w="42" h="19">
                    <a:moveTo>
                      <a:pt x="30" y="14"/>
                    </a:moveTo>
                    <a:lnTo>
                      <a:pt x="30" y="11"/>
                    </a:lnTo>
                    <a:lnTo>
                      <a:pt x="35" y="9"/>
                    </a:lnTo>
                    <a:lnTo>
                      <a:pt x="42" y="7"/>
                    </a:lnTo>
                    <a:lnTo>
                      <a:pt x="42" y="4"/>
                    </a:lnTo>
                    <a:lnTo>
                      <a:pt x="40" y="0"/>
                    </a:lnTo>
                    <a:lnTo>
                      <a:pt x="35" y="0"/>
                    </a:lnTo>
                    <a:lnTo>
                      <a:pt x="30" y="2"/>
                    </a:lnTo>
                    <a:lnTo>
                      <a:pt x="26" y="0"/>
                    </a:lnTo>
                    <a:lnTo>
                      <a:pt x="14" y="0"/>
                    </a:lnTo>
                    <a:lnTo>
                      <a:pt x="4" y="7"/>
                    </a:lnTo>
                    <a:lnTo>
                      <a:pt x="0" y="9"/>
                    </a:lnTo>
                    <a:lnTo>
                      <a:pt x="2" y="14"/>
                    </a:lnTo>
                    <a:lnTo>
                      <a:pt x="7" y="14"/>
                    </a:lnTo>
                    <a:lnTo>
                      <a:pt x="9" y="11"/>
                    </a:lnTo>
                    <a:lnTo>
                      <a:pt x="14" y="11"/>
                    </a:lnTo>
                    <a:lnTo>
                      <a:pt x="18" y="14"/>
                    </a:lnTo>
                    <a:lnTo>
                      <a:pt x="21" y="19"/>
                    </a:lnTo>
                    <a:lnTo>
                      <a:pt x="26" y="19"/>
                    </a:lnTo>
                    <a:lnTo>
                      <a:pt x="28" y="16"/>
                    </a:lnTo>
                    <a:lnTo>
                      <a:pt x="30" y="1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5" name="Freeform 551"/>
              <p:cNvSpPr>
                <a:spLocks/>
              </p:cNvSpPr>
              <p:nvPr/>
            </p:nvSpPr>
            <p:spPr bwMode="auto">
              <a:xfrm>
                <a:off x="3814" y="3712"/>
                <a:ext cx="31" cy="24"/>
              </a:xfrm>
              <a:custGeom>
                <a:avLst/>
                <a:gdLst/>
                <a:ahLst/>
                <a:cxnLst>
                  <a:cxn ang="0">
                    <a:pos x="5" y="21"/>
                  </a:cxn>
                  <a:cxn ang="0">
                    <a:pos x="7" y="21"/>
                  </a:cxn>
                  <a:cxn ang="0">
                    <a:pos x="12" y="17"/>
                  </a:cxn>
                  <a:cxn ang="0">
                    <a:pos x="19" y="14"/>
                  </a:cxn>
                  <a:cxn ang="0">
                    <a:pos x="22" y="12"/>
                  </a:cxn>
                  <a:cxn ang="0">
                    <a:pos x="29" y="5"/>
                  </a:cxn>
                  <a:cxn ang="0">
                    <a:pos x="31" y="0"/>
                  </a:cxn>
                  <a:cxn ang="0">
                    <a:pos x="29" y="0"/>
                  </a:cxn>
                  <a:cxn ang="0">
                    <a:pos x="24" y="0"/>
                  </a:cxn>
                  <a:cxn ang="0">
                    <a:pos x="19" y="7"/>
                  </a:cxn>
                  <a:cxn ang="0">
                    <a:pos x="17" y="7"/>
                  </a:cxn>
                  <a:cxn ang="0">
                    <a:pos x="10" y="7"/>
                  </a:cxn>
                  <a:cxn ang="0">
                    <a:pos x="7" y="10"/>
                  </a:cxn>
                  <a:cxn ang="0">
                    <a:pos x="3" y="17"/>
                  </a:cxn>
                  <a:cxn ang="0">
                    <a:pos x="0" y="21"/>
                  </a:cxn>
                  <a:cxn ang="0">
                    <a:pos x="3" y="24"/>
                  </a:cxn>
                  <a:cxn ang="0">
                    <a:pos x="5" y="21"/>
                  </a:cxn>
                </a:cxnLst>
                <a:rect l="0" t="0" r="r" b="b"/>
                <a:pathLst>
                  <a:path w="31" h="24">
                    <a:moveTo>
                      <a:pt x="5" y="21"/>
                    </a:moveTo>
                    <a:lnTo>
                      <a:pt x="7" y="21"/>
                    </a:lnTo>
                    <a:lnTo>
                      <a:pt x="12" y="17"/>
                    </a:lnTo>
                    <a:lnTo>
                      <a:pt x="19" y="14"/>
                    </a:lnTo>
                    <a:lnTo>
                      <a:pt x="22" y="12"/>
                    </a:lnTo>
                    <a:lnTo>
                      <a:pt x="29" y="5"/>
                    </a:lnTo>
                    <a:lnTo>
                      <a:pt x="31" y="0"/>
                    </a:lnTo>
                    <a:lnTo>
                      <a:pt x="29" y="0"/>
                    </a:lnTo>
                    <a:lnTo>
                      <a:pt x="24" y="0"/>
                    </a:lnTo>
                    <a:lnTo>
                      <a:pt x="19" y="7"/>
                    </a:lnTo>
                    <a:lnTo>
                      <a:pt x="17" y="7"/>
                    </a:lnTo>
                    <a:lnTo>
                      <a:pt x="10" y="7"/>
                    </a:lnTo>
                    <a:lnTo>
                      <a:pt x="7" y="10"/>
                    </a:lnTo>
                    <a:lnTo>
                      <a:pt x="3" y="17"/>
                    </a:lnTo>
                    <a:lnTo>
                      <a:pt x="0" y="21"/>
                    </a:lnTo>
                    <a:lnTo>
                      <a:pt x="3" y="24"/>
                    </a:lnTo>
                    <a:lnTo>
                      <a:pt x="5" y="2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6" name="Freeform 552"/>
              <p:cNvSpPr>
                <a:spLocks/>
              </p:cNvSpPr>
              <p:nvPr/>
            </p:nvSpPr>
            <p:spPr bwMode="auto">
              <a:xfrm>
                <a:off x="3850" y="3821"/>
                <a:ext cx="16" cy="17"/>
              </a:xfrm>
              <a:custGeom>
                <a:avLst/>
                <a:gdLst/>
                <a:ahLst/>
                <a:cxnLst>
                  <a:cxn ang="0">
                    <a:pos x="4" y="17"/>
                  </a:cxn>
                  <a:cxn ang="0">
                    <a:pos x="7" y="17"/>
                  </a:cxn>
                  <a:cxn ang="0">
                    <a:pos x="9" y="17"/>
                  </a:cxn>
                  <a:cxn ang="0">
                    <a:pos x="9" y="10"/>
                  </a:cxn>
                  <a:cxn ang="0">
                    <a:pos x="12" y="10"/>
                  </a:cxn>
                  <a:cxn ang="0">
                    <a:pos x="16" y="7"/>
                  </a:cxn>
                  <a:cxn ang="0">
                    <a:pos x="16" y="5"/>
                  </a:cxn>
                  <a:cxn ang="0">
                    <a:pos x="12" y="2"/>
                  </a:cxn>
                  <a:cxn ang="0">
                    <a:pos x="12" y="0"/>
                  </a:cxn>
                  <a:cxn ang="0">
                    <a:pos x="9" y="2"/>
                  </a:cxn>
                  <a:cxn ang="0">
                    <a:pos x="9" y="7"/>
                  </a:cxn>
                  <a:cxn ang="0">
                    <a:pos x="7" y="10"/>
                  </a:cxn>
                  <a:cxn ang="0">
                    <a:pos x="4" y="7"/>
                  </a:cxn>
                  <a:cxn ang="0">
                    <a:pos x="0" y="7"/>
                  </a:cxn>
                  <a:cxn ang="0">
                    <a:pos x="0" y="12"/>
                  </a:cxn>
                  <a:cxn ang="0">
                    <a:pos x="4" y="14"/>
                  </a:cxn>
                  <a:cxn ang="0">
                    <a:pos x="4" y="17"/>
                  </a:cxn>
                </a:cxnLst>
                <a:rect l="0" t="0" r="r" b="b"/>
                <a:pathLst>
                  <a:path w="16" h="17">
                    <a:moveTo>
                      <a:pt x="4" y="17"/>
                    </a:moveTo>
                    <a:lnTo>
                      <a:pt x="7" y="17"/>
                    </a:lnTo>
                    <a:lnTo>
                      <a:pt x="9" y="17"/>
                    </a:lnTo>
                    <a:lnTo>
                      <a:pt x="9" y="10"/>
                    </a:lnTo>
                    <a:lnTo>
                      <a:pt x="12" y="10"/>
                    </a:lnTo>
                    <a:lnTo>
                      <a:pt x="16" y="7"/>
                    </a:lnTo>
                    <a:lnTo>
                      <a:pt x="16" y="5"/>
                    </a:lnTo>
                    <a:lnTo>
                      <a:pt x="12" y="2"/>
                    </a:lnTo>
                    <a:lnTo>
                      <a:pt x="12" y="0"/>
                    </a:lnTo>
                    <a:lnTo>
                      <a:pt x="9" y="2"/>
                    </a:lnTo>
                    <a:lnTo>
                      <a:pt x="9" y="7"/>
                    </a:lnTo>
                    <a:lnTo>
                      <a:pt x="7" y="10"/>
                    </a:lnTo>
                    <a:lnTo>
                      <a:pt x="4" y="7"/>
                    </a:lnTo>
                    <a:lnTo>
                      <a:pt x="0" y="7"/>
                    </a:lnTo>
                    <a:lnTo>
                      <a:pt x="0" y="12"/>
                    </a:lnTo>
                    <a:lnTo>
                      <a:pt x="4" y="14"/>
                    </a:lnTo>
                    <a:lnTo>
                      <a:pt x="4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7" name="Freeform 553"/>
              <p:cNvSpPr>
                <a:spLocks/>
              </p:cNvSpPr>
              <p:nvPr/>
            </p:nvSpPr>
            <p:spPr bwMode="auto">
              <a:xfrm>
                <a:off x="3805" y="3795"/>
                <a:ext cx="26" cy="19"/>
              </a:xfrm>
              <a:custGeom>
                <a:avLst/>
                <a:gdLst/>
                <a:ahLst/>
                <a:cxnLst>
                  <a:cxn ang="0">
                    <a:pos x="26" y="5"/>
                  </a:cxn>
                  <a:cxn ang="0">
                    <a:pos x="21" y="2"/>
                  </a:cxn>
                  <a:cxn ang="0">
                    <a:pos x="19" y="0"/>
                  </a:cxn>
                  <a:cxn ang="0">
                    <a:pos x="16" y="2"/>
                  </a:cxn>
                  <a:cxn ang="0">
                    <a:pos x="14" y="5"/>
                  </a:cxn>
                  <a:cxn ang="0">
                    <a:pos x="16" y="5"/>
                  </a:cxn>
                  <a:cxn ang="0">
                    <a:pos x="12" y="9"/>
                  </a:cxn>
                  <a:cxn ang="0">
                    <a:pos x="9" y="9"/>
                  </a:cxn>
                  <a:cxn ang="0">
                    <a:pos x="5" y="12"/>
                  </a:cxn>
                  <a:cxn ang="0">
                    <a:pos x="5" y="12"/>
                  </a:cxn>
                  <a:cxn ang="0">
                    <a:pos x="7" y="12"/>
                  </a:cxn>
                  <a:cxn ang="0">
                    <a:pos x="5" y="14"/>
                  </a:cxn>
                  <a:cxn ang="0">
                    <a:pos x="5" y="14"/>
                  </a:cxn>
                  <a:cxn ang="0">
                    <a:pos x="0" y="17"/>
                  </a:cxn>
                  <a:cxn ang="0">
                    <a:pos x="0" y="19"/>
                  </a:cxn>
                  <a:cxn ang="0">
                    <a:pos x="2" y="19"/>
                  </a:cxn>
                  <a:cxn ang="0">
                    <a:pos x="2" y="19"/>
                  </a:cxn>
                  <a:cxn ang="0">
                    <a:pos x="5" y="17"/>
                  </a:cxn>
                  <a:cxn ang="0">
                    <a:pos x="7" y="17"/>
                  </a:cxn>
                  <a:cxn ang="0">
                    <a:pos x="16" y="9"/>
                  </a:cxn>
                  <a:cxn ang="0">
                    <a:pos x="19" y="5"/>
                  </a:cxn>
                  <a:cxn ang="0">
                    <a:pos x="21" y="5"/>
                  </a:cxn>
                  <a:cxn ang="0">
                    <a:pos x="23" y="5"/>
                  </a:cxn>
                  <a:cxn ang="0">
                    <a:pos x="26" y="5"/>
                  </a:cxn>
                </a:cxnLst>
                <a:rect l="0" t="0" r="r" b="b"/>
                <a:pathLst>
                  <a:path w="26" h="19">
                    <a:moveTo>
                      <a:pt x="26" y="5"/>
                    </a:moveTo>
                    <a:lnTo>
                      <a:pt x="21" y="2"/>
                    </a:lnTo>
                    <a:lnTo>
                      <a:pt x="19" y="0"/>
                    </a:lnTo>
                    <a:lnTo>
                      <a:pt x="16" y="2"/>
                    </a:lnTo>
                    <a:lnTo>
                      <a:pt x="14" y="5"/>
                    </a:lnTo>
                    <a:lnTo>
                      <a:pt x="16" y="5"/>
                    </a:lnTo>
                    <a:lnTo>
                      <a:pt x="12" y="9"/>
                    </a:lnTo>
                    <a:lnTo>
                      <a:pt x="9" y="9"/>
                    </a:lnTo>
                    <a:lnTo>
                      <a:pt x="5" y="12"/>
                    </a:lnTo>
                    <a:lnTo>
                      <a:pt x="5" y="12"/>
                    </a:lnTo>
                    <a:lnTo>
                      <a:pt x="7" y="12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0" y="17"/>
                    </a:lnTo>
                    <a:lnTo>
                      <a:pt x="0" y="19"/>
                    </a:lnTo>
                    <a:lnTo>
                      <a:pt x="2" y="19"/>
                    </a:lnTo>
                    <a:lnTo>
                      <a:pt x="2" y="19"/>
                    </a:lnTo>
                    <a:lnTo>
                      <a:pt x="5" y="17"/>
                    </a:lnTo>
                    <a:lnTo>
                      <a:pt x="7" y="17"/>
                    </a:lnTo>
                    <a:lnTo>
                      <a:pt x="16" y="9"/>
                    </a:lnTo>
                    <a:lnTo>
                      <a:pt x="19" y="5"/>
                    </a:lnTo>
                    <a:lnTo>
                      <a:pt x="21" y="5"/>
                    </a:lnTo>
                    <a:lnTo>
                      <a:pt x="23" y="5"/>
                    </a:lnTo>
                    <a:lnTo>
                      <a:pt x="26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8" name="Freeform 554"/>
              <p:cNvSpPr>
                <a:spLocks/>
              </p:cNvSpPr>
              <p:nvPr/>
            </p:nvSpPr>
            <p:spPr bwMode="auto">
              <a:xfrm>
                <a:off x="3765" y="3771"/>
                <a:ext cx="23" cy="31"/>
              </a:xfrm>
              <a:custGeom>
                <a:avLst/>
                <a:gdLst/>
                <a:ahLst/>
                <a:cxnLst>
                  <a:cxn ang="0">
                    <a:pos x="11" y="29"/>
                  </a:cxn>
                  <a:cxn ang="0">
                    <a:pos x="14" y="26"/>
                  </a:cxn>
                  <a:cxn ang="0">
                    <a:pos x="16" y="26"/>
                  </a:cxn>
                  <a:cxn ang="0">
                    <a:pos x="19" y="26"/>
                  </a:cxn>
                  <a:cxn ang="0">
                    <a:pos x="21" y="24"/>
                  </a:cxn>
                  <a:cxn ang="0">
                    <a:pos x="21" y="22"/>
                  </a:cxn>
                  <a:cxn ang="0">
                    <a:pos x="21" y="19"/>
                  </a:cxn>
                  <a:cxn ang="0">
                    <a:pos x="21" y="15"/>
                  </a:cxn>
                  <a:cxn ang="0">
                    <a:pos x="23" y="12"/>
                  </a:cxn>
                  <a:cxn ang="0">
                    <a:pos x="21" y="12"/>
                  </a:cxn>
                  <a:cxn ang="0">
                    <a:pos x="21" y="10"/>
                  </a:cxn>
                  <a:cxn ang="0">
                    <a:pos x="21" y="5"/>
                  </a:cxn>
                  <a:cxn ang="0">
                    <a:pos x="19" y="3"/>
                  </a:cxn>
                  <a:cxn ang="0">
                    <a:pos x="16" y="0"/>
                  </a:cxn>
                  <a:cxn ang="0">
                    <a:pos x="14" y="0"/>
                  </a:cxn>
                  <a:cxn ang="0">
                    <a:pos x="11" y="3"/>
                  </a:cxn>
                  <a:cxn ang="0">
                    <a:pos x="9" y="5"/>
                  </a:cxn>
                  <a:cxn ang="0">
                    <a:pos x="9" y="7"/>
                  </a:cxn>
                  <a:cxn ang="0">
                    <a:pos x="4" y="10"/>
                  </a:cxn>
                  <a:cxn ang="0">
                    <a:pos x="2" y="12"/>
                  </a:cxn>
                  <a:cxn ang="0">
                    <a:pos x="2" y="15"/>
                  </a:cxn>
                  <a:cxn ang="0">
                    <a:pos x="0" y="15"/>
                  </a:cxn>
                  <a:cxn ang="0">
                    <a:pos x="0" y="17"/>
                  </a:cxn>
                  <a:cxn ang="0">
                    <a:pos x="2" y="19"/>
                  </a:cxn>
                  <a:cxn ang="0">
                    <a:pos x="2" y="22"/>
                  </a:cxn>
                  <a:cxn ang="0">
                    <a:pos x="4" y="22"/>
                  </a:cxn>
                  <a:cxn ang="0">
                    <a:pos x="4" y="24"/>
                  </a:cxn>
                  <a:cxn ang="0">
                    <a:pos x="7" y="24"/>
                  </a:cxn>
                  <a:cxn ang="0">
                    <a:pos x="9" y="26"/>
                  </a:cxn>
                  <a:cxn ang="0">
                    <a:pos x="9" y="29"/>
                  </a:cxn>
                  <a:cxn ang="0">
                    <a:pos x="11" y="31"/>
                  </a:cxn>
                  <a:cxn ang="0">
                    <a:pos x="11" y="29"/>
                  </a:cxn>
                </a:cxnLst>
                <a:rect l="0" t="0" r="r" b="b"/>
                <a:pathLst>
                  <a:path w="23" h="31">
                    <a:moveTo>
                      <a:pt x="11" y="29"/>
                    </a:moveTo>
                    <a:lnTo>
                      <a:pt x="14" y="26"/>
                    </a:lnTo>
                    <a:lnTo>
                      <a:pt x="16" y="26"/>
                    </a:lnTo>
                    <a:lnTo>
                      <a:pt x="19" y="26"/>
                    </a:lnTo>
                    <a:lnTo>
                      <a:pt x="21" y="24"/>
                    </a:lnTo>
                    <a:lnTo>
                      <a:pt x="21" y="22"/>
                    </a:lnTo>
                    <a:lnTo>
                      <a:pt x="21" y="19"/>
                    </a:lnTo>
                    <a:lnTo>
                      <a:pt x="21" y="15"/>
                    </a:lnTo>
                    <a:lnTo>
                      <a:pt x="23" y="12"/>
                    </a:lnTo>
                    <a:lnTo>
                      <a:pt x="21" y="12"/>
                    </a:lnTo>
                    <a:lnTo>
                      <a:pt x="21" y="10"/>
                    </a:lnTo>
                    <a:lnTo>
                      <a:pt x="21" y="5"/>
                    </a:lnTo>
                    <a:lnTo>
                      <a:pt x="19" y="3"/>
                    </a:lnTo>
                    <a:lnTo>
                      <a:pt x="16" y="0"/>
                    </a:lnTo>
                    <a:lnTo>
                      <a:pt x="14" y="0"/>
                    </a:lnTo>
                    <a:lnTo>
                      <a:pt x="11" y="3"/>
                    </a:lnTo>
                    <a:lnTo>
                      <a:pt x="9" y="5"/>
                    </a:lnTo>
                    <a:lnTo>
                      <a:pt x="9" y="7"/>
                    </a:lnTo>
                    <a:lnTo>
                      <a:pt x="4" y="10"/>
                    </a:lnTo>
                    <a:lnTo>
                      <a:pt x="2" y="12"/>
                    </a:lnTo>
                    <a:lnTo>
                      <a:pt x="2" y="15"/>
                    </a:lnTo>
                    <a:lnTo>
                      <a:pt x="0" y="15"/>
                    </a:lnTo>
                    <a:lnTo>
                      <a:pt x="0" y="17"/>
                    </a:lnTo>
                    <a:lnTo>
                      <a:pt x="2" y="19"/>
                    </a:lnTo>
                    <a:lnTo>
                      <a:pt x="2" y="22"/>
                    </a:lnTo>
                    <a:lnTo>
                      <a:pt x="4" y="22"/>
                    </a:lnTo>
                    <a:lnTo>
                      <a:pt x="4" y="24"/>
                    </a:lnTo>
                    <a:lnTo>
                      <a:pt x="7" y="24"/>
                    </a:lnTo>
                    <a:lnTo>
                      <a:pt x="9" y="26"/>
                    </a:lnTo>
                    <a:lnTo>
                      <a:pt x="9" y="29"/>
                    </a:lnTo>
                    <a:lnTo>
                      <a:pt x="11" y="31"/>
                    </a:lnTo>
                    <a:lnTo>
                      <a:pt x="11" y="2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79" name="Freeform 555"/>
              <p:cNvSpPr>
                <a:spLocks/>
              </p:cNvSpPr>
              <p:nvPr/>
            </p:nvSpPr>
            <p:spPr bwMode="auto">
              <a:xfrm>
                <a:off x="3746" y="3778"/>
                <a:ext cx="16" cy="19"/>
              </a:xfrm>
              <a:custGeom>
                <a:avLst/>
                <a:gdLst/>
                <a:ahLst/>
                <a:cxnLst>
                  <a:cxn ang="0">
                    <a:pos x="9" y="3"/>
                  </a:cxn>
                  <a:cxn ang="0">
                    <a:pos x="4" y="5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2" y="10"/>
                  </a:cxn>
                  <a:cxn ang="0">
                    <a:pos x="0" y="12"/>
                  </a:cxn>
                  <a:cxn ang="0">
                    <a:pos x="0" y="15"/>
                  </a:cxn>
                  <a:cxn ang="0">
                    <a:pos x="0" y="17"/>
                  </a:cxn>
                  <a:cxn ang="0">
                    <a:pos x="2" y="17"/>
                  </a:cxn>
                  <a:cxn ang="0">
                    <a:pos x="4" y="19"/>
                  </a:cxn>
                  <a:cxn ang="0">
                    <a:pos x="9" y="19"/>
                  </a:cxn>
                  <a:cxn ang="0">
                    <a:pos x="11" y="17"/>
                  </a:cxn>
                  <a:cxn ang="0">
                    <a:pos x="11" y="15"/>
                  </a:cxn>
                  <a:cxn ang="0">
                    <a:pos x="11" y="12"/>
                  </a:cxn>
                  <a:cxn ang="0">
                    <a:pos x="14" y="12"/>
                  </a:cxn>
                  <a:cxn ang="0">
                    <a:pos x="14" y="10"/>
                  </a:cxn>
                  <a:cxn ang="0">
                    <a:pos x="14" y="8"/>
                  </a:cxn>
                  <a:cxn ang="0">
                    <a:pos x="14" y="5"/>
                  </a:cxn>
                  <a:cxn ang="0">
                    <a:pos x="14" y="3"/>
                  </a:cxn>
                  <a:cxn ang="0">
                    <a:pos x="16" y="3"/>
                  </a:cxn>
                  <a:cxn ang="0">
                    <a:pos x="14" y="0"/>
                  </a:cxn>
                  <a:cxn ang="0">
                    <a:pos x="11" y="3"/>
                  </a:cxn>
                  <a:cxn ang="0">
                    <a:pos x="14" y="3"/>
                  </a:cxn>
                  <a:cxn ang="0">
                    <a:pos x="14" y="5"/>
                  </a:cxn>
                  <a:cxn ang="0">
                    <a:pos x="11" y="5"/>
                  </a:cxn>
                  <a:cxn ang="0">
                    <a:pos x="9" y="5"/>
                  </a:cxn>
                  <a:cxn ang="0">
                    <a:pos x="11" y="3"/>
                  </a:cxn>
                  <a:cxn ang="0">
                    <a:pos x="9" y="0"/>
                  </a:cxn>
                  <a:cxn ang="0">
                    <a:pos x="9" y="3"/>
                  </a:cxn>
                </a:cxnLst>
                <a:rect l="0" t="0" r="r" b="b"/>
                <a:pathLst>
                  <a:path w="16" h="19">
                    <a:moveTo>
                      <a:pt x="9" y="3"/>
                    </a:moveTo>
                    <a:lnTo>
                      <a:pt x="4" y="5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10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7"/>
                    </a:lnTo>
                    <a:lnTo>
                      <a:pt x="2" y="17"/>
                    </a:lnTo>
                    <a:lnTo>
                      <a:pt x="4" y="19"/>
                    </a:lnTo>
                    <a:lnTo>
                      <a:pt x="9" y="19"/>
                    </a:lnTo>
                    <a:lnTo>
                      <a:pt x="11" y="17"/>
                    </a:lnTo>
                    <a:lnTo>
                      <a:pt x="11" y="15"/>
                    </a:lnTo>
                    <a:lnTo>
                      <a:pt x="11" y="12"/>
                    </a:lnTo>
                    <a:lnTo>
                      <a:pt x="14" y="12"/>
                    </a:lnTo>
                    <a:lnTo>
                      <a:pt x="14" y="10"/>
                    </a:lnTo>
                    <a:lnTo>
                      <a:pt x="14" y="8"/>
                    </a:lnTo>
                    <a:lnTo>
                      <a:pt x="14" y="5"/>
                    </a:lnTo>
                    <a:lnTo>
                      <a:pt x="14" y="3"/>
                    </a:lnTo>
                    <a:lnTo>
                      <a:pt x="16" y="3"/>
                    </a:lnTo>
                    <a:lnTo>
                      <a:pt x="14" y="0"/>
                    </a:lnTo>
                    <a:lnTo>
                      <a:pt x="11" y="3"/>
                    </a:lnTo>
                    <a:lnTo>
                      <a:pt x="14" y="3"/>
                    </a:lnTo>
                    <a:lnTo>
                      <a:pt x="14" y="5"/>
                    </a:lnTo>
                    <a:lnTo>
                      <a:pt x="11" y="5"/>
                    </a:lnTo>
                    <a:lnTo>
                      <a:pt x="9" y="5"/>
                    </a:lnTo>
                    <a:lnTo>
                      <a:pt x="11" y="3"/>
                    </a:lnTo>
                    <a:lnTo>
                      <a:pt x="9" y="0"/>
                    </a:lnTo>
                    <a:lnTo>
                      <a:pt x="9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0" name="Freeform 556"/>
              <p:cNvSpPr>
                <a:spLocks/>
              </p:cNvSpPr>
              <p:nvPr/>
            </p:nvSpPr>
            <p:spPr bwMode="auto">
              <a:xfrm>
                <a:off x="3682" y="3826"/>
                <a:ext cx="19" cy="14"/>
              </a:xfrm>
              <a:custGeom>
                <a:avLst/>
                <a:gdLst/>
                <a:ahLst/>
                <a:cxnLst>
                  <a:cxn ang="0">
                    <a:pos x="19" y="7"/>
                  </a:cxn>
                  <a:cxn ang="0">
                    <a:pos x="19" y="5"/>
                  </a:cxn>
                  <a:cxn ang="0">
                    <a:pos x="16" y="2"/>
                  </a:cxn>
                  <a:cxn ang="0">
                    <a:pos x="16" y="2"/>
                  </a:cxn>
                  <a:cxn ang="0">
                    <a:pos x="16" y="0"/>
                  </a:cxn>
                  <a:cxn ang="0">
                    <a:pos x="14" y="0"/>
                  </a:cxn>
                  <a:cxn ang="0">
                    <a:pos x="14" y="2"/>
                  </a:cxn>
                  <a:cxn ang="0">
                    <a:pos x="12" y="2"/>
                  </a:cxn>
                  <a:cxn ang="0">
                    <a:pos x="9" y="2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9" y="0"/>
                  </a:cxn>
                  <a:cxn ang="0">
                    <a:pos x="7" y="2"/>
                  </a:cxn>
                  <a:cxn ang="0">
                    <a:pos x="7" y="5"/>
                  </a:cxn>
                  <a:cxn ang="0">
                    <a:pos x="9" y="5"/>
                  </a:cxn>
                  <a:cxn ang="0">
                    <a:pos x="12" y="5"/>
                  </a:cxn>
                  <a:cxn ang="0">
                    <a:pos x="12" y="7"/>
                  </a:cxn>
                  <a:cxn ang="0">
                    <a:pos x="9" y="7"/>
                  </a:cxn>
                  <a:cxn ang="0">
                    <a:pos x="7" y="7"/>
                  </a:cxn>
                  <a:cxn ang="0">
                    <a:pos x="7" y="7"/>
                  </a:cxn>
                  <a:cxn ang="0">
                    <a:pos x="7" y="5"/>
                  </a:cxn>
                  <a:cxn ang="0">
                    <a:pos x="7" y="2"/>
                  </a:cxn>
                  <a:cxn ang="0">
                    <a:pos x="5" y="5"/>
                  </a:cxn>
                  <a:cxn ang="0">
                    <a:pos x="5" y="2"/>
                  </a:cxn>
                  <a:cxn ang="0">
                    <a:pos x="2" y="2"/>
                  </a:cxn>
                  <a:cxn ang="0">
                    <a:pos x="2" y="5"/>
                  </a:cxn>
                  <a:cxn ang="0">
                    <a:pos x="2" y="9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2" y="12"/>
                  </a:cxn>
                  <a:cxn ang="0">
                    <a:pos x="5" y="12"/>
                  </a:cxn>
                  <a:cxn ang="0">
                    <a:pos x="7" y="12"/>
                  </a:cxn>
                  <a:cxn ang="0">
                    <a:pos x="9" y="12"/>
                  </a:cxn>
                  <a:cxn ang="0">
                    <a:pos x="9" y="9"/>
                  </a:cxn>
                  <a:cxn ang="0">
                    <a:pos x="12" y="9"/>
                  </a:cxn>
                  <a:cxn ang="0">
                    <a:pos x="12" y="12"/>
                  </a:cxn>
                  <a:cxn ang="0">
                    <a:pos x="14" y="9"/>
                  </a:cxn>
                  <a:cxn ang="0">
                    <a:pos x="16" y="9"/>
                  </a:cxn>
                  <a:cxn ang="0">
                    <a:pos x="19" y="7"/>
                  </a:cxn>
                </a:cxnLst>
                <a:rect l="0" t="0" r="r" b="b"/>
                <a:pathLst>
                  <a:path w="19" h="14">
                    <a:moveTo>
                      <a:pt x="19" y="7"/>
                    </a:moveTo>
                    <a:lnTo>
                      <a:pt x="19" y="5"/>
                    </a:lnTo>
                    <a:lnTo>
                      <a:pt x="16" y="2"/>
                    </a:lnTo>
                    <a:lnTo>
                      <a:pt x="16" y="2"/>
                    </a:lnTo>
                    <a:lnTo>
                      <a:pt x="16" y="0"/>
                    </a:lnTo>
                    <a:lnTo>
                      <a:pt x="14" y="0"/>
                    </a:lnTo>
                    <a:lnTo>
                      <a:pt x="14" y="2"/>
                    </a:lnTo>
                    <a:lnTo>
                      <a:pt x="12" y="2"/>
                    </a:lnTo>
                    <a:lnTo>
                      <a:pt x="9" y="2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7" y="2"/>
                    </a:lnTo>
                    <a:lnTo>
                      <a:pt x="7" y="5"/>
                    </a:lnTo>
                    <a:lnTo>
                      <a:pt x="9" y="5"/>
                    </a:lnTo>
                    <a:lnTo>
                      <a:pt x="12" y="5"/>
                    </a:lnTo>
                    <a:lnTo>
                      <a:pt x="12" y="7"/>
                    </a:lnTo>
                    <a:lnTo>
                      <a:pt x="9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5"/>
                    </a:lnTo>
                    <a:lnTo>
                      <a:pt x="7" y="2"/>
                    </a:lnTo>
                    <a:lnTo>
                      <a:pt x="5" y="5"/>
                    </a:lnTo>
                    <a:lnTo>
                      <a:pt x="5" y="2"/>
                    </a:lnTo>
                    <a:lnTo>
                      <a:pt x="2" y="2"/>
                    </a:lnTo>
                    <a:lnTo>
                      <a:pt x="2" y="5"/>
                    </a:lnTo>
                    <a:lnTo>
                      <a:pt x="2" y="9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2" y="12"/>
                    </a:lnTo>
                    <a:lnTo>
                      <a:pt x="5" y="12"/>
                    </a:lnTo>
                    <a:lnTo>
                      <a:pt x="7" y="12"/>
                    </a:lnTo>
                    <a:lnTo>
                      <a:pt x="9" y="12"/>
                    </a:lnTo>
                    <a:lnTo>
                      <a:pt x="9" y="9"/>
                    </a:lnTo>
                    <a:lnTo>
                      <a:pt x="12" y="9"/>
                    </a:lnTo>
                    <a:lnTo>
                      <a:pt x="12" y="12"/>
                    </a:lnTo>
                    <a:lnTo>
                      <a:pt x="14" y="9"/>
                    </a:lnTo>
                    <a:lnTo>
                      <a:pt x="16" y="9"/>
                    </a:lnTo>
                    <a:lnTo>
                      <a:pt x="19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1" name="Freeform 557"/>
              <p:cNvSpPr>
                <a:spLocks/>
              </p:cNvSpPr>
              <p:nvPr/>
            </p:nvSpPr>
            <p:spPr bwMode="auto">
              <a:xfrm>
                <a:off x="3696" y="3819"/>
                <a:ext cx="7" cy="7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2" y="7"/>
                  </a:cxn>
                  <a:cxn ang="0">
                    <a:pos x="5" y="7"/>
                  </a:cxn>
                  <a:cxn ang="0">
                    <a:pos x="7" y="4"/>
                  </a:cxn>
                  <a:cxn ang="0">
                    <a:pos x="7" y="2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2" y="0"/>
                  </a:cxn>
                </a:cxnLst>
                <a:rect l="0" t="0" r="r" b="b"/>
                <a:pathLst>
                  <a:path w="7" h="7">
                    <a:moveTo>
                      <a:pt x="2" y="0"/>
                    </a:moveTo>
                    <a:lnTo>
                      <a:pt x="0" y="2"/>
                    </a:lnTo>
                    <a:lnTo>
                      <a:pt x="0" y="4"/>
                    </a:lnTo>
                    <a:lnTo>
                      <a:pt x="2" y="7"/>
                    </a:lnTo>
                    <a:lnTo>
                      <a:pt x="5" y="7"/>
                    </a:lnTo>
                    <a:lnTo>
                      <a:pt x="7" y="4"/>
                    </a:lnTo>
                    <a:lnTo>
                      <a:pt x="7" y="2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2" name="Freeform 558"/>
              <p:cNvSpPr>
                <a:spLocks/>
              </p:cNvSpPr>
              <p:nvPr/>
            </p:nvSpPr>
            <p:spPr bwMode="auto">
              <a:xfrm>
                <a:off x="3705" y="3823"/>
                <a:ext cx="5" cy="5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5" y="3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0"/>
                  </a:cxn>
                  <a:cxn ang="0">
                    <a:pos x="0" y="3"/>
                  </a:cxn>
                  <a:cxn ang="0">
                    <a:pos x="0" y="5"/>
                  </a:cxn>
                  <a:cxn ang="0">
                    <a:pos x="3" y="5"/>
                  </a:cxn>
                  <a:cxn ang="0">
                    <a:pos x="5" y="5"/>
                  </a:cxn>
                </a:cxnLst>
                <a:rect l="0" t="0" r="r" b="b"/>
                <a:pathLst>
                  <a:path w="5" h="5">
                    <a:moveTo>
                      <a:pt x="5" y="5"/>
                    </a:moveTo>
                    <a:lnTo>
                      <a:pt x="5" y="3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0" y="0"/>
                    </a:lnTo>
                    <a:lnTo>
                      <a:pt x="0" y="3"/>
                    </a:lnTo>
                    <a:lnTo>
                      <a:pt x="0" y="5"/>
                    </a:lnTo>
                    <a:lnTo>
                      <a:pt x="3" y="5"/>
                    </a:lnTo>
                    <a:lnTo>
                      <a:pt x="5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3" name="Freeform 559"/>
              <p:cNvSpPr>
                <a:spLocks/>
              </p:cNvSpPr>
              <p:nvPr/>
            </p:nvSpPr>
            <p:spPr bwMode="auto">
              <a:xfrm>
                <a:off x="3760" y="3816"/>
                <a:ext cx="14" cy="17"/>
              </a:xfrm>
              <a:custGeom>
                <a:avLst/>
                <a:gdLst/>
                <a:ahLst/>
                <a:cxnLst>
                  <a:cxn ang="0">
                    <a:pos x="12" y="15"/>
                  </a:cxn>
                  <a:cxn ang="0">
                    <a:pos x="14" y="15"/>
                  </a:cxn>
                  <a:cxn ang="0">
                    <a:pos x="14" y="7"/>
                  </a:cxn>
                  <a:cxn ang="0">
                    <a:pos x="7" y="3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0" y="3"/>
                  </a:cxn>
                  <a:cxn ang="0">
                    <a:pos x="2" y="10"/>
                  </a:cxn>
                  <a:cxn ang="0">
                    <a:pos x="5" y="10"/>
                  </a:cxn>
                  <a:cxn ang="0">
                    <a:pos x="12" y="17"/>
                  </a:cxn>
                  <a:cxn ang="0">
                    <a:pos x="12" y="15"/>
                  </a:cxn>
                </a:cxnLst>
                <a:rect l="0" t="0" r="r" b="b"/>
                <a:pathLst>
                  <a:path w="14" h="17">
                    <a:moveTo>
                      <a:pt x="12" y="15"/>
                    </a:moveTo>
                    <a:lnTo>
                      <a:pt x="14" y="15"/>
                    </a:lnTo>
                    <a:lnTo>
                      <a:pt x="14" y="7"/>
                    </a:lnTo>
                    <a:lnTo>
                      <a:pt x="7" y="3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0" y="3"/>
                    </a:lnTo>
                    <a:lnTo>
                      <a:pt x="2" y="10"/>
                    </a:lnTo>
                    <a:lnTo>
                      <a:pt x="5" y="10"/>
                    </a:lnTo>
                    <a:lnTo>
                      <a:pt x="12" y="17"/>
                    </a:lnTo>
                    <a:lnTo>
                      <a:pt x="12" y="1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4" name="Freeform 560"/>
              <p:cNvSpPr>
                <a:spLocks/>
              </p:cNvSpPr>
              <p:nvPr/>
            </p:nvSpPr>
            <p:spPr bwMode="auto">
              <a:xfrm>
                <a:off x="3705" y="3795"/>
                <a:ext cx="10" cy="14"/>
              </a:xfrm>
              <a:custGeom>
                <a:avLst/>
                <a:gdLst/>
                <a:ahLst/>
                <a:cxnLst>
                  <a:cxn ang="0">
                    <a:pos x="8" y="14"/>
                  </a:cxn>
                  <a:cxn ang="0">
                    <a:pos x="10" y="12"/>
                  </a:cxn>
                  <a:cxn ang="0">
                    <a:pos x="10" y="9"/>
                  </a:cxn>
                  <a:cxn ang="0">
                    <a:pos x="10" y="7"/>
                  </a:cxn>
                  <a:cxn ang="0">
                    <a:pos x="5" y="2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3" y="7"/>
                  </a:cxn>
                  <a:cxn ang="0">
                    <a:pos x="5" y="14"/>
                  </a:cxn>
                  <a:cxn ang="0">
                    <a:pos x="8" y="14"/>
                  </a:cxn>
                  <a:cxn ang="0">
                    <a:pos x="8" y="14"/>
                  </a:cxn>
                </a:cxnLst>
                <a:rect l="0" t="0" r="r" b="b"/>
                <a:pathLst>
                  <a:path w="10" h="14">
                    <a:moveTo>
                      <a:pt x="8" y="14"/>
                    </a:moveTo>
                    <a:lnTo>
                      <a:pt x="10" y="12"/>
                    </a:lnTo>
                    <a:lnTo>
                      <a:pt x="10" y="9"/>
                    </a:lnTo>
                    <a:lnTo>
                      <a:pt x="10" y="7"/>
                    </a:lnTo>
                    <a:lnTo>
                      <a:pt x="5" y="2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3" y="7"/>
                    </a:lnTo>
                    <a:lnTo>
                      <a:pt x="5" y="14"/>
                    </a:lnTo>
                    <a:lnTo>
                      <a:pt x="8" y="14"/>
                    </a:lnTo>
                    <a:lnTo>
                      <a:pt x="8" y="1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5" name="Freeform 561"/>
              <p:cNvSpPr>
                <a:spLocks/>
              </p:cNvSpPr>
              <p:nvPr/>
            </p:nvSpPr>
            <p:spPr bwMode="auto">
              <a:xfrm>
                <a:off x="3679" y="3750"/>
                <a:ext cx="10" cy="19"/>
              </a:xfrm>
              <a:custGeom>
                <a:avLst/>
                <a:gdLst/>
                <a:ahLst/>
                <a:cxnLst>
                  <a:cxn ang="0">
                    <a:pos x="3" y="17"/>
                  </a:cxn>
                  <a:cxn ang="0">
                    <a:pos x="5" y="17"/>
                  </a:cxn>
                  <a:cxn ang="0">
                    <a:pos x="8" y="12"/>
                  </a:cxn>
                  <a:cxn ang="0">
                    <a:pos x="10" y="12"/>
                  </a:cxn>
                  <a:cxn ang="0">
                    <a:pos x="10" y="10"/>
                  </a:cxn>
                  <a:cxn ang="0">
                    <a:pos x="8" y="7"/>
                  </a:cxn>
                  <a:cxn ang="0">
                    <a:pos x="5" y="2"/>
                  </a:cxn>
                  <a:cxn ang="0">
                    <a:pos x="5" y="0"/>
                  </a:cxn>
                  <a:cxn ang="0">
                    <a:pos x="3" y="2"/>
                  </a:cxn>
                  <a:cxn ang="0">
                    <a:pos x="0" y="10"/>
                  </a:cxn>
                  <a:cxn ang="0">
                    <a:pos x="3" y="12"/>
                  </a:cxn>
                  <a:cxn ang="0">
                    <a:pos x="0" y="17"/>
                  </a:cxn>
                  <a:cxn ang="0">
                    <a:pos x="0" y="17"/>
                  </a:cxn>
                  <a:cxn ang="0">
                    <a:pos x="3" y="19"/>
                  </a:cxn>
                  <a:cxn ang="0">
                    <a:pos x="3" y="17"/>
                  </a:cxn>
                </a:cxnLst>
                <a:rect l="0" t="0" r="r" b="b"/>
                <a:pathLst>
                  <a:path w="10" h="19">
                    <a:moveTo>
                      <a:pt x="3" y="17"/>
                    </a:moveTo>
                    <a:lnTo>
                      <a:pt x="5" y="17"/>
                    </a:lnTo>
                    <a:lnTo>
                      <a:pt x="8" y="12"/>
                    </a:lnTo>
                    <a:lnTo>
                      <a:pt x="10" y="12"/>
                    </a:lnTo>
                    <a:lnTo>
                      <a:pt x="10" y="10"/>
                    </a:lnTo>
                    <a:lnTo>
                      <a:pt x="8" y="7"/>
                    </a:lnTo>
                    <a:lnTo>
                      <a:pt x="5" y="2"/>
                    </a:lnTo>
                    <a:lnTo>
                      <a:pt x="5" y="0"/>
                    </a:lnTo>
                    <a:lnTo>
                      <a:pt x="3" y="2"/>
                    </a:lnTo>
                    <a:lnTo>
                      <a:pt x="0" y="10"/>
                    </a:lnTo>
                    <a:lnTo>
                      <a:pt x="3" y="12"/>
                    </a:lnTo>
                    <a:lnTo>
                      <a:pt x="0" y="17"/>
                    </a:lnTo>
                    <a:lnTo>
                      <a:pt x="0" y="17"/>
                    </a:lnTo>
                    <a:lnTo>
                      <a:pt x="3" y="19"/>
                    </a:lnTo>
                    <a:lnTo>
                      <a:pt x="3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6" name="Freeform 562"/>
              <p:cNvSpPr>
                <a:spLocks/>
              </p:cNvSpPr>
              <p:nvPr/>
            </p:nvSpPr>
            <p:spPr bwMode="auto">
              <a:xfrm>
                <a:off x="3668" y="3729"/>
                <a:ext cx="11" cy="19"/>
              </a:xfrm>
              <a:custGeom>
                <a:avLst/>
                <a:gdLst/>
                <a:ahLst/>
                <a:cxnLst>
                  <a:cxn ang="0">
                    <a:pos x="4" y="16"/>
                  </a:cxn>
                  <a:cxn ang="0">
                    <a:pos x="7" y="12"/>
                  </a:cxn>
                  <a:cxn ang="0">
                    <a:pos x="11" y="2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4" y="2"/>
                  </a:cxn>
                  <a:cxn ang="0">
                    <a:pos x="2" y="4"/>
                  </a:cxn>
                  <a:cxn ang="0">
                    <a:pos x="0" y="9"/>
                  </a:cxn>
                  <a:cxn ang="0">
                    <a:pos x="2" y="19"/>
                  </a:cxn>
                  <a:cxn ang="0">
                    <a:pos x="4" y="19"/>
                  </a:cxn>
                  <a:cxn ang="0">
                    <a:pos x="4" y="16"/>
                  </a:cxn>
                </a:cxnLst>
                <a:rect l="0" t="0" r="r" b="b"/>
                <a:pathLst>
                  <a:path w="11" h="19">
                    <a:moveTo>
                      <a:pt x="4" y="16"/>
                    </a:moveTo>
                    <a:lnTo>
                      <a:pt x="7" y="12"/>
                    </a:lnTo>
                    <a:lnTo>
                      <a:pt x="11" y="2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4" y="2"/>
                    </a:lnTo>
                    <a:lnTo>
                      <a:pt x="2" y="4"/>
                    </a:lnTo>
                    <a:lnTo>
                      <a:pt x="0" y="9"/>
                    </a:lnTo>
                    <a:lnTo>
                      <a:pt x="2" y="19"/>
                    </a:lnTo>
                    <a:lnTo>
                      <a:pt x="4" y="19"/>
                    </a:lnTo>
                    <a:lnTo>
                      <a:pt x="4" y="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7" name="Freeform 563"/>
              <p:cNvSpPr>
                <a:spLocks/>
              </p:cNvSpPr>
              <p:nvPr/>
            </p:nvSpPr>
            <p:spPr bwMode="auto">
              <a:xfrm>
                <a:off x="3625" y="3946"/>
                <a:ext cx="244" cy="74"/>
              </a:xfrm>
              <a:custGeom>
                <a:avLst/>
                <a:gdLst/>
                <a:ahLst/>
                <a:cxnLst>
                  <a:cxn ang="0">
                    <a:pos x="9" y="50"/>
                  </a:cxn>
                  <a:cxn ang="0">
                    <a:pos x="43" y="48"/>
                  </a:cxn>
                  <a:cxn ang="0">
                    <a:pos x="76" y="50"/>
                  </a:cxn>
                  <a:cxn ang="0">
                    <a:pos x="104" y="57"/>
                  </a:cxn>
                  <a:cxn ang="0">
                    <a:pos x="111" y="69"/>
                  </a:cxn>
                  <a:cxn ang="0">
                    <a:pos x="149" y="69"/>
                  </a:cxn>
                  <a:cxn ang="0">
                    <a:pos x="177" y="62"/>
                  </a:cxn>
                  <a:cxn ang="0">
                    <a:pos x="196" y="57"/>
                  </a:cxn>
                  <a:cxn ang="0">
                    <a:pos x="215" y="53"/>
                  </a:cxn>
                  <a:cxn ang="0">
                    <a:pos x="232" y="53"/>
                  </a:cxn>
                  <a:cxn ang="0">
                    <a:pos x="244" y="41"/>
                  </a:cxn>
                  <a:cxn ang="0">
                    <a:pos x="241" y="26"/>
                  </a:cxn>
                  <a:cxn ang="0">
                    <a:pos x="232" y="34"/>
                  </a:cxn>
                  <a:cxn ang="0">
                    <a:pos x="208" y="38"/>
                  </a:cxn>
                  <a:cxn ang="0">
                    <a:pos x="194" y="43"/>
                  </a:cxn>
                  <a:cxn ang="0">
                    <a:pos x="194" y="22"/>
                  </a:cxn>
                  <a:cxn ang="0">
                    <a:pos x="185" y="24"/>
                  </a:cxn>
                  <a:cxn ang="0">
                    <a:pos x="166" y="26"/>
                  </a:cxn>
                  <a:cxn ang="0">
                    <a:pos x="149" y="26"/>
                  </a:cxn>
                  <a:cxn ang="0">
                    <a:pos x="135" y="26"/>
                  </a:cxn>
                  <a:cxn ang="0">
                    <a:pos x="132" y="22"/>
                  </a:cxn>
                  <a:cxn ang="0">
                    <a:pos x="97" y="22"/>
                  </a:cxn>
                  <a:cxn ang="0">
                    <a:pos x="66" y="31"/>
                  </a:cxn>
                  <a:cxn ang="0">
                    <a:pos x="64" y="24"/>
                  </a:cxn>
                  <a:cxn ang="0">
                    <a:pos x="57" y="17"/>
                  </a:cxn>
                  <a:cxn ang="0">
                    <a:pos x="52" y="8"/>
                  </a:cxn>
                  <a:cxn ang="0">
                    <a:pos x="45" y="8"/>
                  </a:cxn>
                  <a:cxn ang="0">
                    <a:pos x="31" y="17"/>
                  </a:cxn>
                  <a:cxn ang="0">
                    <a:pos x="19" y="3"/>
                  </a:cxn>
                  <a:cxn ang="0">
                    <a:pos x="14" y="3"/>
                  </a:cxn>
                  <a:cxn ang="0">
                    <a:pos x="17" y="19"/>
                  </a:cxn>
                  <a:cxn ang="0">
                    <a:pos x="7" y="15"/>
                  </a:cxn>
                  <a:cxn ang="0">
                    <a:pos x="2" y="26"/>
                  </a:cxn>
                  <a:cxn ang="0">
                    <a:pos x="0" y="43"/>
                  </a:cxn>
                </a:cxnLst>
                <a:rect l="0" t="0" r="r" b="b"/>
                <a:pathLst>
                  <a:path w="244" h="74">
                    <a:moveTo>
                      <a:pt x="5" y="45"/>
                    </a:moveTo>
                    <a:lnTo>
                      <a:pt x="9" y="50"/>
                    </a:lnTo>
                    <a:lnTo>
                      <a:pt x="28" y="45"/>
                    </a:lnTo>
                    <a:lnTo>
                      <a:pt x="43" y="48"/>
                    </a:lnTo>
                    <a:lnTo>
                      <a:pt x="69" y="53"/>
                    </a:lnTo>
                    <a:lnTo>
                      <a:pt x="76" y="50"/>
                    </a:lnTo>
                    <a:lnTo>
                      <a:pt x="92" y="57"/>
                    </a:lnTo>
                    <a:lnTo>
                      <a:pt x="104" y="57"/>
                    </a:lnTo>
                    <a:lnTo>
                      <a:pt x="111" y="62"/>
                    </a:lnTo>
                    <a:lnTo>
                      <a:pt x="111" y="69"/>
                    </a:lnTo>
                    <a:lnTo>
                      <a:pt x="111" y="74"/>
                    </a:lnTo>
                    <a:lnTo>
                      <a:pt x="149" y="69"/>
                    </a:lnTo>
                    <a:lnTo>
                      <a:pt x="159" y="64"/>
                    </a:lnTo>
                    <a:lnTo>
                      <a:pt x="177" y="62"/>
                    </a:lnTo>
                    <a:lnTo>
                      <a:pt x="189" y="57"/>
                    </a:lnTo>
                    <a:lnTo>
                      <a:pt x="196" y="57"/>
                    </a:lnTo>
                    <a:lnTo>
                      <a:pt x="203" y="55"/>
                    </a:lnTo>
                    <a:lnTo>
                      <a:pt x="215" y="53"/>
                    </a:lnTo>
                    <a:lnTo>
                      <a:pt x="225" y="53"/>
                    </a:lnTo>
                    <a:lnTo>
                      <a:pt x="232" y="53"/>
                    </a:lnTo>
                    <a:lnTo>
                      <a:pt x="241" y="48"/>
                    </a:lnTo>
                    <a:lnTo>
                      <a:pt x="244" y="41"/>
                    </a:lnTo>
                    <a:lnTo>
                      <a:pt x="244" y="31"/>
                    </a:lnTo>
                    <a:lnTo>
                      <a:pt x="241" y="26"/>
                    </a:lnTo>
                    <a:lnTo>
                      <a:pt x="239" y="24"/>
                    </a:lnTo>
                    <a:lnTo>
                      <a:pt x="232" y="34"/>
                    </a:lnTo>
                    <a:lnTo>
                      <a:pt x="220" y="31"/>
                    </a:lnTo>
                    <a:lnTo>
                      <a:pt x="208" y="38"/>
                    </a:lnTo>
                    <a:lnTo>
                      <a:pt x="201" y="45"/>
                    </a:lnTo>
                    <a:lnTo>
                      <a:pt x="194" y="43"/>
                    </a:lnTo>
                    <a:lnTo>
                      <a:pt x="192" y="31"/>
                    </a:lnTo>
                    <a:lnTo>
                      <a:pt x="194" y="22"/>
                    </a:lnTo>
                    <a:lnTo>
                      <a:pt x="194" y="22"/>
                    </a:lnTo>
                    <a:lnTo>
                      <a:pt x="185" y="24"/>
                    </a:lnTo>
                    <a:lnTo>
                      <a:pt x="173" y="26"/>
                    </a:lnTo>
                    <a:lnTo>
                      <a:pt x="166" y="26"/>
                    </a:lnTo>
                    <a:lnTo>
                      <a:pt x="161" y="24"/>
                    </a:lnTo>
                    <a:lnTo>
                      <a:pt x="149" y="26"/>
                    </a:lnTo>
                    <a:lnTo>
                      <a:pt x="142" y="24"/>
                    </a:lnTo>
                    <a:lnTo>
                      <a:pt x="135" y="26"/>
                    </a:lnTo>
                    <a:lnTo>
                      <a:pt x="132" y="24"/>
                    </a:lnTo>
                    <a:lnTo>
                      <a:pt x="132" y="22"/>
                    </a:lnTo>
                    <a:lnTo>
                      <a:pt x="125" y="19"/>
                    </a:lnTo>
                    <a:lnTo>
                      <a:pt x="97" y="22"/>
                    </a:lnTo>
                    <a:lnTo>
                      <a:pt x="88" y="26"/>
                    </a:lnTo>
                    <a:lnTo>
                      <a:pt x="66" y="31"/>
                    </a:lnTo>
                    <a:lnTo>
                      <a:pt x="64" y="29"/>
                    </a:lnTo>
                    <a:lnTo>
                      <a:pt x="64" y="24"/>
                    </a:lnTo>
                    <a:lnTo>
                      <a:pt x="62" y="19"/>
                    </a:lnTo>
                    <a:lnTo>
                      <a:pt x="57" y="17"/>
                    </a:lnTo>
                    <a:lnTo>
                      <a:pt x="57" y="10"/>
                    </a:lnTo>
                    <a:lnTo>
                      <a:pt x="52" y="8"/>
                    </a:lnTo>
                    <a:lnTo>
                      <a:pt x="50" y="5"/>
                    </a:lnTo>
                    <a:lnTo>
                      <a:pt x="45" y="8"/>
                    </a:lnTo>
                    <a:lnTo>
                      <a:pt x="43" y="15"/>
                    </a:lnTo>
                    <a:lnTo>
                      <a:pt x="31" y="17"/>
                    </a:lnTo>
                    <a:lnTo>
                      <a:pt x="21" y="15"/>
                    </a:lnTo>
                    <a:lnTo>
                      <a:pt x="19" y="3"/>
                    </a:lnTo>
                    <a:lnTo>
                      <a:pt x="17" y="0"/>
                    </a:lnTo>
                    <a:lnTo>
                      <a:pt x="14" y="3"/>
                    </a:lnTo>
                    <a:lnTo>
                      <a:pt x="17" y="15"/>
                    </a:lnTo>
                    <a:lnTo>
                      <a:pt x="17" y="19"/>
                    </a:lnTo>
                    <a:lnTo>
                      <a:pt x="12" y="22"/>
                    </a:lnTo>
                    <a:lnTo>
                      <a:pt x="7" y="15"/>
                    </a:lnTo>
                    <a:lnTo>
                      <a:pt x="2" y="15"/>
                    </a:lnTo>
                    <a:lnTo>
                      <a:pt x="2" y="26"/>
                    </a:lnTo>
                    <a:lnTo>
                      <a:pt x="0" y="34"/>
                    </a:lnTo>
                    <a:lnTo>
                      <a:pt x="0" y="43"/>
                    </a:lnTo>
                    <a:lnTo>
                      <a:pt x="5" y="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8" name="Freeform 564"/>
              <p:cNvSpPr>
                <a:spLocks/>
              </p:cNvSpPr>
              <p:nvPr/>
            </p:nvSpPr>
            <p:spPr bwMode="auto">
              <a:xfrm>
                <a:off x="3933" y="3894"/>
                <a:ext cx="14" cy="57"/>
              </a:xfrm>
              <a:custGeom>
                <a:avLst/>
                <a:gdLst/>
                <a:ahLst/>
                <a:cxnLst>
                  <a:cxn ang="0">
                    <a:pos x="9" y="50"/>
                  </a:cxn>
                  <a:cxn ang="0">
                    <a:pos x="14" y="45"/>
                  </a:cxn>
                  <a:cxn ang="0">
                    <a:pos x="9" y="43"/>
                  </a:cxn>
                  <a:cxn ang="0">
                    <a:pos x="11" y="38"/>
                  </a:cxn>
                  <a:cxn ang="0">
                    <a:pos x="9" y="34"/>
                  </a:cxn>
                  <a:cxn ang="0">
                    <a:pos x="9" y="24"/>
                  </a:cxn>
                  <a:cxn ang="0">
                    <a:pos x="11" y="10"/>
                  </a:cxn>
                  <a:cxn ang="0">
                    <a:pos x="11" y="10"/>
                  </a:cxn>
                  <a:cxn ang="0">
                    <a:pos x="11" y="0"/>
                  </a:cxn>
                  <a:cxn ang="0">
                    <a:pos x="9" y="0"/>
                  </a:cxn>
                  <a:cxn ang="0">
                    <a:pos x="4" y="10"/>
                  </a:cxn>
                  <a:cxn ang="0">
                    <a:pos x="4" y="19"/>
                  </a:cxn>
                  <a:cxn ang="0">
                    <a:pos x="2" y="29"/>
                  </a:cxn>
                  <a:cxn ang="0">
                    <a:pos x="0" y="34"/>
                  </a:cxn>
                  <a:cxn ang="0">
                    <a:pos x="4" y="41"/>
                  </a:cxn>
                  <a:cxn ang="0">
                    <a:pos x="2" y="52"/>
                  </a:cxn>
                  <a:cxn ang="0">
                    <a:pos x="4" y="57"/>
                  </a:cxn>
                  <a:cxn ang="0">
                    <a:pos x="9" y="50"/>
                  </a:cxn>
                </a:cxnLst>
                <a:rect l="0" t="0" r="r" b="b"/>
                <a:pathLst>
                  <a:path w="14" h="57">
                    <a:moveTo>
                      <a:pt x="9" y="50"/>
                    </a:moveTo>
                    <a:lnTo>
                      <a:pt x="14" y="45"/>
                    </a:lnTo>
                    <a:lnTo>
                      <a:pt x="9" y="43"/>
                    </a:lnTo>
                    <a:lnTo>
                      <a:pt x="11" y="38"/>
                    </a:lnTo>
                    <a:lnTo>
                      <a:pt x="9" y="34"/>
                    </a:lnTo>
                    <a:lnTo>
                      <a:pt x="9" y="24"/>
                    </a:lnTo>
                    <a:lnTo>
                      <a:pt x="11" y="10"/>
                    </a:lnTo>
                    <a:lnTo>
                      <a:pt x="11" y="10"/>
                    </a:lnTo>
                    <a:lnTo>
                      <a:pt x="11" y="0"/>
                    </a:lnTo>
                    <a:lnTo>
                      <a:pt x="9" y="0"/>
                    </a:lnTo>
                    <a:lnTo>
                      <a:pt x="4" y="10"/>
                    </a:lnTo>
                    <a:lnTo>
                      <a:pt x="4" y="19"/>
                    </a:lnTo>
                    <a:lnTo>
                      <a:pt x="2" y="29"/>
                    </a:lnTo>
                    <a:lnTo>
                      <a:pt x="0" y="34"/>
                    </a:lnTo>
                    <a:lnTo>
                      <a:pt x="4" y="41"/>
                    </a:lnTo>
                    <a:lnTo>
                      <a:pt x="2" y="52"/>
                    </a:lnTo>
                    <a:lnTo>
                      <a:pt x="4" y="57"/>
                    </a:lnTo>
                    <a:lnTo>
                      <a:pt x="9" y="5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89" name="Freeform 565"/>
              <p:cNvSpPr>
                <a:spLocks/>
              </p:cNvSpPr>
              <p:nvPr/>
            </p:nvSpPr>
            <p:spPr bwMode="auto">
              <a:xfrm>
                <a:off x="3729" y="3726"/>
                <a:ext cx="24" cy="12"/>
              </a:xfrm>
              <a:custGeom>
                <a:avLst/>
                <a:gdLst/>
                <a:ahLst/>
                <a:cxnLst>
                  <a:cxn ang="0">
                    <a:pos x="21" y="10"/>
                  </a:cxn>
                  <a:cxn ang="0">
                    <a:pos x="24" y="5"/>
                  </a:cxn>
                  <a:cxn ang="0">
                    <a:pos x="24" y="5"/>
                  </a:cxn>
                  <a:cxn ang="0">
                    <a:pos x="17" y="3"/>
                  </a:cxn>
                  <a:cxn ang="0">
                    <a:pos x="12" y="3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7" y="7"/>
                  </a:cxn>
                  <a:cxn ang="0">
                    <a:pos x="10" y="7"/>
                  </a:cxn>
                  <a:cxn ang="0">
                    <a:pos x="12" y="10"/>
                  </a:cxn>
                  <a:cxn ang="0">
                    <a:pos x="17" y="12"/>
                  </a:cxn>
                  <a:cxn ang="0">
                    <a:pos x="19" y="12"/>
                  </a:cxn>
                  <a:cxn ang="0">
                    <a:pos x="21" y="10"/>
                  </a:cxn>
                </a:cxnLst>
                <a:rect l="0" t="0" r="r" b="b"/>
                <a:pathLst>
                  <a:path w="24" h="12">
                    <a:moveTo>
                      <a:pt x="21" y="10"/>
                    </a:moveTo>
                    <a:lnTo>
                      <a:pt x="24" y="5"/>
                    </a:lnTo>
                    <a:lnTo>
                      <a:pt x="24" y="5"/>
                    </a:lnTo>
                    <a:lnTo>
                      <a:pt x="17" y="3"/>
                    </a:lnTo>
                    <a:lnTo>
                      <a:pt x="12" y="3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7" y="7"/>
                    </a:lnTo>
                    <a:lnTo>
                      <a:pt x="10" y="7"/>
                    </a:lnTo>
                    <a:lnTo>
                      <a:pt x="12" y="10"/>
                    </a:lnTo>
                    <a:lnTo>
                      <a:pt x="17" y="12"/>
                    </a:lnTo>
                    <a:lnTo>
                      <a:pt x="19" y="12"/>
                    </a:lnTo>
                    <a:lnTo>
                      <a:pt x="21" y="1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0" name="Freeform 566"/>
              <p:cNvSpPr>
                <a:spLocks/>
              </p:cNvSpPr>
              <p:nvPr/>
            </p:nvSpPr>
            <p:spPr bwMode="auto">
              <a:xfrm>
                <a:off x="3701" y="3693"/>
                <a:ext cx="28" cy="31"/>
              </a:xfrm>
              <a:custGeom>
                <a:avLst/>
                <a:gdLst/>
                <a:ahLst/>
                <a:cxnLst>
                  <a:cxn ang="0">
                    <a:pos x="23" y="31"/>
                  </a:cxn>
                  <a:cxn ang="0">
                    <a:pos x="26" y="29"/>
                  </a:cxn>
                  <a:cxn ang="0">
                    <a:pos x="28" y="24"/>
                  </a:cxn>
                  <a:cxn ang="0">
                    <a:pos x="26" y="24"/>
                  </a:cxn>
                  <a:cxn ang="0">
                    <a:pos x="23" y="24"/>
                  </a:cxn>
                  <a:cxn ang="0">
                    <a:pos x="23" y="22"/>
                  </a:cxn>
                  <a:cxn ang="0">
                    <a:pos x="26" y="17"/>
                  </a:cxn>
                  <a:cxn ang="0">
                    <a:pos x="23" y="14"/>
                  </a:cxn>
                  <a:cxn ang="0">
                    <a:pos x="23" y="10"/>
                  </a:cxn>
                  <a:cxn ang="0">
                    <a:pos x="21" y="10"/>
                  </a:cxn>
                  <a:cxn ang="0">
                    <a:pos x="19" y="10"/>
                  </a:cxn>
                  <a:cxn ang="0">
                    <a:pos x="14" y="10"/>
                  </a:cxn>
                  <a:cxn ang="0">
                    <a:pos x="12" y="5"/>
                  </a:cxn>
                  <a:cxn ang="0">
                    <a:pos x="12" y="3"/>
                  </a:cxn>
                  <a:cxn ang="0">
                    <a:pos x="9" y="3"/>
                  </a:cxn>
                  <a:cxn ang="0">
                    <a:pos x="9" y="0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0" y="5"/>
                  </a:cxn>
                  <a:cxn ang="0">
                    <a:pos x="2" y="12"/>
                  </a:cxn>
                  <a:cxn ang="0">
                    <a:pos x="2" y="14"/>
                  </a:cxn>
                  <a:cxn ang="0">
                    <a:pos x="4" y="14"/>
                  </a:cxn>
                  <a:cxn ang="0">
                    <a:pos x="4" y="12"/>
                  </a:cxn>
                  <a:cxn ang="0">
                    <a:pos x="9" y="14"/>
                  </a:cxn>
                  <a:cxn ang="0">
                    <a:pos x="9" y="17"/>
                  </a:cxn>
                  <a:cxn ang="0">
                    <a:pos x="12" y="19"/>
                  </a:cxn>
                  <a:cxn ang="0">
                    <a:pos x="19" y="24"/>
                  </a:cxn>
                  <a:cxn ang="0">
                    <a:pos x="21" y="26"/>
                  </a:cxn>
                  <a:cxn ang="0">
                    <a:pos x="21" y="29"/>
                  </a:cxn>
                  <a:cxn ang="0">
                    <a:pos x="21" y="29"/>
                  </a:cxn>
                  <a:cxn ang="0">
                    <a:pos x="23" y="31"/>
                  </a:cxn>
                  <a:cxn ang="0">
                    <a:pos x="23" y="31"/>
                  </a:cxn>
                </a:cxnLst>
                <a:rect l="0" t="0" r="r" b="b"/>
                <a:pathLst>
                  <a:path w="28" h="31">
                    <a:moveTo>
                      <a:pt x="23" y="31"/>
                    </a:moveTo>
                    <a:lnTo>
                      <a:pt x="26" y="29"/>
                    </a:lnTo>
                    <a:lnTo>
                      <a:pt x="28" y="24"/>
                    </a:lnTo>
                    <a:lnTo>
                      <a:pt x="26" y="24"/>
                    </a:lnTo>
                    <a:lnTo>
                      <a:pt x="23" y="24"/>
                    </a:lnTo>
                    <a:lnTo>
                      <a:pt x="23" y="22"/>
                    </a:lnTo>
                    <a:lnTo>
                      <a:pt x="26" y="17"/>
                    </a:lnTo>
                    <a:lnTo>
                      <a:pt x="23" y="14"/>
                    </a:lnTo>
                    <a:lnTo>
                      <a:pt x="23" y="10"/>
                    </a:lnTo>
                    <a:lnTo>
                      <a:pt x="21" y="10"/>
                    </a:lnTo>
                    <a:lnTo>
                      <a:pt x="19" y="10"/>
                    </a:lnTo>
                    <a:lnTo>
                      <a:pt x="14" y="10"/>
                    </a:lnTo>
                    <a:lnTo>
                      <a:pt x="12" y="5"/>
                    </a:lnTo>
                    <a:lnTo>
                      <a:pt x="12" y="3"/>
                    </a:lnTo>
                    <a:lnTo>
                      <a:pt x="9" y="3"/>
                    </a:lnTo>
                    <a:lnTo>
                      <a:pt x="9" y="0"/>
                    </a:lnTo>
                    <a:lnTo>
                      <a:pt x="4" y="0"/>
                    </a:lnTo>
                    <a:lnTo>
                      <a:pt x="0" y="3"/>
                    </a:lnTo>
                    <a:lnTo>
                      <a:pt x="0" y="5"/>
                    </a:lnTo>
                    <a:lnTo>
                      <a:pt x="2" y="12"/>
                    </a:lnTo>
                    <a:lnTo>
                      <a:pt x="2" y="14"/>
                    </a:lnTo>
                    <a:lnTo>
                      <a:pt x="4" y="14"/>
                    </a:lnTo>
                    <a:lnTo>
                      <a:pt x="4" y="12"/>
                    </a:lnTo>
                    <a:lnTo>
                      <a:pt x="9" y="14"/>
                    </a:lnTo>
                    <a:lnTo>
                      <a:pt x="9" y="17"/>
                    </a:lnTo>
                    <a:lnTo>
                      <a:pt x="12" y="19"/>
                    </a:lnTo>
                    <a:lnTo>
                      <a:pt x="19" y="24"/>
                    </a:lnTo>
                    <a:lnTo>
                      <a:pt x="21" y="26"/>
                    </a:lnTo>
                    <a:lnTo>
                      <a:pt x="21" y="29"/>
                    </a:lnTo>
                    <a:lnTo>
                      <a:pt x="21" y="29"/>
                    </a:lnTo>
                    <a:lnTo>
                      <a:pt x="23" y="31"/>
                    </a:lnTo>
                    <a:lnTo>
                      <a:pt x="23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1" name="Freeform 567"/>
              <p:cNvSpPr>
                <a:spLocks/>
              </p:cNvSpPr>
              <p:nvPr/>
            </p:nvSpPr>
            <p:spPr bwMode="auto">
              <a:xfrm>
                <a:off x="3784" y="3530"/>
                <a:ext cx="66" cy="45"/>
              </a:xfrm>
              <a:custGeom>
                <a:avLst/>
                <a:gdLst/>
                <a:ahLst/>
                <a:cxnLst>
                  <a:cxn ang="0">
                    <a:pos x="61" y="28"/>
                  </a:cxn>
                  <a:cxn ang="0">
                    <a:pos x="59" y="21"/>
                  </a:cxn>
                  <a:cxn ang="0">
                    <a:pos x="52" y="17"/>
                  </a:cxn>
                  <a:cxn ang="0">
                    <a:pos x="47" y="12"/>
                  </a:cxn>
                  <a:cxn ang="0">
                    <a:pos x="44" y="9"/>
                  </a:cxn>
                  <a:cxn ang="0">
                    <a:pos x="47" y="5"/>
                  </a:cxn>
                  <a:cxn ang="0">
                    <a:pos x="42" y="5"/>
                  </a:cxn>
                  <a:cxn ang="0">
                    <a:pos x="42" y="0"/>
                  </a:cxn>
                  <a:cxn ang="0">
                    <a:pos x="37" y="2"/>
                  </a:cxn>
                  <a:cxn ang="0">
                    <a:pos x="33" y="2"/>
                  </a:cxn>
                  <a:cxn ang="0">
                    <a:pos x="26" y="5"/>
                  </a:cxn>
                  <a:cxn ang="0">
                    <a:pos x="26" y="9"/>
                  </a:cxn>
                  <a:cxn ang="0">
                    <a:pos x="21" y="12"/>
                  </a:cxn>
                  <a:cxn ang="0">
                    <a:pos x="11" y="17"/>
                  </a:cxn>
                  <a:cxn ang="0">
                    <a:pos x="2" y="17"/>
                  </a:cxn>
                  <a:cxn ang="0">
                    <a:pos x="0" y="24"/>
                  </a:cxn>
                  <a:cxn ang="0">
                    <a:pos x="0" y="28"/>
                  </a:cxn>
                  <a:cxn ang="0">
                    <a:pos x="11" y="35"/>
                  </a:cxn>
                  <a:cxn ang="0">
                    <a:pos x="18" y="35"/>
                  </a:cxn>
                  <a:cxn ang="0">
                    <a:pos x="23" y="31"/>
                  </a:cxn>
                  <a:cxn ang="0">
                    <a:pos x="28" y="24"/>
                  </a:cxn>
                  <a:cxn ang="0">
                    <a:pos x="33" y="21"/>
                  </a:cxn>
                  <a:cxn ang="0">
                    <a:pos x="40" y="24"/>
                  </a:cxn>
                  <a:cxn ang="0">
                    <a:pos x="37" y="26"/>
                  </a:cxn>
                  <a:cxn ang="0">
                    <a:pos x="30" y="31"/>
                  </a:cxn>
                  <a:cxn ang="0">
                    <a:pos x="26" y="35"/>
                  </a:cxn>
                  <a:cxn ang="0">
                    <a:pos x="26" y="38"/>
                  </a:cxn>
                  <a:cxn ang="0">
                    <a:pos x="30" y="45"/>
                  </a:cxn>
                  <a:cxn ang="0">
                    <a:pos x="33" y="43"/>
                  </a:cxn>
                  <a:cxn ang="0">
                    <a:pos x="42" y="45"/>
                  </a:cxn>
                  <a:cxn ang="0">
                    <a:pos x="49" y="45"/>
                  </a:cxn>
                  <a:cxn ang="0">
                    <a:pos x="59" y="45"/>
                  </a:cxn>
                  <a:cxn ang="0">
                    <a:pos x="61" y="43"/>
                  </a:cxn>
                  <a:cxn ang="0">
                    <a:pos x="61" y="40"/>
                  </a:cxn>
                  <a:cxn ang="0">
                    <a:pos x="61" y="38"/>
                  </a:cxn>
                  <a:cxn ang="0">
                    <a:pos x="66" y="38"/>
                  </a:cxn>
                  <a:cxn ang="0">
                    <a:pos x="66" y="35"/>
                  </a:cxn>
                  <a:cxn ang="0">
                    <a:pos x="61" y="28"/>
                  </a:cxn>
                </a:cxnLst>
                <a:rect l="0" t="0" r="r" b="b"/>
                <a:pathLst>
                  <a:path w="66" h="45">
                    <a:moveTo>
                      <a:pt x="61" y="28"/>
                    </a:moveTo>
                    <a:lnTo>
                      <a:pt x="59" y="21"/>
                    </a:lnTo>
                    <a:lnTo>
                      <a:pt x="52" y="17"/>
                    </a:lnTo>
                    <a:lnTo>
                      <a:pt x="47" y="12"/>
                    </a:lnTo>
                    <a:lnTo>
                      <a:pt x="44" y="9"/>
                    </a:lnTo>
                    <a:lnTo>
                      <a:pt x="47" y="5"/>
                    </a:lnTo>
                    <a:lnTo>
                      <a:pt x="42" y="5"/>
                    </a:lnTo>
                    <a:lnTo>
                      <a:pt x="42" y="0"/>
                    </a:lnTo>
                    <a:lnTo>
                      <a:pt x="37" y="2"/>
                    </a:lnTo>
                    <a:lnTo>
                      <a:pt x="33" y="2"/>
                    </a:lnTo>
                    <a:lnTo>
                      <a:pt x="26" y="5"/>
                    </a:lnTo>
                    <a:lnTo>
                      <a:pt x="26" y="9"/>
                    </a:lnTo>
                    <a:lnTo>
                      <a:pt x="21" y="12"/>
                    </a:lnTo>
                    <a:lnTo>
                      <a:pt x="11" y="17"/>
                    </a:lnTo>
                    <a:lnTo>
                      <a:pt x="2" y="17"/>
                    </a:lnTo>
                    <a:lnTo>
                      <a:pt x="0" y="24"/>
                    </a:lnTo>
                    <a:lnTo>
                      <a:pt x="0" y="28"/>
                    </a:lnTo>
                    <a:lnTo>
                      <a:pt x="11" y="35"/>
                    </a:lnTo>
                    <a:lnTo>
                      <a:pt x="18" y="35"/>
                    </a:lnTo>
                    <a:lnTo>
                      <a:pt x="23" y="31"/>
                    </a:lnTo>
                    <a:lnTo>
                      <a:pt x="28" y="24"/>
                    </a:lnTo>
                    <a:lnTo>
                      <a:pt x="33" y="21"/>
                    </a:lnTo>
                    <a:lnTo>
                      <a:pt x="40" y="24"/>
                    </a:lnTo>
                    <a:lnTo>
                      <a:pt x="37" y="26"/>
                    </a:lnTo>
                    <a:lnTo>
                      <a:pt x="30" y="31"/>
                    </a:lnTo>
                    <a:lnTo>
                      <a:pt x="26" y="35"/>
                    </a:lnTo>
                    <a:lnTo>
                      <a:pt x="26" y="38"/>
                    </a:lnTo>
                    <a:lnTo>
                      <a:pt x="30" y="45"/>
                    </a:lnTo>
                    <a:lnTo>
                      <a:pt x="33" y="43"/>
                    </a:lnTo>
                    <a:lnTo>
                      <a:pt x="42" y="45"/>
                    </a:lnTo>
                    <a:lnTo>
                      <a:pt x="49" y="45"/>
                    </a:lnTo>
                    <a:lnTo>
                      <a:pt x="59" y="45"/>
                    </a:lnTo>
                    <a:lnTo>
                      <a:pt x="61" y="43"/>
                    </a:lnTo>
                    <a:lnTo>
                      <a:pt x="61" y="40"/>
                    </a:lnTo>
                    <a:lnTo>
                      <a:pt x="61" y="38"/>
                    </a:lnTo>
                    <a:lnTo>
                      <a:pt x="66" y="38"/>
                    </a:lnTo>
                    <a:lnTo>
                      <a:pt x="66" y="35"/>
                    </a:lnTo>
                    <a:lnTo>
                      <a:pt x="61" y="2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2" name="Freeform 568"/>
              <p:cNvSpPr>
                <a:spLocks/>
              </p:cNvSpPr>
              <p:nvPr/>
            </p:nvSpPr>
            <p:spPr bwMode="auto">
              <a:xfrm>
                <a:off x="3791" y="3618"/>
                <a:ext cx="30" cy="49"/>
              </a:xfrm>
              <a:custGeom>
                <a:avLst/>
                <a:gdLst/>
                <a:ahLst/>
                <a:cxnLst>
                  <a:cxn ang="0">
                    <a:pos x="21" y="2"/>
                  </a:cxn>
                  <a:cxn ang="0">
                    <a:pos x="19" y="2"/>
                  </a:cxn>
                  <a:cxn ang="0">
                    <a:pos x="14" y="0"/>
                  </a:cxn>
                  <a:cxn ang="0">
                    <a:pos x="4" y="2"/>
                  </a:cxn>
                  <a:cxn ang="0">
                    <a:pos x="2" y="4"/>
                  </a:cxn>
                  <a:cxn ang="0">
                    <a:pos x="0" y="9"/>
                  </a:cxn>
                  <a:cxn ang="0">
                    <a:pos x="4" y="11"/>
                  </a:cxn>
                  <a:cxn ang="0">
                    <a:pos x="11" y="14"/>
                  </a:cxn>
                  <a:cxn ang="0">
                    <a:pos x="14" y="26"/>
                  </a:cxn>
                  <a:cxn ang="0">
                    <a:pos x="14" y="33"/>
                  </a:cxn>
                  <a:cxn ang="0">
                    <a:pos x="9" y="33"/>
                  </a:cxn>
                  <a:cxn ang="0">
                    <a:pos x="9" y="35"/>
                  </a:cxn>
                  <a:cxn ang="0">
                    <a:pos x="7" y="40"/>
                  </a:cxn>
                  <a:cxn ang="0">
                    <a:pos x="11" y="45"/>
                  </a:cxn>
                  <a:cxn ang="0">
                    <a:pos x="19" y="49"/>
                  </a:cxn>
                  <a:cxn ang="0">
                    <a:pos x="19" y="45"/>
                  </a:cxn>
                  <a:cxn ang="0">
                    <a:pos x="21" y="42"/>
                  </a:cxn>
                  <a:cxn ang="0">
                    <a:pos x="26" y="40"/>
                  </a:cxn>
                  <a:cxn ang="0">
                    <a:pos x="26" y="33"/>
                  </a:cxn>
                  <a:cxn ang="0">
                    <a:pos x="30" y="30"/>
                  </a:cxn>
                  <a:cxn ang="0">
                    <a:pos x="28" y="26"/>
                  </a:cxn>
                  <a:cxn ang="0">
                    <a:pos x="28" y="23"/>
                  </a:cxn>
                  <a:cxn ang="0">
                    <a:pos x="26" y="18"/>
                  </a:cxn>
                  <a:cxn ang="0">
                    <a:pos x="26" y="14"/>
                  </a:cxn>
                  <a:cxn ang="0">
                    <a:pos x="26" y="11"/>
                  </a:cxn>
                  <a:cxn ang="0">
                    <a:pos x="26" y="9"/>
                  </a:cxn>
                  <a:cxn ang="0">
                    <a:pos x="26" y="7"/>
                  </a:cxn>
                  <a:cxn ang="0">
                    <a:pos x="23" y="2"/>
                  </a:cxn>
                  <a:cxn ang="0">
                    <a:pos x="21" y="2"/>
                  </a:cxn>
                </a:cxnLst>
                <a:rect l="0" t="0" r="r" b="b"/>
                <a:pathLst>
                  <a:path w="30" h="49">
                    <a:moveTo>
                      <a:pt x="21" y="2"/>
                    </a:moveTo>
                    <a:lnTo>
                      <a:pt x="19" y="2"/>
                    </a:lnTo>
                    <a:lnTo>
                      <a:pt x="14" y="0"/>
                    </a:lnTo>
                    <a:lnTo>
                      <a:pt x="4" y="2"/>
                    </a:lnTo>
                    <a:lnTo>
                      <a:pt x="2" y="4"/>
                    </a:lnTo>
                    <a:lnTo>
                      <a:pt x="0" y="9"/>
                    </a:lnTo>
                    <a:lnTo>
                      <a:pt x="4" y="11"/>
                    </a:lnTo>
                    <a:lnTo>
                      <a:pt x="11" y="14"/>
                    </a:lnTo>
                    <a:lnTo>
                      <a:pt x="14" y="26"/>
                    </a:lnTo>
                    <a:lnTo>
                      <a:pt x="14" y="33"/>
                    </a:lnTo>
                    <a:lnTo>
                      <a:pt x="9" y="33"/>
                    </a:lnTo>
                    <a:lnTo>
                      <a:pt x="9" y="35"/>
                    </a:lnTo>
                    <a:lnTo>
                      <a:pt x="7" y="40"/>
                    </a:lnTo>
                    <a:lnTo>
                      <a:pt x="11" y="45"/>
                    </a:lnTo>
                    <a:lnTo>
                      <a:pt x="19" y="49"/>
                    </a:lnTo>
                    <a:lnTo>
                      <a:pt x="19" y="45"/>
                    </a:lnTo>
                    <a:lnTo>
                      <a:pt x="21" y="42"/>
                    </a:lnTo>
                    <a:lnTo>
                      <a:pt x="26" y="40"/>
                    </a:lnTo>
                    <a:lnTo>
                      <a:pt x="26" y="33"/>
                    </a:lnTo>
                    <a:lnTo>
                      <a:pt x="30" y="30"/>
                    </a:lnTo>
                    <a:lnTo>
                      <a:pt x="28" y="26"/>
                    </a:lnTo>
                    <a:lnTo>
                      <a:pt x="28" y="23"/>
                    </a:lnTo>
                    <a:lnTo>
                      <a:pt x="26" y="18"/>
                    </a:lnTo>
                    <a:lnTo>
                      <a:pt x="26" y="14"/>
                    </a:lnTo>
                    <a:lnTo>
                      <a:pt x="26" y="11"/>
                    </a:lnTo>
                    <a:lnTo>
                      <a:pt x="26" y="9"/>
                    </a:lnTo>
                    <a:lnTo>
                      <a:pt x="26" y="7"/>
                    </a:lnTo>
                    <a:lnTo>
                      <a:pt x="23" y="2"/>
                    </a:lnTo>
                    <a:lnTo>
                      <a:pt x="21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3" name="Freeform 569"/>
              <p:cNvSpPr>
                <a:spLocks/>
              </p:cNvSpPr>
              <p:nvPr/>
            </p:nvSpPr>
            <p:spPr bwMode="auto">
              <a:xfrm>
                <a:off x="3710" y="3468"/>
                <a:ext cx="33" cy="31"/>
              </a:xfrm>
              <a:custGeom>
                <a:avLst/>
                <a:gdLst/>
                <a:ahLst/>
                <a:cxnLst>
                  <a:cxn ang="0">
                    <a:pos x="0" y="15"/>
                  </a:cxn>
                  <a:cxn ang="0">
                    <a:pos x="0" y="17"/>
                  </a:cxn>
                  <a:cxn ang="0">
                    <a:pos x="3" y="19"/>
                  </a:cxn>
                  <a:cxn ang="0">
                    <a:pos x="3" y="24"/>
                  </a:cxn>
                  <a:cxn ang="0">
                    <a:pos x="5" y="24"/>
                  </a:cxn>
                  <a:cxn ang="0">
                    <a:pos x="10" y="27"/>
                  </a:cxn>
                  <a:cxn ang="0">
                    <a:pos x="10" y="29"/>
                  </a:cxn>
                  <a:cxn ang="0">
                    <a:pos x="19" y="29"/>
                  </a:cxn>
                  <a:cxn ang="0">
                    <a:pos x="14" y="27"/>
                  </a:cxn>
                  <a:cxn ang="0">
                    <a:pos x="14" y="19"/>
                  </a:cxn>
                  <a:cxn ang="0">
                    <a:pos x="17" y="17"/>
                  </a:cxn>
                  <a:cxn ang="0">
                    <a:pos x="19" y="17"/>
                  </a:cxn>
                  <a:cxn ang="0">
                    <a:pos x="21" y="19"/>
                  </a:cxn>
                  <a:cxn ang="0">
                    <a:pos x="19" y="22"/>
                  </a:cxn>
                  <a:cxn ang="0">
                    <a:pos x="17" y="24"/>
                  </a:cxn>
                  <a:cxn ang="0">
                    <a:pos x="21" y="27"/>
                  </a:cxn>
                  <a:cxn ang="0">
                    <a:pos x="24" y="29"/>
                  </a:cxn>
                  <a:cxn ang="0">
                    <a:pos x="24" y="29"/>
                  </a:cxn>
                  <a:cxn ang="0">
                    <a:pos x="26" y="31"/>
                  </a:cxn>
                  <a:cxn ang="0">
                    <a:pos x="26" y="27"/>
                  </a:cxn>
                  <a:cxn ang="0">
                    <a:pos x="26" y="24"/>
                  </a:cxn>
                  <a:cxn ang="0">
                    <a:pos x="26" y="19"/>
                  </a:cxn>
                  <a:cxn ang="0">
                    <a:pos x="29" y="17"/>
                  </a:cxn>
                  <a:cxn ang="0">
                    <a:pos x="29" y="12"/>
                  </a:cxn>
                  <a:cxn ang="0">
                    <a:pos x="31" y="8"/>
                  </a:cxn>
                  <a:cxn ang="0">
                    <a:pos x="31" y="5"/>
                  </a:cxn>
                  <a:cxn ang="0">
                    <a:pos x="33" y="0"/>
                  </a:cxn>
                  <a:cxn ang="0">
                    <a:pos x="31" y="5"/>
                  </a:cxn>
                  <a:cxn ang="0">
                    <a:pos x="26" y="5"/>
                  </a:cxn>
                  <a:cxn ang="0">
                    <a:pos x="24" y="10"/>
                  </a:cxn>
                  <a:cxn ang="0">
                    <a:pos x="21" y="15"/>
                  </a:cxn>
                  <a:cxn ang="0">
                    <a:pos x="19" y="12"/>
                  </a:cxn>
                  <a:cxn ang="0">
                    <a:pos x="21" y="12"/>
                  </a:cxn>
                  <a:cxn ang="0">
                    <a:pos x="19" y="10"/>
                  </a:cxn>
                  <a:cxn ang="0">
                    <a:pos x="14" y="8"/>
                  </a:cxn>
                  <a:cxn ang="0">
                    <a:pos x="7" y="8"/>
                  </a:cxn>
                  <a:cxn ang="0">
                    <a:pos x="0" y="12"/>
                  </a:cxn>
                  <a:cxn ang="0">
                    <a:pos x="0" y="15"/>
                  </a:cxn>
                </a:cxnLst>
                <a:rect l="0" t="0" r="r" b="b"/>
                <a:pathLst>
                  <a:path w="33" h="31">
                    <a:moveTo>
                      <a:pt x="0" y="15"/>
                    </a:moveTo>
                    <a:lnTo>
                      <a:pt x="0" y="17"/>
                    </a:lnTo>
                    <a:lnTo>
                      <a:pt x="3" y="19"/>
                    </a:lnTo>
                    <a:lnTo>
                      <a:pt x="3" y="24"/>
                    </a:lnTo>
                    <a:lnTo>
                      <a:pt x="5" y="24"/>
                    </a:lnTo>
                    <a:lnTo>
                      <a:pt x="10" y="27"/>
                    </a:lnTo>
                    <a:lnTo>
                      <a:pt x="10" y="29"/>
                    </a:lnTo>
                    <a:lnTo>
                      <a:pt x="19" y="29"/>
                    </a:lnTo>
                    <a:lnTo>
                      <a:pt x="14" y="27"/>
                    </a:lnTo>
                    <a:lnTo>
                      <a:pt x="14" y="19"/>
                    </a:lnTo>
                    <a:lnTo>
                      <a:pt x="17" y="17"/>
                    </a:lnTo>
                    <a:lnTo>
                      <a:pt x="19" y="17"/>
                    </a:lnTo>
                    <a:lnTo>
                      <a:pt x="21" y="19"/>
                    </a:lnTo>
                    <a:lnTo>
                      <a:pt x="19" y="22"/>
                    </a:lnTo>
                    <a:lnTo>
                      <a:pt x="17" y="24"/>
                    </a:lnTo>
                    <a:lnTo>
                      <a:pt x="21" y="27"/>
                    </a:lnTo>
                    <a:lnTo>
                      <a:pt x="24" y="29"/>
                    </a:lnTo>
                    <a:lnTo>
                      <a:pt x="24" y="29"/>
                    </a:lnTo>
                    <a:lnTo>
                      <a:pt x="26" y="31"/>
                    </a:lnTo>
                    <a:lnTo>
                      <a:pt x="26" y="27"/>
                    </a:lnTo>
                    <a:lnTo>
                      <a:pt x="26" y="24"/>
                    </a:lnTo>
                    <a:lnTo>
                      <a:pt x="26" y="19"/>
                    </a:lnTo>
                    <a:lnTo>
                      <a:pt x="29" y="17"/>
                    </a:lnTo>
                    <a:lnTo>
                      <a:pt x="29" y="12"/>
                    </a:lnTo>
                    <a:lnTo>
                      <a:pt x="31" y="8"/>
                    </a:lnTo>
                    <a:lnTo>
                      <a:pt x="31" y="5"/>
                    </a:lnTo>
                    <a:lnTo>
                      <a:pt x="33" y="0"/>
                    </a:lnTo>
                    <a:lnTo>
                      <a:pt x="31" y="5"/>
                    </a:lnTo>
                    <a:lnTo>
                      <a:pt x="26" y="5"/>
                    </a:lnTo>
                    <a:lnTo>
                      <a:pt x="24" y="10"/>
                    </a:lnTo>
                    <a:lnTo>
                      <a:pt x="21" y="15"/>
                    </a:lnTo>
                    <a:lnTo>
                      <a:pt x="19" y="12"/>
                    </a:lnTo>
                    <a:lnTo>
                      <a:pt x="21" y="12"/>
                    </a:lnTo>
                    <a:lnTo>
                      <a:pt x="19" y="10"/>
                    </a:lnTo>
                    <a:lnTo>
                      <a:pt x="14" y="8"/>
                    </a:lnTo>
                    <a:lnTo>
                      <a:pt x="7" y="8"/>
                    </a:lnTo>
                    <a:lnTo>
                      <a:pt x="0" y="12"/>
                    </a:lnTo>
                    <a:lnTo>
                      <a:pt x="0" y="1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4" name="Freeform 570"/>
              <p:cNvSpPr>
                <a:spLocks/>
              </p:cNvSpPr>
              <p:nvPr/>
            </p:nvSpPr>
            <p:spPr bwMode="auto">
              <a:xfrm>
                <a:off x="3739" y="3419"/>
                <a:ext cx="18" cy="14"/>
              </a:xfrm>
              <a:custGeom>
                <a:avLst/>
                <a:gdLst/>
                <a:ahLst/>
                <a:cxnLst>
                  <a:cxn ang="0">
                    <a:pos x="18" y="7"/>
                  </a:cxn>
                  <a:cxn ang="0">
                    <a:pos x="18" y="5"/>
                  </a:cxn>
                  <a:cxn ang="0">
                    <a:pos x="16" y="2"/>
                  </a:cxn>
                  <a:cxn ang="0">
                    <a:pos x="9" y="0"/>
                  </a:cxn>
                  <a:cxn ang="0">
                    <a:pos x="4" y="2"/>
                  </a:cxn>
                  <a:cxn ang="0">
                    <a:pos x="0" y="7"/>
                  </a:cxn>
                  <a:cxn ang="0">
                    <a:pos x="4" y="9"/>
                  </a:cxn>
                  <a:cxn ang="0">
                    <a:pos x="9" y="12"/>
                  </a:cxn>
                  <a:cxn ang="0">
                    <a:pos x="11" y="14"/>
                  </a:cxn>
                  <a:cxn ang="0">
                    <a:pos x="16" y="12"/>
                  </a:cxn>
                  <a:cxn ang="0">
                    <a:pos x="18" y="9"/>
                  </a:cxn>
                  <a:cxn ang="0">
                    <a:pos x="18" y="7"/>
                  </a:cxn>
                </a:cxnLst>
                <a:rect l="0" t="0" r="r" b="b"/>
                <a:pathLst>
                  <a:path w="18" h="14">
                    <a:moveTo>
                      <a:pt x="18" y="7"/>
                    </a:moveTo>
                    <a:lnTo>
                      <a:pt x="18" y="5"/>
                    </a:lnTo>
                    <a:lnTo>
                      <a:pt x="16" y="2"/>
                    </a:lnTo>
                    <a:lnTo>
                      <a:pt x="9" y="0"/>
                    </a:lnTo>
                    <a:lnTo>
                      <a:pt x="4" y="2"/>
                    </a:lnTo>
                    <a:lnTo>
                      <a:pt x="0" y="7"/>
                    </a:lnTo>
                    <a:lnTo>
                      <a:pt x="4" y="9"/>
                    </a:lnTo>
                    <a:lnTo>
                      <a:pt x="9" y="12"/>
                    </a:lnTo>
                    <a:lnTo>
                      <a:pt x="11" y="14"/>
                    </a:lnTo>
                    <a:lnTo>
                      <a:pt x="16" y="12"/>
                    </a:lnTo>
                    <a:lnTo>
                      <a:pt x="18" y="9"/>
                    </a:lnTo>
                    <a:lnTo>
                      <a:pt x="18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5" name="Freeform 571"/>
              <p:cNvSpPr>
                <a:spLocks/>
              </p:cNvSpPr>
              <p:nvPr/>
            </p:nvSpPr>
            <p:spPr bwMode="auto">
              <a:xfrm>
                <a:off x="3658" y="3395"/>
                <a:ext cx="24" cy="26"/>
              </a:xfrm>
              <a:custGeom>
                <a:avLst/>
                <a:gdLst/>
                <a:ahLst/>
                <a:cxnLst>
                  <a:cxn ang="0">
                    <a:pos x="14" y="24"/>
                  </a:cxn>
                  <a:cxn ang="0">
                    <a:pos x="17" y="21"/>
                  </a:cxn>
                  <a:cxn ang="0">
                    <a:pos x="21" y="19"/>
                  </a:cxn>
                  <a:cxn ang="0">
                    <a:pos x="24" y="19"/>
                  </a:cxn>
                  <a:cxn ang="0">
                    <a:pos x="21" y="12"/>
                  </a:cxn>
                  <a:cxn ang="0">
                    <a:pos x="19" y="10"/>
                  </a:cxn>
                  <a:cxn ang="0">
                    <a:pos x="21" y="7"/>
                  </a:cxn>
                  <a:cxn ang="0">
                    <a:pos x="19" y="5"/>
                  </a:cxn>
                  <a:cxn ang="0">
                    <a:pos x="17" y="2"/>
                  </a:cxn>
                  <a:cxn ang="0">
                    <a:pos x="14" y="2"/>
                  </a:cxn>
                  <a:cxn ang="0">
                    <a:pos x="12" y="2"/>
                  </a:cxn>
                  <a:cxn ang="0">
                    <a:pos x="10" y="0"/>
                  </a:cxn>
                  <a:cxn ang="0">
                    <a:pos x="3" y="5"/>
                  </a:cxn>
                  <a:cxn ang="0">
                    <a:pos x="0" y="12"/>
                  </a:cxn>
                  <a:cxn ang="0">
                    <a:pos x="0" y="17"/>
                  </a:cxn>
                  <a:cxn ang="0">
                    <a:pos x="0" y="19"/>
                  </a:cxn>
                  <a:cxn ang="0">
                    <a:pos x="3" y="21"/>
                  </a:cxn>
                  <a:cxn ang="0">
                    <a:pos x="5" y="19"/>
                  </a:cxn>
                  <a:cxn ang="0">
                    <a:pos x="10" y="24"/>
                  </a:cxn>
                  <a:cxn ang="0">
                    <a:pos x="12" y="26"/>
                  </a:cxn>
                  <a:cxn ang="0">
                    <a:pos x="14" y="24"/>
                  </a:cxn>
                </a:cxnLst>
                <a:rect l="0" t="0" r="r" b="b"/>
                <a:pathLst>
                  <a:path w="24" h="26">
                    <a:moveTo>
                      <a:pt x="14" y="24"/>
                    </a:moveTo>
                    <a:lnTo>
                      <a:pt x="17" y="21"/>
                    </a:lnTo>
                    <a:lnTo>
                      <a:pt x="21" y="19"/>
                    </a:lnTo>
                    <a:lnTo>
                      <a:pt x="24" y="19"/>
                    </a:lnTo>
                    <a:lnTo>
                      <a:pt x="21" y="12"/>
                    </a:lnTo>
                    <a:lnTo>
                      <a:pt x="19" y="10"/>
                    </a:lnTo>
                    <a:lnTo>
                      <a:pt x="21" y="7"/>
                    </a:lnTo>
                    <a:lnTo>
                      <a:pt x="19" y="5"/>
                    </a:lnTo>
                    <a:lnTo>
                      <a:pt x="17" y="2"/>
                    </a:lnTo>
                    <a:lnTo>
                      <a:pt x="14" y="2"/>
                    </a:lnTo>
                    <a:lnTo>
                      <a:pt x="12" y="2"/>
                    </a:lnTo>
                    <a:lnTo>
                      <a:pt x="10" y="0"/>
                    </a:lnTo>
                    <a:lnTo>
                      <a:pt x="3" y="5"/>
                    </a:lnTo>
                    <a:lnTo>
                      <a:pt x="0" y="12"/>
                    </a:lnTo>
                    <a:lnTo>
                      <a:pt x="0" y="17"/>
                    </a:lnTo>
                    <a:lnTo>
                      <a:pt x="0" y="19"/>
                    </a:lnTo>
                    <a:lnTo>
                      <a:pt x="3" y="21"/>
                    </a:lnTo>
                    <a:lnTo>
                      <a:pt x="5" y="19"/>
                    </a:lnTo>
                    <a:lnTo>
                      <a:pt x="10" y="24"/>
                    </a:lnTo>
                    <a:lnTo>
                      <a:pt x="12" y="26"/>
                    </a:lnTo>
                    <a:lnTo>
                      <a:pt x="14" y="2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6" name="Freeform 572"/>
              <p:cNvSpPr>
                <a:spLocks/>
              </p:cNvSpPr>
              <p:nvPr/>
            </p:nvSpPr>
            <p:spPr bwMode="auto">
              <a:xfrm>
                <a:off x="3538" y="3592"/>
                <a:ext cx="153" cy="108"/>
              </a:xfrm>
              <a:custGeom>
                <a:avLst/>
                <a:gdLst/>
                <a:ahLst/>
                <a:cxnLst>
                  <a:cxn ang="0">
                    <a:pos x="151" y="87"/>
                  </a:cxn>
                  <a:cxn ang="0">
                    <a:pos x="139" y="87"/>
                  </a:cxn>
                  <a:cxn ang="0">
                    <a:pos x="125" y="82"/>
                  </a:cxn>
                  <a:cxn ang="0">
                    <a:pos x="125" y="73"/>
                  </a:cxn>
                  <a:cxn ang="0">
                    <a:pos x="115" y="52"/>
                  </a:cxn>
                  <a:cxn ang="0">
                    <a:pos x="108" y="42"/>
                  </a:cxn>
                  <a:cxn ang="0">
                    <a:pos x="111" y="35"/>
                  </a:cxn>
                  <a:cxn ang="0">
                    <a:pos x="94" y="37"/>
                  </a:cxn>
                  <a:cxn ang="0">
                    <a:pos x="78" y="33"/>
                  </a:cxn>
                  <a:cxn ang="0">
                    <a:pos x="68" y="30"/>
                  </a:cxn>
                  <a:cxn ang="0">
                    <a:pos x="49" y="18"/>
                  </a:cxn>
                  <a:cxn ang="0">
                    <a:pos x="52" y="9"/>
                  </a:cxn>
                  <a:cxn ang="0">
                    <a:pos x="44" y="4"/>
                  </a:cxn>
                  <a:cxn ang="0">
                    <a:pos x="33" y="2"/>
                  </a:cxn>
                  <a:cxn ang="0">
                    <a:pos x="23" y="4"/>
                  </a:cxn>
                  <a:cxn ang="0">
                    <a:pos x="21" y="11"/>
                  </a:cxn>
                  <a:cxn ang="0">
                    <a:pos x="11" y="18"/>
                  </a:cxn>
                  <a:cxn ang="0">
                    <a:pos x="0" y="21"/>
                  </a:cxn>
                  <a:cxn ang="0">
                    <a:pos x="0" y="26"/>
                  </a:cxn>
                  <a:cxn ang="0">
                    <a:pos x="11" y="21"/>
                  </a:cxn>
                  <a:cxn ang="0">
                    <a:pos x="16" y="21"/>
                  </a:cxn>
                  <a:cxn ang="0">
                    <a:pos x="21" y="23"/>
                  </a:cxn>
                  <a:cxn ang="0">
                    <a:pos x="30" y="23"/>
                  </a:cxn>
                  <a:cxn ang="0">
                    <a:pos x="44" y="35"/>
                  </a:cxn>
                  <a:cxn ang="0">
                    <a:pos x="56" y="42"/>
                  </a:cxn>
                  <a:cxn ang="0">
                    <a:pos x="63" y="47"/>
                  </a:cxn>
                  <a:cxn ang="0">
                    <a:pos x="68" y="54"/>
                  </a:cxn>
                  <a:cxn ang="0">
                    <a:pos x="66" y="61"/>
                  </a:cxn>
                  <a:cxn ang="0">
                    <a:pos x="73" y="66"/>
                  </a:cxn>
                  <a:cxn ang="0">
                    <a:pos x="85" y="66"/>
                  </a:cxn>
                  <a:cxn ang="0">
                    <a:pos x="92" y="66"/>
                  </a:cxn>
                  <a:cxn ang="0">
                    <a:pos x="104" y="63"/>
                  </a:cxn>
                  <a:cxn ang="0">
                    <a:pos x="104" y="71"/>
                  </a:cxn>
                  <a:cxn ang="0">
                    <a:pos x="111" y="71"/>
                  </a:cxn>
                  <a:cxn ang="0">
                    <a:pos x="111" y="75"/>
                  </a:cxn>
                  <a:cxn ang="0">
                    <a:pos x="113" y="82"/>
                  </a:cxn>
                  <a:cxn ang="0">
                    <a:pos x="120" y="82"/>
                  </a:cxn>
                  <a:cxn ang="0">
                    <a:pos x="120" y="92"/>
                  </a:cxn>
                  <a:cxn ang="0">
                    <a:pos x="123" y="94"/>
                  </a:cxn>
                  <a:cxn ang="0">
                    <a:pos x="130" y="97"/>
                  </a:cxn>
                  <a:cxn ang="0">
                    <a:pos x="132" y="104"/>
                  </a:cxn>
                  <a:cxn ang="0">
                    <a:pos x="137" y="108"/>
                  </a:cxn>
                  <a:cxn ang="0">
                    <a:pos x="137" y="104"/>
                  </a:cxn>
                  <a:cxn ang="0">
                    <a:pos x="141" y="104"/>
                  </a:cxn>
                  <a:cxn ang="0">
                    <a:pos x="144" y="108"/>
                  </a:cxn>
                  <a:cxn ang="0">
                    <a:pos x="151" y="104"/>
                  </a:cxn>
                  <a:cxn ang="0">
                    <a:pos x="153" y="92"/>
                  </a:cxn>
                  <a:cxn ang="0">
                    <a:pos x="151" y="85"/>
                  </a:cxn>
                </a:cxnLst>
                <a:rect l="0" t="0" r="r" b="b"/>
                <a:pathLst>
                  <a:path w="153" h="108">
                    <a:moveTo>
                      <a:pt x="151" y="85"/>
                    </a:moveTo>
                    <a:lnTo>
                      <a:pt x="151" y="87"/>
                    </a:lnTo>
                    <a:lnTo>
                      <a:pt x="141" y="87"/>
                    </a:lnTo>
                    <a:lnTo>
                      <a:pt x="139" y="87"/>
                    </a:lnTo>
                    <a:lnTo>
                      <a:pt x="134" y="87"/>
                    </a:lnTo>
                    <a:lnTo>
                      <a:pt x="125" y="82"/>
                    </a:lnTo>
                    <a:lnTo>
                      <a:pt x="125" y="78"/>
                    </a:lnTo>
                    <a:lnTo>
                      <a:pt x="125" y="73"/>
                    </a:lnTo>
                    <a:lnTo>
                      <a:pt x="118" y="61"/>
                    </a:lnTo>
                    <a:lnTo>
                      <a:pt x="115" y="52"/>
                    </a:lnTo>
                    <a:lnTo>
                      <a:pt x="118" y="49"/>
                    </a:lnTo>
                    <a:lnTo>
                      <a:pt x="108" y="42"/>
                    </a:lnTo>
                    <a:lnTo>
                      <a:pt x="108" y="40"/>
                    </a:lnTo>
                    <a:lnTo>
                      <a:pt x="111" y="35"/>
                    </a:lnTo>
                    <a:lnTo>
                      <a:pt x="101" y="33"/>
                    </a:lnTo>
                    <a:lnTo>
                      <a:pt x="94" y="37"/>
                    </a:lnTo>
                    <a:lnTo>
                      <a:pt x="87" y="37"/>
                    </a:lnTo>
                    <a:lnTo>
                      <a:pt x="78" y="33"/>
                    </a:lnTo>
                    <a:lnTo>
                      <a:pt x="73" y="28"/>
                    </a:lnTo>
                    <a:lnTo>
                      <a:pt x="68" y="30"/>
                    </a:lnTo>
                    <a:lnTo>
                      <a:pt x="54" y="23"/>
                    </a:lnTo>
                    <a:lnTo>
                      <a:pt x="49" y="18"/>
                    </a:lnTo>
                    <a:lnTo>
                      <a:pt x="49" y="14"/>
                    </a:lnTo>
                    <a:lnTo>
                      <a:pt x="52" y="9"/>
                    </a:lnTo>
                    <a:lnTo>
                      <a:pt x="47" y="9"/>
                    </a:lnTo>
                    <a:lnTo>
                      <a:pt x="44" y="4"/>
                    </a:lnTo>
                    <a:lnTo>
                      <a:pt x="37" y="0"/>
                    </a:lnTo>
                    <a:lnTo>
                      <a:pt x="33" y="2"/>
                    </a:lnTo>
                    <a:lnTo>
                      <a:pt x="28" y="4"/>
                    </a:lnTo>
                    <a:lnTo>
                      <a:pt x="23" y="4"/>
                    </a:lnTo>
                    <a:lnTo>
                      <a:pt x="21" y="9"/>
                    </a:lnTo>
                    <a:lnTo>
                      <a:pt x="21" y="11"/>
                    </a:lnTo>
                    <a:lnTo>
                      <a:pt x="16" y="14"/>
                    </a:lnTo>
                    <a:lnTo>
                      <a:pt x="11" y="18"/>
                    </a:lnTo>
                    <a:lnTo>
                      <a:pt x="4" y="18"/>
                    </a:lnTo>
                    <a:lnTo>
                      <a:pt x="0" y="21"/>
                    </a:lnTo>
                    <a:lnTo>
                      <a:pt x="0" y="23"/>
                    </a:lnTo>
                    <a:lnTo>
                      <a:pt x="0" y="26"/>
                    </a:lnTo>
                    <a:lnTo>
                      <a:pt x="9" y="23"/>
                    </a:lnTo>
                    <a:lnTo>
                      <a:pt x="11" y="21"/>
                    </a:lnTo>
                    <a:lnTo>
                      <a:pt x="11" y="21"/>
                    </a:lnTo>
                    <a:lnTo>
                      <a:pt x="16" y="21"/>
                    </a:lnTo>
                    <a:lnTo>
                      <a:pt x="16" y="21"/>
                    </a:lnTo>
                    <a:lnTo>
                      <a:pt x="21" y="23"/>
                    </a:lnTo>
                    <a:lnTo>
                      <a:pt x="26" y="23"/>
                    </a:lnTo>
                    <a:lnTo>
                      <a:pt x="30" y="23"/>
                    </a:lnTo>
                    <a:lnTo>
                      <a:pt x="40" y="28"/>
                    </a:lnTo>
                    <a:lnTo>
                      <a:pt x="44" y="35"/>
                    </a:lnTo>
                    <a:lnTo>
                      <a:pt x="49" y="37"/>
                    </a:lnTo>
                    <a:lnTo>
                      <a:pt x="56" y="42"/>
                    </a:lnTo>
                    <a:lnTo>
                      <a:pt x="59" y="47"/>
                    </a:lnTo>
                    <a:lnTo>
                      <a:pt x="63" y="47"/>
                    </a:lnTo>
                    <a:lnTo>
                      <a:pt x="66" y="49"/>
                    </a:lnTo>
                    <a:lnTo>
                      <a:pt x="68" y="54"/>
                    </a:lnTo>
                    <a:lnTo>
                      <a:pt x="68" y="59"/>
                    </a:lnTo>
                    <a:lnTo>
                      <a:pt x="66" y="61"/>
                    </a:lnTo>
                    <a:lnTo>
                      <a:pt x="68" y="61"/>
                    </a:lnTo>
                    <a:lnTo>
                      <a:pt x="73" y="66"/>
                    </a:lnTo>
                    <a:lnTo>
                      <a:pt x="78" y="63"/>
                    </a:lnTo>
                    <a:lnTo>
                      <a:pt x="85" y="66"/>
                    </a:lnTo>
                    <a:lnTo>
                      <a:pt x="89" y="63"/>
                    </a:lnTo>
                    <a:lnTo>
                      <a:pt x="92" y="66"/>
                    </a:lnTo>
                    <a:lnTo>
                      <a:pt x="99" y="63"/>
                    </a:lnTo>
                    <a:lnTo>
                      <a:pt x="104" y="63"/>
                    </a:lnTo>
                    <a:lnTo>
                      <a:pt x="106" y="68"/>
                    </a:lnTo>
                    <a:lnTo>
                      <a:pt x="104" y="71"/>
                    </a:lnTo>
                    <a:lnTo>
                      <a:pt x="108" y="71"/>
                    </a:lnTo>
                    <a:lnTo>
                      <a:pt x="111" y="71"/>
                    </a:lnTo>
                    <a:lnTo>
                      <a:pt x="111" y="73"/>
                    </a:lnTo>
                    <a:lnTo>
                      <a:pt x="111" y="75"/>
                    </a:lnTo>
                    <a:lnTo>
                      <a:pt x="115" y="78"/>
                    </a:lnTo>
                    <a:lnTo>
                      <a:pt x="113" y="82"/>
                    </a:lnTo>
                    <a:lnTo>
                      <a:pt x="115" y="82"/>
                    </a:lnTo>
                    <a:lnTo>
                      <a:pt x="120" y="82"/>
                    </a:lnTo>
                    <a:lnTo>
                      <a:pt x="120" y="85"/>
                    </a:lnTo>
                    <a:lnTo>
                      <a:pt x="120" y="92"/>
                    </a:lnTo>
                    <a:lnTo>
                      <a:pt x="123" y="92"/>
                    </a:lnTo>
                    <a:lnTo>
                      <a:pt x="123" y="94"/>
                    </a:lnTo>
                    <a:lnTo>
                      <a:pt x="127" y="94"/>
                    </a:lnTo>
                    <a:lnTo>
                      <a:pt x="130" y="97"/>
                    </a:lnTo>
                    <a:lnTo>
                      <a:pt x="132" y="101"/>
                    </a:lnTo>
                    <a:lnTo>
                      <a:pt x="132" y="104"/>
                    </a:lnTo>
                    <a:lnTo>
                      <a:pt x="134" y="106"/>
                    </a:lnTo>
                    <a:lnTo>
                      <a:pt x="137" y="108"/>
                    </a:lnTo>
                    <a:lnTo>
                      <a:pt x="137" y="106"/>
                    </a:lnTo>
                    <a:lnTo>
                      <a:pt x="137" y="104"/>
                    </a:lnTo>
                    <a:lnTo>
                      <a:pt x="139" y="104"/>
                    </a:lnTo>
                    <a:lnTo>
                      <a:pt x="141" y="104"/>
                    </a:lnTo>
                    <a:lnTo>
                      <a:pt x="144" y="106"/>
                    </a:lnTo>
                    <a:lnTo>
                      <a:pt x="144" y="108"/>
                    </a:lnTo>
                    <a:lnTo>
                      <a:pt x="146" y="108"/>
                    </a:lnTo>
                    <a:lnTo>
                      <a:pt x="151" y="104"/>
                    </a:lnTo>
                    <a:lnTo>
                      <a:pt x="153" y="97"/>
                    </a:lnTo>
                    <a:lnTo>
                      <a:pt x="153" y="92"/>
                    </a:lnTo>
                    <a:lnTo>
                      <a:pt x="153" y="85"/>
                    </a:lnTo>
                    <a:lnTo>
                      <a:pt x="151" y="85"/>
                    </a:lnTo>
                    <a:lnTo>
                      <a:pt x="151" y="8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7" name="Freeform 573"/>
              <p:cNvSpPr>
                <a:spLocks/>
              </p:cNvSpPr>
              <p:nvPr/>
            </p:nvSpPr>
            <p:spPr bwMode="auto">
              <a:xfrm>
                <a:off x="3781" y="3390"/>
                <a:ext cx="71" cy="69"/>
              </a:xfrm>
              <a:custGeom>
                <a:avLst/>
                <a:gdLst/>
                <a:ahLst/>
                <a:cxnLst>
                  <a:cxn ang="0">
                    <a:pos x="21" y="69"/>
                  </a:cxn>
                  <a:cxn ang="0">
                    <a:pos x="21" y="50"/>
                  </a:cxn>
                  <a:cxn ang="0">
                    <a:pos x="21" y="41"/>
                  </a:cxn>
                  <a:cxn ang="0">
                    <a:pos x="21" y="38"/>
                  </a:cxn>
                  <a:cxn ang="0">
                    <a:pos x="36" y="26"/>
                  </a:cxn>
                  <a:cxn ang="0">
                    <a:pos x="45" y="19"/>
                  </a:cxn>
                  <a:cxn ang="0">
                    <a:pos x="57" y="17"/>
                  </a:cxn>
                  <a:cxn ang="0">
                    <a:pos x="71" y="7"/>
                  </a:cxn>
                  <a:cxn ang="0">
                    <a:pos x="71" y="0"/>
                  </a:cxn>
                  <a:cxn ang="0">
                    <a:pos x="59" y="0"/>
                  </a:cxn>
                  <a:cxn ang="0">
                    <a:pos x="40" y="10"/>
                  </a:cxn>
                  <a:cxn ang="0">
                    <a:pos x="29" y="10"/>
                  </a:cxn>
                  <a:cxn ang="0">
                    <a:pos x="19" y="15"/>
                  </a:cxn>
                  <a:cxn ang="0">
                    <a:pos x="7" y="12"/>
                  </a:cxn>
                  <a:cxn ang="0">
                    <a:pos x="3" y="10"/>
                  </a:cxn>
                  <a:cxn ang="0">
                    <a:pos x="0" y="0"/>
                  </a:cxn>
                </a:cxnLst>
                <a:rect l="0" t="0" r="r" b="b"/>
                <a:pathLst>
                  <a:path w="71" h="69">
                    <a:moveTo>
                      <a:pt x="21" y="69"/>
                    </a:moveTo>
                    <a:lnTo>
                      <a:pt x="21" y="50"/>
                    </a:lnTo>
                    <a:lnTo>
                      <a:pt x="21" y="41"/>
                    </a:lnTo>
                    <a:lnTo>
                      <a:pt x="21" y="38"/>
                    </a:lnTo>
                    <a:lnTo>
                      <a:pt x="36" y="26"/>
                    </a:lnTo>
                    <a:lnTo>
                      <a:pt x="45" y="19"/>
                    </a:lnTo>
                    <a:lnTo>
                      <a:pt x="57" y="17"/>
                    </a:lnTo>
                    <a:lnTo>
                      <a:pt x="71" y="7"/>
                    </a:lnTo>
                    <a:lnTo>
                      <a:pt x="71" y="0"/>
                    </a:lnTo>
                    <a:lnTo>
                      <a:pt x="59" y="0"/>
                    </a:lnTo>
                    <a:lnTo>
                      <a:pt x="40" y="10"/>
                    </a:lnTo>
                    <a:lnTo>
                      <a:pt x="29" y="10"/>
                    </a:lnTo>
                    <a:lnTo>
                      <a:pt x="19" y="15"/>
                    </a:lnTo>
                    <a:lnTo>
                      <a:pt x="7" y="12"/>
                    </a:lnTo>
                    <a:lnTo>
                      <a:pt x="3" y="1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8" name="Freeform 574"/>
              <p:cNvSpPr>
                <a:spLocks/>
              </p:cNvSpPr>
              <p:nvPr/>
            </p:nvSpPr>
            <p:spPr bwMode="auto">
              <a:xfrm>
                <a:off x="3504" y="3369"/>
                <a:ext cx="277" cy="367"/>
              </a:xfrm>
              <a:custGeom>
                <a:avLst/>
                <a:gdLst/>
                <a:ahLst/>
                <a:cxnLst>
                  <a:cxn ang="0">
                    <a:pos x="249" y="12"/>
                  </a:cxn>
                  <a:cxn ang="0">
                    <a:pos x="220" y="10"/>
                  </a:cxn>
                  <a:cxn ang="0">
                    <a:pos x="206" y="7"/>
                  </a:cxn>
                  <a:cxn ang="0">
                    <a:pos x="194" y="2"/>
                  </a:cxn>
                  <a:cxn ang="0">
                    <a:pos x="175" y="19"/>
                  </a:cxn>
                  <a:cxn ang="0">
                    <a:pos x="149" y="12"/>
                  </a:cxn>
                  <a:cxn ang="0">
                    <a:pos x="138" y="26"/>
                  </a:cxn>
                  <a:cxn ang="0">
                    <a:pos x="116" y="38"/>
                  </a:cxn>
                  <a:cxn ang="0">
                    <a:pos x="88" y="40"/>
                  </a:cxn>
                  <a:cxn ang="0">
                    <a:pos x="100" y="57"/>
                  </a:cxn>
                  <a:cxn ang="0">
                    <a:pos x="102" y="62"/>
                  </a:cxn>
                  <a:cxn ang="0">
                    <a:pos x="114" y="76"/>
                  </a:cxn>
                  <a:cxn ang="0">
                    <a:pos x="133" y="78"/>
                  </a:cxn>
                  <a:cxn ang="0">
                    <a:pos x="149" y="97"/>
                  </a:cxn>
                  <a:cxn ang="0">
                    <a:pos x="135" y="92"/>
                  </a:cxn>
                  <a:cxn ang="0">
                    <a:pos x="114" y="81"/>
                  </a:cxn>
                  <a:cxn ang="0">
                    <a:pos x="93" y="88"/>
                  </a:cxn>
                  <a:cxn ang="0">
                    <a:pos x="121" y="114"/>
                  </a:cxn>
                  <a:cxn ang="0">
                    <a:pos x="100" y="107"/>
                  </a:cxn>
                  <a:cxn ang="0">
                    <a:pos x="74" y="92"/>
                  </a:cxn>
                  <a:cxn ang="0">
                    <a:pos x="67" y="104"/>
                  </a:cxn>
                  <a:cxn ang="0">
                    <a:pos x="100" y="126"/>
                  </a:cxn>
                  <a:cxn ang="0">
                    <a:pos x="81" y="126"/>
                  </a:cxn>
                  <a:cxn ang="0">
                    <a:pos x="69" y="121"/>
                  </a:cxn>
                  <a:cxn ang="0">
                    <a:pos x="62" y="99"/>
                  </a:cxn>
                  <a:cxn ang="0">
                    <a:pos x="34" y="85"/>
                  </a:cxn>
                  <a:cxn ang="0">
                    <a:pos x="19" y="73"/>
                  </a:cxn>
                  <a:cxn ang="0">
                    <a:pos x="31" y="69"/>
                  </a:cxn>
                  <a:cxn ang="0">
                    <a:pos x="24" y="57"/>
                  </a:cxn>
                  <a:cxn ang="0">
                    <a:pos x="12" y="69"/>
                  </a:cxn>
                  <a:cxn ang="0">
                    <a:pos x="5" y="88"/>
                  </a:cxn>
                  <a:cxn ang="0">
                    <a:pos x="15" y="133"/>
                  </a:cxn>
                  <a:cxn ang="0">
                    <a:pos x="45" y="173"/>
                  </a:cxn>
                  <a:cxn ang="0">
                    <a:pos x="71" y="213"/>
                  </a:cxn>
                  <a:cxn ang="0">
                    <a:pos x="50" y="218"/>
                  </a:cxn>
                  <a:cxn ang="0">
                    <a:pos x="62" y="206"/>
                  </a:cxn>
                  <a:cxn ang="0">
                    <a:pos x="41" y="192"/>
                  </a:cxn>
                  <a:cxn ang="0">
                    <a:pos x="34" y="199"/>
                  </a:cxn>
                  <a:cxn ang="0">
                    <a:pos x="34" y="215"/>
                  </a:cxn>
                  <a:cxn ang="0">
                    <a:pos x="43" y="227"/>
                  </a:cxn>
                  <a:cxn ang="0">
                    <a:pos x="45" y="234"/>
                  </a:cxn>
                  <a:cxn ang="0">
                    <a:pos x="34" y="239"/>
                  </a:cxn>
                  <a:cxn ang="0">
                    <a:pos x="17" y="241"/>
                  </a:cxn>
                  <a:cxn ang="0">
                    <a:pos x="22" y="249"/>
                  </a:cxn>
                  <a:cxn ang="0">
                    <a:pos x="41" y="253"/>
                  </a:cxn>
                  <a:cxn ang="0">
                    <a:pos x="57" y="267"/>
                  </a:cxn>
                  <a:cxn ang="0">
                    <a:pos x="74" y="265"/>
                  </a:cxn>
                  <a:cxn ang="0">
                    <a:pos x="90" y="279"/>
                  </a:cxn>
                  <a:cxn ang="0">
                    <a:pos x="102" y="289"/>
                  </a:cxn>
                  <a:cxn ang="0">
                    <a:pos x="130" y="298"/>
                  </a:cxn>
                  <a:cxn ang="0">
                    <a:pos x="140" y="329"/>
                  </a:cxn>
                  <a:cxn ang="0">
                    <a:pos x="145" y="367"/>
                  </a:cxn>
                  <a:cxn ang="0">
                    <a:pos x="126" y="350"/>
                  </a:cxn>
                  <a:cxn ang="0">
                    <a:pos x="104" y="336"/>
                  </a:cxn>
                  <a:cxn ang="0">
                    <a:pos x="93" y="341"/>
                  </a:cxn>
                  <a:cxn ang="0">
                    <a:pos x="74" y="338"/>
                  </a:cxn>
                </a:cxnLst>
                <a:rect l="0" t="0" r="r" b="b"/>
                <a:pathLst>
                  <a:path w="277" h="367">
                    <a:moveTo>
                      <a:pt x="277" y="21"/>
                    </a:moveTo>
                    <a:lnTo>
                      <a:pt x="275" y="12"/>
                    </a:lnTo>
                    <a:lnTo>
                      <a:pt x="265" y="12"/>
                    </a:lnTo>
                    <a:lnTo>
                      <a:pt x="249" y="12"/>
                    </a:lnTo>
                    <a:lnTo>
                      <a:pt x="242" y="12"/>
                    </a:lnTo>
                    <a:lnTo>
                      <a:pt x="239" y="12"/>
                    </a:lnTo>
                    <a:lnTo>
                      <a:pt x="230" y="10"/>
                    </a:lnTo>
                    <a:lnTo>
                      <a:pt x="220" y="10"/>
                    </a:lnTo>
                    <a:lnTo>
                      <a:pt x="218" y="7"/>
                    </a:lnTo>
                    <a:lnTo>
                      <a:pt x="216" y="5"/>
                    </a:lnTo>
                    <a:lnTo>
                      <a:pt x="213" y="7"/>
                    </a:lnTo>
                    <a:lnTo>
                      <a:pt x="206" y="7"/>
                    </a:lnTo>
                    <a:lnTo>
                      <a:pt x="204" y="7"/>
                    </a:lnTo>
                    <a:lnTo>
                      <a:pt x="204" y="2"/>
                    </a:lnTo>
                    <a:lnTo>
                      <a:pt x="201" y="0"/>
                    </a:lnTo>
                    <a:lnTo>
                      <a:pt x="194" y="2"/>
                    </a:lnTo>
                    <a:lnTo>
                      <a:pt x="192" y="7"/>
                    </a:lnTo>
                    <a:lnTo>
                      <a:pt x="187" y="10"/>
                    </a:lnTo>
                    <a:lnTo>
                      <a:pt x="180" y="14"/>
                    </a:lnTo>
                    <a:lnTo>
                      <a:pt x="175" y="19"/>
                    </a:lnTo>
                    <a:lnTo>
                      <a:pt x="168" y="19"/>
                    </a:lnTo>
                    <a:lnTo>
                      <a:pt x="161" y="19"/>
                    </a:lnTo>
                    <a:lnTo>
                      <a:pt x="154" y="10"/>
                    </a:lnTo>
                    <a:lnTo>
                      <a:pt x="149" y="12"/>
                    </a:lnTo>
                    <a:lnTo>
                      <a:pt x="142" y="17"/>
                    </a:lnTo>
                    <a:lnTo>
                      <a:pt x="138" y="19"/>
                    </a:lnTo>
                    <a:lnTo>
                      <a:pt x="140" y="24"/>
                    </a:lnTo>
                    <a:lnTo>
                      <a:pt x="138" y="26"/>
                    </a:lnTo>
                    <a:lnTo>
                      <a:pt x="128" y="36"/>
                    </a:lnTo>
                    <a:lnTo>
                      <a:pt x="123" y="38"/>
                    </a:lnTo>
                    <a:lnTo>
                      <a:pt x="119" y="38"/>
                    </a:lnTo>
                    <a:lnTo>
                      <a:pt x="116" y="38"/>
                    </a:lnTo>
                    <a:lnTo>
                      <a:pt x="107" y="36"/>
                    </a:lnTo>
                    <a:lnTo>
                      <a:pt x="100" y="33"/>
                    </a:lnTo>
                    <a:lnTo>
                      <a:pt x="90" y="36"/>
                    </a:lnTo>
                    <a:lnTo>
                      <a:pt x="88" y="40"/>
                    </a:lnTo>
                    <a:lnTo>
                      <a:pt x="88" y="45"/>
                    </a:lnTo>
                    <a:lnTo>
                      <a:pt x="90" y="47"/>
                    </a:lnTo>
                    <a:lnTo>
                      <a:pt x="95" y="52"/>
                    </a:lnTo>
                    <a:lnTo>
                      <a:pt x="100" y="57"/>
                    </a:lnTo>
                    <a:lnTo>
                      <a:pt x="104" y="57"/>
                    </a:lnTo>
                    <a:lnTo>
                      <a:pt x="109" y="59"/>
                    </a:lnTo>
                    <a:lnTo>
                      <a:pt x="107" y="62"/>
                    </a:lnTo>
                    <a:lnTo>
                      <a:pt x="102" y="62"/>
                    </a:lnTo>
                    <a:lnTo>
                      <a:pt x="100" y="66"/>
                    </a:lnTo>
                    <a:lnTo>
                      <a:pt x="104" y="73"/>
                    </a:lnTo>
                    <a:lnTo>
                      <a:pt x="107" y="76"/>
                    </a:lnTo>
                    <a:lnTo>
                      <a:pt x="114" y="76"/>
                    </a:lnTo>
                    <a:lnTo>
                      <a:pt x="119" y="73"/>
                    </a:lnTo>
                    <a:lnTo>
                      <a:pt x="121" y="76"/>
                    </a:lnTo>
                    <a:lnTo>
                      <a:pt x="126" y="76"/>
                    </a:lnTo>
                    <a:lnTo>
                      <a:pt x="133" y="78"/>
                    </a:lnTo>
                    <a:lnTo>
                      <a:pt x="135" y="81"/>
                    </a:lnTo>
                    <a:lnTo>
                      <a:pt x="140" y="88"/>
                    </a:lnTo>
                    <a:lnTo>
                      <a:pt x="147" y="92"/>
                    </a:lnTo>
                    <a:lnTo>
                      <a:pt x="149" y="97"/>
                    </a:lnTo>
                    <a:lnTo>
                      <a:pt x="152" y="99"/>
                    </a:lnTo>
                    <a:lnTo>
                      <a:pt x="145" y="102"/>
                    </a:lnTo>
                    <a:lnTo>
                      <a:pt x="140" y="97"/>
                    </a:lnTo>
                    <a:lnTo>
                      <a:pt x="135" y="92"/>
                    </a:lnTo>
                    <a:lnTo>
                      <a:pt x="130" y="85"/>
                    </a:lnTo>
                    <a:lnTo>
                      <a:pt x="121" y="85"/>
                    </a:lnTo>
                    <a:lnTo>
                      <a:pt x="114" y="83"/>
                    </a:lnTo>
                    <a:lnTo>
                      <a:pt x="114" y="81"/>
                    </a:lnTo>
                    <a:lnTo>
                      <a:pt x="104" y="78"/>
                    </a:lnTo>
                    <a:lnTo>
                      <a:pt x="100" y="83"/>
                    </a:lnTo>
                    <a:lnTo>
                      <a:pt x="95" y="81"/>
                    </a:lnTo>
                    <a:lnTo>
                      <a:pt x="93" y="88"/>
                    </a:lnTo>
                    <a:lnTo>
                      <a:pt x="102" y="95"/>
                    </a:lnTo>
                    <a:lnTo>
                      <a:pt x="112" y="99"/>
                    </a:lnTo>
                    <a:lnTo>
                      <a:pt x="119" y="104"/>
                    </a:lnTo>
                    <a:lnTo>
                      <a:pt x="121" y="114"/>
                    </a:lnTo>
                    <a:lnTo>
                      <a:pt x="119" y="121"/>
                    </a:lnTo>
                    <a:lnTo>
                      <a:pt x="116" y="123"/>
                    </a:lnTo>
                    <a:lnTo>
                      <a:pt x="104" y="116"/>
                    </a:lnTo>
                    <a:lnTo>
                      <a:pt x="100" y="107"/>
                    </a:lnTo>
                    <a:lnTo>
                      <a:pt x="93" y="97"/>
                    </a:lnTo>
                    <a:lnTo>
                      <a:pt x="88" y="95"/>
                    </a:lnTo>
                    <a:lnTo>
                      <a:pt x="83" y="95"/>
                    </a:lnTo>
                    <a:lnTo>
                      <a:pt x="74" y="92"/>
                    </a:lnTo>
                    <a:lnTo>
                      <a:pt x="71" y="90"/>
                    </a:lnTo>
                    <a:lnTo>
                      <a:pt x="67" y="92"/>
                    </a:lnTo>
                    <a:lnTo>
                      <a:pt x="64" y="97"/>
                    </a:lnTo>
                    <a:lnTo>
                      <a:pt x="67" y="104"/>
                    </a:lnTo>
                    <a:lnTo>
                      <a:pt x="69" y="107"/>
                    </a:lnTo>
                    <a:lnTo>
                      <a:pt x="76" y="116"/>
                    </a:lnTo>
                    <a:lnTo>
                      <a:pt x="93" y="121"/>
                    </a:lnTo>
                    <a:lnTo>
                      <a:pt x="100" y="126"/>
                    </a:lnTo>
                    <a:lnTo>
                      <a:pt x="100" y="128"/>
                    </a:lnTo>
                    <a:lnTo>
                      <a:pt x="95" y="128"/>
                    </a:lnTo>
                    <a:lnTo>
                      <a:pt x="88" y="128"/>
                    </a:lnTo>
                    <a:lnTo>
                      <a:pt x="81" y="126"/>
                    </a:lnTo>
                    <a:lnTo>
                      <a:pt x="74" y="123"/>
                    </a:lnTo>
                    <a:lnTo>
                      <a:pt x="71" y="126"/>
                    </a:lnTo>
                    <a:lnTo>
                      <a:pt x="67" y="126"/>
                    </a:lnTo>
                    <a:lnTo>
                      <a:pt x="69" y="121"/>
                    </a:lnTo>
                    <a:lnTo>
                      <a:pt x="64" y="116"/>
                    </a:lnTo>
                    <a:lnTo>
                      <a:pt x="64" y="111"/>
                    </a:lnTo>
                    <a:lnTo>
                      <a:pt x="64" y="104"/>
                    </a:lnTo>
                    <a:lnTo>
                      <a:pt x="62" y="99"/>
                    </a:lnTo>
                    <a:lnTo>
                      <a:pt x="55" y="95"/>
                    </a:lnTo>
                    <a:lnTo>
                      <a:pt x="41" y="90"/>
                    </a:lnTo>
                    <a:lnTo>
                      <a:pt x="36" y="88"/>
                    </a:lnTo>
                    <a:lnTo>
                      <a:pt x="34" y="85"/>
                    </a:lnTo>
                    <a:lnTo>
                      <a:pt x="29" y="83"/>
                    </a:lnTo>
                    <a:lnTo>
                      <a:pt x="26" y="83"/>
                    </a:lnTo>
                    <a:lnTo>
                      <a:pt x="24" y="78"/>
                    </a:lnTo>
                    <a:lnTo>
                      <a:pt x="19" y="73"/>
                    </a:lnTo>
                    <a:lnTo>
                      <a:pt x="19" y="73"/>
                    </a:lnTo>
                    <a:lnTo>
                      <a:pt x="22" y="69"/>
                    </a:lnTo>
                    <a:lnTo>
                      <a:pt x="24" y="69"/>
                    </a:lnTo>
                    <a:lnTo>
                      <a:pt x="31" y="69"/>
                    </a:lnTo>
                    <a:lnTo>
                      <a:pt x="31" y="64"/>
                    </a:lnTo>
                    <a:lnTo>
                      <a:pt x="26" y="62"/>
                    </a:lnTo>
                    <a:lnTo>
                      <a:pt x="29" y="57"/>
                    </a:lnTo>
                    <a:lnTo>
                      <a:pt x="24" y="57"/>
                    </a:lnTo>
                    <a:lnTo>
                      <a:pt x="22" y="57"/>
                    </a:lnTo>
                    <a:lnTo>
                      <a:pt x="22" y="62"/>
                    </a:lnTo>
                    <a:lnTo>
                      <a:pt x="19" y="64"/>
                    </a:lnTo>
                    <a:lnTo>
                      <a:pt x="12" y="69"/>
                    </a:lnTo>
                    <a:lnTo>
                      <a:pt x="8" y="69"/>
                    </a:lnTo>
                    <a:lnTo>
                      <a:pt x="8" y="73"/>
                    </a:lnTo>
                    <a:lnTo>
                      <a:pt x="0" y="76"/>
                    </a:lnTo>
                    <a:lnTo>
                      <a:pt x="5" y="88"/>
                    </a:lnTo>
                    <a:lnTo>
                      <a:pt x="0" y="109"/>
                    </a:lnTo>
                    <a:lnTo>
                      <a:pt x="5" y="123"/>
                    </a:lnTo>
                    <a:lnTo>
                      <a:pt x="12" y="128"/>
                    </a:lnTo>
                    <a:lnTo>
                      <a:pt x="15" y="133"/>
                    </a:lnTo>
                    <a:lnTo>
                      <a:pt x="17" y="140"/>
                    </a:lnTo>
                    <a:lnTo>
                      <a:pt x="26" y="144"/>
                    </a:lnTo>
                    <a:lnTo>
                      <a:pt x="36" y="168"/>
                    </a:lnTo>
                    <a:lnTo>
                      <a:pt x="45" y="173"/>
                    </a:lnTo>
                    <a:lnTo>
                      <a:pt x="52" y="182"/>
                    </a:lnTo>
                    <a:lnTo>
                      <a:pt x="64" y="192"/>
                    </a:lnTo>
                    <a:lnTo>
                      <a:pt x="74" y="208"/>
                    </a:lnTo>
                    <a:lnTo>
                      <a:pt x="71" y="213"/>
                    </a:lnTo>
                    <a:lnTo>
                      <a:pt x="64" y="215"/>
                    </a:lnTo>
                    <a:lnTo>
                      <a:pt x="55" y="220"/>
                    </a:lnTo>
                    <a:lnTo>
                      <a:pt x="52" y="220"/>
                    </a:lnTo>
                    <a:lnTo>
                      <a:pt x="50" y="218"/>
                    </a:lnTo>
                    <a:lnTo>
                      <a:pt x="52" y="213"/>
                    </a:lnTo>
                    <a:lnTo>
                      <a:pt x="57" y="215"/>
                    </a:lnTo>
                    <a:lnTo>
                      <a:pt x="62" y="211"/>
                    </a:lnTo>
                    <a:lnTo>
                      <a:pt x="62" y="206"/>
                    </a:lnTo>
                    <a:lnTo>
                      <a:pt x="57" y="201"/>
                    </a:lnTo>
                    <a:lnTo>
                      <a:pt x="52" y="196"/>
                    </a:lnTo>
                    <a:lnTo>
                      <a:pt x="45" y="194"/>
                    </a:lnTo>
                    <a:lnTo>
                      <a:pt x="41" y="192"/>
                    </a:lnTo>
                    <a:lnTo>
                      <a:pt x="38" y="192"/>
                    </a:lnTo>
                    <a:lnTo>
                      <a:pt x="38" y="194"/>
                    </a:lnTo>
                    <a:lnTo>
                      <a:pt x="38" y="199"/>
                    </a:lnTo>
                    <a:lnTo>
                      <a:pt x="34" y="199"/>
                    </a:lnTo>
                    <a:lnTo>
                      <a:pt x="31" y="201"/>
                    </a:lnTo>
                    <a:lnTo>
                      <a:pt x="29" y="206"/>
                    </a:lnTo>
                    <a:lnTo>
                      <a:pt x="34" y="211"/>
                    </a:lnTo>
                    <a:lnTo>
                      <a:pt x="34" y="215"/>
                    </a:lnTo>
                    <a:lnTo>
                      <a:pt x="36" y="213"/>
                    </a:lnTo>
                    <a:lnTo>
                      <a:pt x="43" y="220"/>
                    </a:lnTo>
                    <a:lnTo>
                      <a:pt x="45" y="225"/>
                    </a:lnTo>
                    <a:lnTo>
                      <a:pt x="43" y="227"/>
                    </a:lnTo>
                    <a:lnTo>
                      <a:pt x="43" y="230"/>
                    </a:lnTo>
                    <a:lnTo>
                      <a:pt x="45" y="227"/>
                    </a:lnTo>
                    <a:lnTo>
                      <a:pt x="48" y="230"/>
                    </a:lnTo>
                    <a:lnTo>
                      <a:pt x="45" y="234"/>
                    </a:lnTo>
                    <a:lnTo>
                      <a:pt x="45" y="237"/>
                    </a:lnTo>
                    <a:lnTo>
                      <a:pt x="38" y="239"/>
                    </a:lnTo>
                    <a:lnTo>
                      <a:pt x="36" y="239"/>
                    </a:lnTo>
                    <a:lnTo>
                      <a:pt x="34" y="239"/>
                    </a:lnTo>
                    <a:lnTo>
                      <a:pt x="34" y="241"/>
                    </a:lnTo>
                    <a:lnTo>
                      <a:pt x="26" y="244"/>
                    </a:lnTo>
                    <a:lnTo>
                      <a:pt x="19" y="244"/>
                    </a:lnTo>
                    <a:lnTo>
                      <a:pt x="17" y="241"/>
                    </a:lnTo>
                    <a:lnTo>
                      <a:pt x="12" y="244"/>
                    </a:lnTo>
                    <a:lnTo>
                      <a:pt x="12" y="249"/>
                    </a:lnTo>
                    <a:lnTo>
                      <a:pt x="15" y="249"/>
                    </a:lnTo>
                    <a:lnTo>
                      <a:pt x="22" y="249"/>
                    </a:lnTo>
                    <a:lnTo>
                      <a:pt x="29" y="253"/>
                    </a:lnTo>
                    <a:lnTo>
                      <a:pt x="31" y="253"/>
                    </a:lnTo>
                    <a:lnTo>
                      <a:pt x="34" y="256"/>
                    </a:lnTo>
                    <a:lnTo>
                      <a:pt x="41" y="253"/>
                    </a:lnTo>
                    <a:lnTo>
                      <a:pt x="45" y="256"/>
                    </a:lnTo>
                    <a:lnTo>
                      <a:pt x="50" y="256"/>
                    </a:lnTo>
                    <a:lnTo>
                      <a:pt x="55" y="260"/>
                    </a:lnTo>
                    <a:lnTo>
                      <a:pt x="57" y="267"/>
                    </a:lnTo>
                    <a:lnTo>
                      <a:pt x="64" y="267"/>
                    </a:lnTo>
                    <a:lnTo>
                      <a:pt x="67" y="265"/>
                    </a:lnTo>
                    <a:lnTo>
                      <a:pt x="74" y="265"/>
                    </a:lnTo>
                    <a:lnTo>
                      <a:pt x="74" y="265"/>
                    </a:lnTo>
                    <a:lnTo>
                      <a:pt x="76" y="267"/>
                    </a:lnTo>
                    <a:lnTo>
                      <a:pt x="76" y="275"/>
                    </a:lnTo>
                    <a:lnTo>
                      <a:pt x="81" y="279"/>
                    </a:lnTo>
                    <a:lnTo>
                      <a:pt x="90" y="279"/>
                    </a:lnTo>
                    <a:lnTo>
                      <a:pt x="93" y="279"/>
                    </a:lnTo>
                    <a:lnTo>
                      <a:pt x="95" y="279"/>
                    </a:lnTo>
                    <a:lnTo>
                      <a:pt x="100" y="284"/>
                    </a:lnTo>
                    <a:lnTo>
                      <a:pt x="102" y="289"/>
                    </a:lnTo>
                    <a:lnTo>
                      <a:pt x="107" y="294"/>
                    </a:lnTo>
                    <a:lnTo>
                      <a:pt x="116" y="296"/>
                    </a:lnTo>
                    <a:lnTo>
                      <a:pt x="123" y="298"/>
                    </a:lnTo>
                    <a:lnTo>
                      <a:pt x="130" y="298"/>
                    </a:lnTo>
                    <a:lnTo>
                      <a:pt x="142" y="310"/>
                    </a:lnTo>
                    <a:lnTo>
                      <a:pt x="142" y="315"/>
                    </a:lnTo>
                    <a:lnTo>
                      <a:pt x="135" y="320"/>
                    </a:lnTo>
                    <a:lnTo>
                      <a:pt x="140" y="329"/>
                    </a:lnTo>
                    <a:lnTo>
                      <a:pt x="145" y="341"/>
                    </a:lnTo>
                    <a:lnTo>
                      <a:pt x="149" y="350"/>
                    </a:lnTo>
                    <a:lnTo>
                      <a:pt x="147" y="364"/>
                    </a:lnTo>
                    <a:lnTo>
                      <a:pt x="145" y="367"/>
                    </a:lnTo>
                    <a:lnTo>
                      <a:pt x="138" y="364"/>
                    </a:lnTo>
                    <a:lnTo>
                      <a:pt x="133" y="362"/>
                    </a:lnTo>
                    <a:lnTo>
                      <a:pt x="133" y="355"/>
                    </a:lnTo>
                    <a:lnTo>
                      <a:pt x="126" y="350"/>
                    </a:lnTo>
                    <a:lnTo>
                      <a:pt x="121" y="350"/>
                    </a:lnTo>
                    <a:lnTo>
                      <a:pt x="112" y="338"/>
                    </a:lnTo>
                    <a:lnTo>
                      <a:pt x="109" y="338"/>
                    </a:lnTo>
                    <a:lnTo>
                      <a:pt x="104" y="336"/>
                    </a:lnTo>
                    <a:lnTo>
                      <a:pt x="100" y="343"/>
                    </a:lnTo>
                    <a:lnTo>
                      <a:pt x="95" y="346"/>
                    </a:lnTo>
                    <a:lnTo>
                      <a:pt x="90" y="346"/>
                    </a:lnTo>
                    <a:lnTo>
                      <a:pt x="93" y="341"/>
                    </a:lnTo>
                    <a:lnTo>
                      <a:pt x="95" y="338"/>
                    </a:lnTo>
                    <a:lnTo>
                      <a:pt x="90" y="336"/>
                    </a:lnTo>
                    <a:lnTo>
                      <a:pt x="83" y="336"/>
                    </a:lnTo>
                    <a:lnTo>
                      <a:pt x="74" y="338"/>
                    </a:lnTo>
                    <a:lnTo>
                      <a:pt x="69" y="341"/>
                    </a:lnTo>
                    <a:lnTo>
                      <a:pt x="62" y="346"/>
                    </a:lnTo>
                    <a:lnTo>
                      <a:pt x="55" y="34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599" name="Freeform 575"/>
              <p:cNvSpPr>
                <a:spLocks/>
              </p:cNvSpPr>
              <p:nvPr/>
            </p:nvSpPr>
            <p:spPr bwMode="auto">
              <a:xfrm>
                <a:off x="3443" y="3715"/>
                <a:ext cx="163" cy="165"/>
              </a:xfrm>
              <a:custGeom>
                <a:avLst/>
                <a:gdLst/>
                <a:ahLst/>
                <a:cxnLst>
                  <a:cxn ang="0">
                    <a:pos x="116" y="4"/>
                  </a:cxn>
                  <a:cxn ang="0">
                    <a:pos x="125" y="7"/>
                  </a:cxn>
                  <a:cxn ang="0">
                    <a:pos x="132" y="14"/>
                  </a:cxn>
                  <a:cxn ang="0">
                    <a:pos x="132" y="18"/>
                  </a:cxn>
                  <a:cxn ang="0">
                    <a:pos x="139" y="33"/>
                  </a:cxn>
                  <a:cxn ang="0">
                    <a:pos x="151" y="35"/>
                  </a:cxn>
                  <a:cxn ang="0">
                    <a:pos x="161" y="42"/>
                  </a:cxn>
                  <a:cxn ang="0">
                    <a:pos x="154" y="49"/>
                  </a:cxn>
                  <a:cxn ang="0">
                    <a:pos x="142" y="56"/>
                  </a:cxn>
                  <a:cxn ang="0">
                    <a:pos x="137" y="63"/>
                  </a:cxn>
                  <a:cxn ang="0">
                    <a:pos x="125" y="59"/>
                  </a:cxn>
                  <a:cxn ang="0">
                    <a:pos x="130" y="52"/>
                  </a:cxn>
                  <a:cxn ang="0">
                    <a:pos x="121" y="45"/>
                  </a:cxn>
                  <a:cxn ang="0">
                    <a:pos x="109" y="40"/>
                  </a:cxn>
                  <a:cxn ang="0">
                    <a:pos x="102" y="37"/>
                  </a:cxn>
                  <a:cxn ang="0">
                    <a:pos x="97" y="37"/>
                  </a:cxn>
                  <a:cxn ang="0">
                    <a:pos x="97" y="56"/>
                  </a:cxn>
                  <a:cxn ang="0">
                    <a:pos x="113" y="82"/>
                  </a:cxn>
                  <a:cxn ang="0">
                    <a:pos x="123" y="92"/>
                  </a:cxn>
                  <a:cxn ang="0">
                    <a:pos x="132" y="120"/>
                  </a:cxn>
                  <a:cxn ang="0">
                    <a:pos x="128" y="130"/>
                  </a:cxn>
                  <a:cxn ang="0">
                    <a:pos x="132" y="139"/>
                  </a:cxn>
                  <a:cxn ang="0">
                    <a:pos x="139" y="149"/>
                  </a:cxn>
                  <a:cxn ang="0">
                    <a:pos x="144" y="156"/>
                  </a:cxn>
                  <a:cxn ang="0">
                    <a:pos x="132" y="153"/>
                  </a:cxn>
                  <a:cxn ang="0">
                    <a:pos x="128" y="146"/>
                  </a:cxn>
                  <a:cxn ang="0">
                    <a:pos x="123" y="142"/>
                  </a:cxn>
                  <a:cxn ang="0">
                    <a:pos x="113" y="132"/>
                  </a:cxn>
                  <a:cxn ang="0">
                    <a:pos x="109" y="127"/>
                  </a:cxn>
                  <a:cxn ang="0">
                    <a:pos x="102" y="120"/>
                  </a:cxn>
                  <a:cxn ang="0">
                    <a:pos x="87" y="120"/>
                  </a:cxn>
                  <a:cxn ang="0">
                    <a:pos x="85" y="130"/>
                  </a:cxn>
                  <a:cxn ang="0">
                    <a:pos x="80" y="142"/>
                  </a:cxn>
                  <a:cxn ang="0">
                    <a:pos x="83" y="153"/>
                  </a:cxn>
                  <a:cxn ang="0">
                    <a:pos x="83" y="165"/>
                  </a:cxn>
                  <a:cxn ang="0">
                    <a:pos x="73" y="156"/>
                  </a:cxn>
                  <a:cxn ang="0">
                    <a:pos x="73" y="149"/>
                  </a:cxn>
                  <a:cxn ang="0">
                    <a:pos x="64" y="120"/>
                  </a:cxn>
                  <a:cxn ang="0">
                    <a:pos x="52" y="111"/>
                  </a:cxn>
                  <a:cxn ang="0">
                    <a:pos x="52" y="104"/>
                  </a:cxn>
                  <a:cxn ang="0">
                    <a:pos x="45" y="99"/>
                  </a:cxn>
                  <a:cxn ang="0">
                    <a:pos x="31" y="104"/>
                  </a:cxn>
                  <a:cxn ang="0">
                    <a:pos x="35" y="123"/>
                  </a:cxn>
                  <a:cxn ang="0">
                    <a:pos x="28" y="132"/>
                  </a:cxn>
                  <a:cxn ang="0">
                    <a:pos x="19" y="125"/>
                  </a:cxn>
                  <a:cxn ang="0">
                    <a:pos x="12" y="118"/>
                  </a:cxn>
                  <a:cxn ang="0">
                    <a:pos x="9" y="108"/>
                  </a:cxn>
                  <a:cxn ang="0">
                    <a:pos x="0" y="87"/>
                  </a:cxn>
                  <a:cxn ang="0">
                    <a:pos x="9" y="75"/>
                  </a:cxn>
                  <a:cxn ang="0">
                    <a:pos x="2" y="54"/>
                  </a:cxn>
                </a:cxnLst>
                <a:rect l="0" t="0" r="r" b="b"/>
                <a:pathLst>
                  <a:path w="163" h="165">
                    <a:moveTo>
                      <a:pt x="116" y="0"/>
                    </a:moveTo>
                    <a:lnTo>
                      <a:pt x="116" y="4"/>
                    </a:lnTo>
                    <a:lnTo>
                      <a:pt x="116" y="7"/>
                    </a:lnTo>
                    <a:lnTo>
                      <a:pt x="125" y="7"/>
                    </a:lnTo>
                    <a:lnTo>
                      <a:pt x="130" y="9"/>
                    </a:lnTo>
                    <a:lnTo>
                      <a:pt x="132" y="14"/>
                    </a:lnTo>
                    <a:lnTo>
                      <a:pt x="130" y="18"/>
                    </a:lnTo>
                    <a:lnTo>
                      <a:pt x="132" y="18"/>
                    </a:lnTo>
                    <a:lnTo>
                      <a:pt x="132" y="26"/>
                    </a:lnTo>
                    <a:lnTo>
                      <a:pt x="139" y="33"/>
                    </a:lnTo>
                    <a:lnTo>
                      <a:pt x="147" y="37"/>
                    </a:lnTo>
                    <a:lnTo>
                      <a:pt x="151" y="35"/>
                    </a:lnTo>
                    <a:lnTo>
                      <a:pt x="156" y="37"/>
                    </a:lnTo>
                    <a:lnTo>
                      <a:pt x="161" y="42"/>
                    </a:lnTo>
                    <a:lnTo>
                      <a:pt x="163" y="45"/>
                    </a:lnTo>
                    <a:lnTo>
                      <a:pt x="154" y="49"/>
                    </a:lnTo>
                    <a:lnTo>
                      <a:pt x="142" y="52"/>
                    </a:lnTo>
                    <a:lnTo>
                      <a:pt x="142" y="56"/>
                    </a:lnTo>
                    <a:lnTo>
                      <a:pt x="137" y="59"/>
                    </a:lnTo>
                    <a:lnTo>
                      <a:pt x="137" y="63"/>
                    </a:lnTo>
                    <a:lnTo>
                      <a:pt x="135" y="66"/>
                    </a:lnTo>
                    <a:lnTo>
                      <a:pt x="125" y="59"/>
                    </a:lnTo>
                    <a:lnTo>
                      <a:pt x="128" y="54"/>
                    </a:lnTo>
                    <a:lnTo>
                      <a:pt x="130" y="52"/>
                    </a:lnTo>
                    <a:lnTo>
                      <a:pt x="125" y="47"/>
                    </a:lnTo>
                    <a:lnTo>
                      <a:pt x="121" y="45"/>
                    </a:lnTo>
                    <a:lnTo>
                      <a:pt x="116" y="42"/>
                    </a:lnTo>
                    <a:lnTo>
                      <a:pt x="109" y="40"/>
                    </a:lnTo>
                    <a:lnTo>
                      <a:pt x="106" y="42"/>
                    </a:lnTo>
                    <a:lnTo>
                      <a:pt x="102" y="37"/>
                    </a:lnTo>
                    <a:lnTo>
                      <a:pt x="99" y="35"/>
                    </a:lnTo>
                    <a:lnTo>
                      <a:pt x="97" y="37"/>
                    </a:lnTo>
                    <a:lnTo>
                      <a:pt x="97" y="45"/>
                    </a:lnTo>
                    <a:lnTo>
                      <a:pt x="97" y="56"/>
                    </a:lnTo>
                    <a:lnTo>
                      <a:pt x="113" y="75"/>
                    </a:lnTo>
                    <a:lnTo>
                      <a:pt x="113" y="82"/>
                    </a:lnTo>
                    <a:lnTo>
                      <a:pt x="118" y="85"/>
                    </a:lnTo>
                    <a:lnTo>
                      <a:pt x="123" y="92"/>
                    </a:lnTo>
                    <a:lnTo>
                      <a:pt x="128" y="111"/>
                    </a:lnTo>
                    <a:lnTo>
                      <a:pt x="132" y="120"/>
                    </a:lnTo>
                    <a:lnTo>
                      <a:pt x="130" y="125"/>
                    </a:lnTo>
                    <a:lnTo>
                      <a:pt x="128" y="130"/>
                    </a:lnTo>
                    <a:lnTo>
                      <a:pt x="128" y="132"/>
                    </a:lnTo>
                    <a:lnTo>
                      <a:pt x="132" y="139"/>
                    </a:lnTo>
                    <a:lnTo>
                      <a:pt x="139" y="144"/>
                    </a:lnTo>
                    <a:lnTo>
                      <a:pt x="139" y="149"/>
                    </a:lnTo>
                    <a:lnTo>
                      <a:pt x="142" y="151"/>
                    </a:lnTo>
                    <a:lnTo>
                      <a:pt x="144" y="156"/>
                    </a:lnTo>
                    <a:lnTo>
                      <a:pt x="137" y="156"/>
                    </a:lnTo>
                    <a:lnTo>
                      <a:pt x="132" y="153"/>
                    </a:lnTo>
                    <a:lnTo>
                      <a:pt x="132" y="149"/>
                    </a:lnTo>
                    <a:lnTo>
                      <a:pt x="128" y="146"/>
                    </a:lnTo>
                    <a:lnTo>
                      <a:pt x="123" y="149"/>
                    </a:lnTo>
                    <a:lnTo>
                      <a:pt x="123" y="142"/>
                    </a:lnTo>
                    <a:lnTo>
                      <a:pt x="116" y="134"/>
                    </a:lnTo>
                    <a:lnTo>
                      <a:pt x="113" y="132"/>
                    </a:lnTo>
                    <a:lnTo>
                      <a:pt x="109" y="130"/>
                    </a:lnTo>
                    <a:lnTo>
                      <a:pt x="109" y="127"/>
                    </a:lnTo>
                    <a:lnTo>
                      <a:pt x="106" y="120"/>
                    </a:lnTo>
                    <a:lnTo>
                      <a:pt x="102" y="120"/>
                    </a:lnTo>
                    <a:lnTo>
                      <a:pt x="92" y="120"/>
                    </a:lnTo>
                    <a:lnTo>
                      <a:pt x="87" y="120"/>
                    </a:lnTo>
                    <a:lnTo>
                      <a:pt x="87" y="125"/>
                    </a:lnTo>
                    <a:lnTo>
                      <a:pt x="85" y="130"/>
                    </a:lnTo>
                    <a:lnTo>
                      <a:pt x="83" y="134"/>
                    </a:lnTo>
                    <a:lnTo>
                      <a:pt x="80" y="142"/>
                    </a:lnTo>
                    <a:lnTo>
                      <a:pt x="80" y="149"/>
                    </a:lnTo>
                    <a:lnTo>
                      <a:pt x="83" y="153"/>
                    </a:lnTo>
                    <a:lnTo>
                      <a:pt x="83" y="163"/>
                    </a:lnTo>
                    <a:lnTo>
                      <a:pt x="83" y="165"/>
                    </a:lnTo>
                    <a:lnTo>
                      <a:pt x="78" y="158"/>
                    </a:lnTo>
                    <a:lnTo>
                      <a:pt x="73" y="156"/>
                    </a:lnTo>
                    <a:lnTo>
                      <a:pt x="69" y="151"/>
                    </a:lnTo>
                    <a:lnTo>
                      <a:pt x="73" y="149"/>
                    </a:lnTo>
                    <a:lnTo>
                      <a:pt x="71" y="134"/>
                    </a:lnTo>
                    <a:lnTo>
                      <a:pt x="64" y="120"/>
                    </a:lnTo>
                    <a:lnTo>
                      <a:pt x="57" y="111"/>
                    </a:lnTo>
                    <a:lnTo>
                      <a:pt x="52" y="111"/>
                    </a:lnTo>
                    <a:lnTo>
                      <a:pt x="50" y="108"/>
                    </a:lnTo>
                    <a:lnTo>
                      <a:pt x="52" y="104"/>
                    </a:lnTo>
                    <a:lnTo>
                      <a:pt x="50" y="99"/>
                    </a:lnTo>
                    <a:lnTo>
                      <a:pt x="45" y="99"/>
                    </a:lnTo>
                    <a:lnTo>
                      <a:pt x="35" y="101"/>
                    </a:lnTo>
                    <a:lnTo>
                      <a:pt x="31" y="104"/>
                    </a:lnTo>
                    <a:lnTo>
                      <a:pt x="31" y="116"/>
                    </a:lnTo>
                    <a:lnTo>
                      <a:pt x="35" y="123"/>
                    </a:lnTo>
                    <a:lnTo>
                      <a:pt x="33" y="127"/>
                    </a:lnTo>
                    <a:lnTo>
                      <a:pt x="28" y="132"/>
                    </a:lnTo>
                    <a:lnTo>
                      <a:pt x="24" y="123"/>
                    </a:lnTo>
                    <a:lnTo>
                      <a:pt x="19" y="125"/>
                    </a:lnTo>
                    <a:lnTo>
                      <a:pt x="16" y="125"/>
                    </a:lnTo>
                    <a:lnTo>
                      <a:pt x="12" y="118"/>
                    </a:lnTo>
                    <a:lnTo>
                      <a:pt x="14" y="111"/>
                    </a:lnTo>
                    <a:lnTo>
                      <a:pt x="9" y="108"/>
                    </a:lnTo>
                    <a:lnTo>
                      <a:pt x="2" y="94"/>
                    </a:lnTo>
                    <a:lnTo>
                      <a:pt x="0" y="87"/>
                    </a:lnTo>
                    <a:lnTo>
                      <a:pt x="2" y="80"/>
                    </a:lnTo>
                    <a:lnTo>
                      <a:pt x="9" y="75"/>
                    </a:lnTo>
                    <a:lnTo>
                      <a:pt x="9" y="66"/>
                    </a:lnTo>
                    <a:lnTo>
                      <a:pt x="2" y="5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0" name="Freeform 576"/>
              <p:cNvSpPr>
                <a:spLocks/>
              </p:cNvSpPr>
              <p:nvPr/>
            </p:nvSpPr>
            <p:spPr bwMode="auto">
              <a:xfrm>
                <a:off x="3400" y="3674"/>
                <a:ext cx="156" cy="95"/>
              </a:xfrm>
              <a:custGeom>
                <a:avLst/>
                <a:gdLst/>
                <a:ahLst/>
                <a:cxnLst>
                  <a:cxn ang="0">
                    <a:pos x="45" y="95"/>
                  </a:cxn>
                  <a:cxn ang="0">
                    <a:pos x="36" y="83"/>
                  </a:cxn>
                  <a:cxn ang="0">
                    <a:pos x="26" y="76"/>
                  </a:cxn>
                  <a:cxn ang="0">
                    <a:pos x="19" y="76"/>
                  </a:cxn>
                  <a:cxn ang="0">
                    <a:pos x="19" y="69"/>
                  </a:cxn>
                  <a:cxn ang="0">
                    <a:pos x="15" y="64"/>
                  </a:cxn>
                  <a:cxn ang="0">
                    <a:pos x="7" y="62"/>
                  </a:cxn>
                  <a:cxn ang="0">
                    <a:pos x="0" y="59"/>
                  </a:cxn>
                  <a:cxn ang="0">
                    <a:pos x="0" y="57"/>
                  </a:cxn>
                  <a:cxn ang="0">
                    <a:pos x="0" y="50"/>
                  </a:cxn>
                  <a:cxn ang="0">
                    <a:pos x="3" y="48"/>
                  </a:cxn>
                  <a:cxn ang="0">
                    <a:pos x="7" y="48"/>
                  </a:cxn>
                  <a:cxn ang="0">
                    <a:pos x="15" y="41"/>
                  </a:cxn>
                  <a:cxn ang="0">
                    <a:pos x="19" y="26"/>
                  </a:cxn>
                  <a:cxn ang="0">
                    <a:pos x="19" y="19"/>
                  </a:cxn>
                  <a:cxn ang="0">
                    <a:pos x="19" y="15"/>
                  </a:cxn>
                  <a:cxn ang="0">
                    <a:pos x="24" y="17"/>
                  </a:cxn>
                  <a:cxn ang="0">
                    <a:pos x="29" y="17"/>
                  </a:cxn>
                  <a:cxn ang="0">
                    <a:pos x="36" y="22"/>
                  </a:cxn>
                  <a:cxn ang="0">
                    <a:pos x="41" y="22"/>
                  </a:cxn>
                  <a:cxn ang="0">
                    <a:pos x="48" y="19"/>
                  </a:cxn>
                  <a:cxn ang="0">
                    <a:pos x="48" y="15"/>
                  </a:cxn>
                  <a:cxn ang="0">
                    <a:pos x="50" y="10"/>
                  </a:cxn>
                  <a:cxn ang="0">
                    <a:pos x="52" y="5"/>
                  </a:cxn>
                  <a:cxn ang="0">
                    <a:pos x="59" y="0"/>
                  </a:cxn>
                  <a:cxn ang="0">
                    <a:pos x="67" y="3"/>
                  </a:cxn>
                  <a:cxn ang="0">
                    <a:pos x="74" y="5"/>
                  </a:cxn>
                  <a:cxn ang="0">
                    <a:pos x="85" y="10"/>
                  </a:cxn>
                  <a:cxn ang="0">
                    <a:pos x="93" y="17"/>
                  </a:cxn>
                  <a:cxn ang="0">
                    <a:pos x="102" y="17"/>
                  </a:cxn>
                  <a:cxn ang="0">
                    <a:pos x="107" y="19"/>
                  </a:cxn>
                  <a:cxn ang="0">
                    <a:pos x="114" y="19"/>
                  </a:cxn>
                  <a:cxn ang="0">
                    <a:pos x="128" y="26"/>
                  </a:cxn>
                  <a:cxn ang="0">
                    <a:pos x="138" y="31"/>
                  </a:cxn>
                  <a:cxn ang="0">
                    <a:pos x="147" y="38"/>
                  </a:cxn>
                  <a:cxn ang="0">
                    <a:pos x="152" y="38"/>
                  </a:cxn>
                  <a:cxn ang="0">
                    <a:pos x="156" y="36"/>
                  </a:cxn>
                </a:cxnLst>
                <a:rect l="0" t="0" r="r" b="b"/>
                <a:pathLst>
                  <a:path w="156" h="95">
                    <a:moveTo>
                      <a:pt x="45" y="95"/>
                    </a:moveTo>
                    <a:lnTo>
                      <a:pt x="36" y="83"/>
                    </a:lnTo>
                    <a:lnTo>
                      <a:pt x="26" y="76"/>
                    </a:lnTo>
                    <a:lnTo>
                      <a:pt x="19" y="76"/>
                    </a:lnTo>
                    <a:lnTo>
                      <a:pt x="19" y="69"/>
                    </a:lnTo>
                    <a:lnTo>
                      <a:pt x="15" y="64"/>
                    </a:lnTo>
                    <a:lnTo>
                      <a:pt x="7" y="62"/>
                    </a:lnTo>
                    <a:lnTo>
                      <a:pt x="0" y="59"/>
                    </a:lnTo>
                    <a:lnTo>
                      <a:pt x="0" y="57"/>
                    </a:lnTo>
                    <a:lnTo>
                      <a:pt x="0" y="50"/>
                    </a:lnTo>
                    <a:lnTo>
                      <a:pt x="3" y="48"/>
                    </a:lnTo>
                    <a:lnTo>
                      <a:pt x="7" y="48"/>
                    </a:lnTo>
                    <a:lnTo>
                      <a:pt x="15" y="41"/>
                    </a:lnTo>
                    <a:lnTo>
                      <a:pt x="19" y="26"/>
                    </a:lnTo>
                    <a:lnTo>
                      <a:pt x="19" y="19"/>
                    </a:lnTo>
                    <a:lnTo>
                      <a:pt x="19" y="15"/>
                    </a:lnTo>
                    <a:lnTo>
                      <a:pt x="24" y="17"/>
                    </a:lnTo>
                    <a:lnTo>
                      <a:pt x="29" y="17"/>
                    </a:lnTo>
                    <a:lnTo>
                      <a:pt x="36" y="22"/>
                    </a:lnTo>
                    <a:lnTo>
                      <a:pt x="41" y="22"/>
                    </a:lnTo>
                    <a:lnTo>
                      <a:pt x="48" y="19"/>
                    </a:lnTo>
                    <a:lnTo>
                      <a:pt x="48" y="15"/>
                    </a:lnTo>
                    <a:lnTo>
                      <a:pt x="50" y="10"/>
                    </a:lnTo>
                    <a:lnTo>
                      <a:pt x="52" y="5"/>
                    </a:lnTo>
                    <a:lnTo>
                      <a:pt x="59" y="0"/>
                    </a:lnTo>
                    <a:lnTo>
                      <a:pt x="67" y="3"/>
                    </a:lnTo>
                    <a:lnTo>
                      <a:pt x="74" y="5"/>
                    </a:lnTo>
                    <a:lnTo>
                      <a:pt x="85" y="10"/>
                    </a:lnTo>
                    <a:lnTo>
                      <a:pt x="93" y="17"/>
                    </a:lnTo>
                    <a:lnTo>
                      <a:pt x="102" y="17"/>
                    </a:lnTo>
                    <a:lnTo>
                      <a:pt x="107" y="19"/>
                    </a:lnTo>
                    <a:lnTo>
                      <a:pt x="114" y="19"/>
                    </a:lnTo>
                    <a:lnTo>
                      <a:pt x="128" y="26"/>
                    </a:lnTo>
                    <a:lnTo>
                      <a:pt x="138" y="31"/>
                    </a:lnTo>
                    <a:lnTo>
                      <a:pt x="147" y="38"/>
                    </a:lnTo>
                    <a:lnTo>
                      <a:pt x="152" y="38"/>
                    </a:lnTo>
                    <a:lnTo>
                      <a:pt x="156" y="3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1" name="Freeform 577"/>
              <p:cNvSpPr>
                <a:spLocks/>
              </p:cNvSpPr>
              <p:nvPr/>
            </p:nvSpPr>
            <p:spPr bwMode="auto">
              <a:xfrm>
                <a:off x="3299" y="3539"/>
                <a:ext cx="276" cy="171"/>
              </a:xfrm>
              <a:custGeom>
                <a:avLst/>
                <a:gdLst/>
                <a:ahLst/>
                <a:cxnLst>
                  <a:cxn ang="0">
                    <a:pos x="257" y="168"/>
                  </a:cxn>
                  <a:cxn ang="0">
                    <a:pos x="253" y="161"/>
                  </a:cxn>
                  <a:cxn ang="0">
                    <a:pos x="262" y="161"/>
                  </a:cxn>
                  <a:cxn ang="0">
                    <a:pos x="276" y="154"/>
                  </a:cxn>
                  <a:cxn ang="0">
                    <a:pos x="276" y="147"/>
                  </a:cxn>
                  <a:cxn ang="0">
                    <a:pos x="267" y="142"/>
                  </a:cxn>
                  <a:cxn ang="0">
                    <a:pos x="265" y="147"/>
                  </a:cxn>
                  <a:cxn ang="0">
                    <a:pos x="262" y="145"/>
                  </a:cxn>
                  <a:cxn ang="0">
                    <a:pos x="253" y="145"/>
                  </a:cxn>
                  <a:cxn ang="0">
                    <a:pos x="246" y="142"/>
                  </a:cxn>
                  <a:cxn ang="0">
                    <a:pos x="239" y="142"/>
                  </a:cxn>
                  <a:cxn ang="0">
                    <a:pos x="231" y="133"/>
                  </a:cxn>
                  <a:cxn ang="0">
                    <a:pos x="229" y="128"/>
                  </a:cxn>
                  <a:cxn ang="0">
                    <a:pos x="222" y="131"/>
                  </a:cxn>
                  <a:cxn ang="0">
                    <a:pos x="222" y="138"/>
                  </a:cxn>
                  <a:cxn ang="0">
                    <a:pos x="217" y="138"/>
                  </a:cxn>
                  <a:cxn ang="0">
                    <a:pos x="213" y="124"/>
                  </a:cxn>
                  <a:cxn ang="0">
                    <a:pos x="205" y="126"/>
                  </a:cxn>
                  <a:cxn ang="0">
                    <a:pos x="205" y="133"/>
                  </a:cxn>
                  <a:cxn ang="0">
                    <a:pos x="196" y="133"/>
                  </a:cxn>
                  <a:cxn ang="0">
                    <a:pos x="189" y="138"/>
                  </a:cxn>
                  <a:cxn ang="0">
                    <a:pos x="177" y="133"/>
                  </a:cxn>
                  <a:cxn ang="0">
                    <a:pos x="163" y="133"/>
                  </a:cxn>
                  <a:cxn ang="0">
                    <a:pos x="158" y="131"/>
                  </a:cxn>
                  <a:cxn ang="0">
                    <a:pos x="153" y="138"/>
                  </a:cxn>
                  <a:cxn ang="0">
                    <a:pos x="144" y="138"/>
                  </a:cxn>
                  <a:cxn ang="0">
                    <a:pos x="134" y="142"/>
                  </a:cxn>
                  <a:cxn ang="0">
                    <a:pos x="123" y="138"/>
                  </a:cxn>
                  <a:cxn ang="0">
                    <a:pos x="116" y="131"/>
                  </a:cxn>
                  <a:cxn ang="0">
                    <a:pos x="108" y="145"/>
                  </a:cxn>
                  <a:cxn ang="0">
                    <a:pos x="99" y="142"/>
                  </a:cxn>
                  <a:cxn ang="0">
                    <a:pos x="97" y="135"/>
                  </a:cxn>
                  <a:cxn ang="0">
                    <a:pos x="92" y="126"/>
                  </a:cxn>
                  <a:cxn ang="0">
                    <a:pos x="90" y="112"/>
                  </a:cxn>
                  <a:cxn ang="0">
                    <a:pos x="80" y="105"/>
                  </a:cxn>
                  <a:cxn ang="0">
                    <a:pos x="73" y="93"/>
                  </a:cxn>
                  <a:cxn ang="0">
                    <a:pos x="63" y="93"/>
                  </a:cxn>
                  <a:cxn ang="0">
                    <a:pos x="66" y="83"/>
                  </a:cxn>
                  <a:cxn ang="0">
                    <a:pos x="66" y="76"/>
                  </a:cxn>
                  <a:cxn ang="0">
                    <a:pos x="73" y="76"/>
                  </a:cxn>
                  <a:cxn ang="0">
                    <a:pos x="85" y="79"/>
                  </a:cxn>
                  <a:cxn ang="0">
                    <a:pos x="94" y="81"/>
                  </a:cxn>
                  <a:cxn ang="0">
                    <a:pos x="99" y="74"/>
                  </a:cxn>
                  <a:cxn ang="0">
                    <a:pos x="92" y="67"/>
                  </a:cxn>
                  <a:cxn ang="0">
                    <a:pos x="80" y="67"/>
                  </a:cxn>
                  <a:cxn ang="0">
                    <a:pos x="71" y="69"/>
                  </a:cxn>
                  <a:cxn ang="0">
                    <a:pos x="63" y="69"/>
                  </a:cxn>
                  <a:cxn ang="0">
                    <a:pos x="71" y="76"/>
                  </a:cxn>
                  <a:cxn ang="0">
                    <a:pos x="66" y="74"/>
                  </a:cxn>
                  <a:cxn ang="0">
                    <a:pos x="61" y="74"/>
                  </a:cxn>
                  <a:cxn ang="0">
                    <a:pos x="59" y="64"/>
                  </a:cxn>
                  <a:cxn ang="0">
                    <a:pos x="40" y="50"/>
                  </a:cxn>
                  <a:cxn ang="0">
                    <a:pos x="28" y="43"/>
                  </a:cxn>
                  <a:cxn ang="0">
                    <a:pos x="16" y="26"/>
                  </a:cxn>
                  <a:cxn ang="0">
                    <a:pos x="19" y="19"/>
                  </a:cxn>
                  <a:cxn ang="0">
                    <a:pos x="14" y="19"/>
                  </a:cxn>
                  <a:cxn ang="0">
                    <a:pos x="14" y="5"/>
                  </a:cxn>
                  <a:cxn ang="0">
                    <a:pos x="9" y="3"/>
                  </a:cxn>
                  <a:cxn ang="0">
                    <a:pos x="0" y="0"/>
                  </a:cxn>
                </a:cxnLst>
                <a:rect l="0" t="0" r="r" b="b"/>
                <a:pathLst>
                  <a:path w="276" h="171">
                    <a:moveTo>
                      <a:pt x="257" y="171"/>
                    </a:moveTo>
                    <a:lnTo>
                      <a:pt x="257" y="168"/>
                    </a:lnTo>
                    <a:lnTo>
                      <a:pt x="250" y="166"/>
                    </a:lnTo>
                    <a:lnTo>
                      <a:pt x="253" y="161"/>
                    </a:lnTo>
                    <a:lnTo>
                      <a:pt x="257" y="159"/>
                    </a:lnTo>
                    <a:lnTo>
                      <a:pt x="262" y="161"/>
                    </a:lnTo>
                    <a:lnTo>
                      <a:pt x="272" y="159"/>
                    </a:lnTo>
                    <a:lnTo>
                      <a:pt x="276" y="154"/>
                    </a:lnTo>
                    <a:lnTo>
                      <a:pt x="276" y="152"/>
                    </a:lnTo>
                    <a:lnTo>
                      <a:pt x="276" y="147"/>
                    </a:lnTo>
                    <a:lnTo>
                      <a:pt x="272" y="147"/>
                    </a:lnTo>
                    <a:lnTo>
                      <a:pt x="267" y="142"/>
                    </a:lnTo>
                    <a:lnTo>
                      <a:pt x="265" y="142"/>
                    </a:lnTo>
                    <a:lnTo>
                      <a:pt x="265" y="147"/>
                    </a:lnTo>
                    <a:lnTo>
                      <a:pt x="262" y="147"/>
                    </a:lnTo>
                    <a:lnTo>
                      <a:pt x="262" y="145"/>
                    </a:lnTo>
                    <a:lnTo>
                      <a:pt x="255" y="142"/>
                    </a:lnTo>
                    <a:lnTo>
                      <a:pt x="253" y="145"/>
                    </a:lnTo>
                    <a:lnTo>
                      <a:pt x="250" y="142"/>
                    </a:lnTo>
                    <a:lnTo>
                      <a:pt x="246" y="142"/>
                    </a:lnTo>
                    <a:lnTo>
                      <a:pt x="243" y="142"/>
                    </a:lnTo>
                    <a:lnTo>
                      <a:pt x="239" y="142"/>
                    </a:lnTo>
                    <a:lnTo>
                      <a:pt x="239" y="138"/>
                    </a:lnTo>
                    <a:lnTo>
                      <a:pt x="231" y="133"/>
                    </a:lnTo>
                    <a:lnTo>
                      <a:pt x="229" y="131"/>
                    </a:lnTo>
                    <a:lnTo>
                      <a:pt x="229" y="128"/>
                    </a:lnTo>
                    <a:lnTo>
                      <a:pt x="227" y="126"/>
                    </a:lnTo>
                    <a:lnTo>
                      <a:pt x="222" y="131"/>
                    </a:lnTo>
                    <a:lnTo>
                      <a:pt x="222" y="133"/>
                    </a:lnTo>
                    <a:lnTo>
                      <a:pt x="222" y="138"/>
                    </a:lnTo>
                    <a:lnTo>
                      <a:pt x="220" y="140"/>
                    </a:lnTo>
                    <a:lnTo>
                      <a:pt x="217" y="138"/>
                    </a:lnTo>
                    <a:lnTo>
                      <a:pt x="217" y="131"/>
                    </a:lnTo>
                    <a:lnTo>
                      <a:pt x="213" y="124"/>
                    </a:lnTo>
                    <a:lnTo>
                      <a:pt x="208" y="124"/>
                    </a:lnTo>
                    <a:lnTo>
                      <a:pt x="205" y="126"/>
                    </a:lnTo>
                    <a:lnTo>
                      <a:pt x="208" y="131"/>
                    </a:lnTo>
                    <a:lnTo>
                      <a:pt x="205" y="133"/>
                    </a:lnTo>
                    <a:lnTo>
                      <a:pt x="203" y="133"/>
                    </a:lnTo>
                    <a:lnTo>
                      <a:pt x="196" y="133"/>
                    </a:lnTo>
                    <a:lnTo>
                      <a:pt x="191" y="133"/>
                    </a:lnTo>
                    <a:lnTo>
                      <a:pt x="189" y="138"/>
                    </a:lnTo>
                    <a:lnTo>
                      <a:pt x="182" y="133"/>
                    </a:lnTo>
                    <a:lnTo>
                      <a:pt x="177" y="133"/>
                    </a:lnTo>
                    <a:lnTo>
                      <a:pt x="165" y="131"/>
                    </a:lnTo>
                    <a:lnTo>
                      <a:pt x="163" y="133"/>
                    </a:lnTo>
                    <a:lnTo>
                      <a:pt x="158" y="133"/>
                    </a:lnTo>
                    <a:lnTo>
                      <a:pt x="158" y="131"/>
                    </a:lnTo>
                    <a:lnTo>
                      <a:pt x="153" y="133"/>
                    </a:lnTo>
                    <a:lnTo>
                      <a:pt x="153" y="138"/>
                    </a:lnTo>
                    <a:lnTo>
                      <a:pt x="149" y="138"/>
                    </a:lnTo>
                    <a:lnTo>
                      <a:pt x="144" y="138"/>
                    </a:lnTo>
                    <a:lnTo>
                      <a:pt x="139" y="140"/>
                    </a:lnTo>
                    <a:lnTo>
                      <a:pt x="134" y="142"/>
                    </a:lnTo>
                    <a:lnTo>
                      <a:pt x="125" y="142"/>
                    </a:lnTo>
                    <a:lnTo>
                      <a:pt x="123" y="138"/>
                    </a:lnTo>
                    <a:lnTo>
                      <a:pt x="118" y="131"/>
                    </a:lnTo>
                    <a:lnTo>
                      <a:pt x="116" y="131"/>
                    </a:lnTo>
                    <a:lnTo>
                      <a:pt x="116" y="133"/>
                    </a:lnTo>
                    <a:lnTo>
                      <a:pt x="108" y="145"/>
                    </a:lnTo>
                    <a:lnTo>
                      <a:pt x="104" y="145"/>
                    </a:lnTo>
                    <a:lnTo>
                      <a:pt x="99" y="142"/>
                    </a:lnTo>
                    <a:lnTo>
                      <a:pt x="97" y="140"/>
                    </a:lnTo>
                    <a:lnTo>
                      <a:pt x="97" y="135"/>
                    </a:lnTo>
                    <a:lnTo>
                      <a:pt x="97" y="121"/>
                    </a:lnTo>
                    <a:lnTo>
                      <a:pt x="92" y="126"/>
                    </a:lnTo>
                    <a:lnTo>
                      <a:pt x="90" y="119"/>
                    </a:lnTo>
                    <a:lnTo>
                      <a:pt x="90" y="112"/>
                    </a:lnTo>
                    <a:lnTo>
                      <a:pt x="87" y="107"/>
                    </a:lnTo>
                    <a:lnTo>
                      <a:pt x="80" y="105"/>
                    </a:lnTo>
                    <a:lnTo>
                      <a:pt x="75" y="95"/>
                    </a:lnTo>
                    <a:lnTo>
                      <a:pt x="73" y="93"/>
                    </a:lnTo>
                    <a:lnTo>
                      <a:pt x="68" y="97"/>
                    </a:lnTo>
                    <a:lnTo>
                      <a:pt x="63" y="93"/>
                    </a:lnTo>
                    <a:lnTo>
                      <a:pt x="63" y="88"/>
                    </a:lnTo>
                    <a:lnTo>
                      <a:pt x="66" y="83"/>
                    </a:lnTo>
                    <a:lnTo>
                      <a:pt x="63" y="81"/>
                    </a:lnTo>
                    <a:lnTo>
                      <a:pt x="66" y="76"/>
                    </a:lnTo>
                    <a:lnTo>
                      <a:pt x="71" y="79"/>
                    </a:lnTo>
                    <a:lnTo>
                      <a:pt x="73" y="76"/>
                    </a:lnTo>
                    <a:lnTo>
                      <a:pt x="80" y="79"/>
                    </a:lnTo>
                    <a:lnTo>
                      <a:pt x="85" y="79"/>
                    </a:lnTo>
                    <a:lnTo>
                      <a:pt x="92" y="81"/>
                    </a:lnTo>
                    <a:lnTo>
                      <a:pt x="94" y="81"/>
                    </a:lnTo>
                    <a:lnTo>
                      <a:pt x="101" y="83"/>
                    </a:lnTo>
                    <a:lnTo>
                      <a:pt x="99" y="74"/>
                    </a:lnTo>
                    <a:lnTo>
                      <a:pt x="92" y="64"/>
                    </a:lnTo>
                    <a:lnTo>
                      <a:pt x="92" y="67"/>
                    </a:lnTo>
                    <a:lnTo>
                      <a:pt x="87" y="69"/>
                    </a:lnTo>
                    <a:lnTo>
                      <a:pt x="80" y="67"/>
                    </a:lnTo>
                    <a:lnTo>
                      <a:pt x="78" y="69"/>
                    </a:lnTo>
                    <a:lnTo>
                      <a:pt x="71" y="69"/>
                    </a:lnTo>
                    <a:lnTo>
                      <a:pt x="66" y="64"/>
                    </a:lnTo>
                    <a:lnTo>
                      <a:pt x="63" y="69"/>
                    </a:lnTo>
                    <a:lnTo>
                      <a:pt x="66" y="74"/>
                    </a:lnTo>
                    <a:lnTo>
                      <a:pt x="71" y="76"/>
                    </a:lnTo>
                    <a:lnTo>
                      <a:pt x="68" y="74"/>
                    </a:lnTo>
                    <a:lnTo>
                      <a:pt x="66" y="74"/>
                    </a:lnTo>
                    <a:lnTo>
                      <a:pt x="63" y="76"/>
                    </a:lnTo>
                    <a:lnTo>
                      <a:pt x="61" y="74"/>
                    </a:lnTo>
                    <a:lnTo>
                      <a:pt x="61" y="71"/>
                    </a:lnTo>
                    <a:lnTo>
                      <a:pt x="59" y="64"/>
                    </a:lnTo>
                    <a:lnTo>
                      <a:pt x="52" y="60"/>
                    </a:lnTo>
                    <a:lnTo>
                      <a:pt x="40" y="50"/>
                    </a:lnTo>
                    <a:lnTo>
                      <a:pt x="40" y="43"/>
                    </a:lnTo>
                    <a:lnTo>
                      <a:pt x="28" y="43"/>
                    </a:lnTo>
                    <a:lnTo>
                      <a:pt x="23" y="38"/>
                    </a:lnTo>
                    <a:lnTo>
                      <a:pt x="16" y="26"/>
                    </a:lnTo>
                    <a:lnTo>
                      <a:pt x="21" y="24"/>
                    </a:lnTo>
                    <a:lnTo>
                      <a:pt x="19" y="19"/>
                    </a:lnTo>
                    <a:lnTo>
                      <a:pt x="16" y="17"/>
                    </a:lnTo>
                    <a:lnTo>
                      <a:pt x="14" y="19"/>
                    </a:lnTo>
                    <a:lnTo>
                      <a:pt x="14" y="10"/>
                    </a:lnTo>
                    <a:lnTo>
                      <a:pt x="14" y="5"/>
                    </a:lnTo>
                    <a:lnTo>
                      <a:pt x="11" y="5"/>
                    </a:lnTo>
                    <a:lnTo>
                      <a:pt x="9" y="3"/>
                    </a:lnTo>
                    <a:lnTo>
                      <a:pt x="4" y="3"/>
                    </a:lnTo>
                    <a:lnTo>
                      <a:pt x="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2" name="Freeform 578"/>
              <p:cNvSpPr>
                <a:spLocks/>
              </p:cNvSpPr>
              <p:nvPr/>
            </p:nvSpPr>
            <p:spPr bwMode="auto">
              <a:xfrm>
                <a:off x="3360" y="3724"/>
                <a:ext cx="31" cy="31"/>
              </a:xfrm>
              <a:custGeom>
                <a:avLst/>
                <a:gdLst/>
                <a:ahLst/>
                <a:cxnLst>
                  <a:cxn ang="0">
                    <a:pos x="26" y="17"/>
                  </a:cxn>
                  <a:cxn ang="0">
                    <a:pos x="21" y="14"/>
                  </a:cxn>
                  <a:cxn ang="0">
                    <a:pos x="21" y="12"/>
                  </a:cxn>
                  <a:cxn ang="0">
                    <a:pos x="14" y="7"/>
                  </a:cxn>
                  <a:cxn ang="0">
                    <a:pos x="10" y="5"/>
                  </a:cxn>
                  <a:cxn ang="0">
                    <a:pos x="7" y="2"/>
                  </a:cxn>
                  <a:cxn ang="0">
                    <a:pos x="5" y="0"/>
                  </a:cxn>
                  <a:cxn ang="0">
                    <a:pos x="2" y="2"/>
                  </a:cxn>
                  <a:cxn ang="0">
                    <a:pos x="0" y="7"/>
                  </a:cxn>
                  <a:cxn ang="0">
                    <a:pos x="0" y="12"/>
                  </a:cxn>
                  <a:cxn ang="0">
                    <a:pos x="7" y="19"/>
                  </a:cxn>
                  <a:cxn ang="0">
                    <a:pos x="14" y="28"/>
                  </a:cxn>
                  <a:cxn ang="0">
                    <a:pos x="17" y="31"/>
                  </a:cxn>
                  <a:cxn ang="0">
                    <a:pos x="19" y="28"/>
                  </a:cxn>
                  <a:cxn ang="0">
                    <a:pos x="17" y="24"/>
                  </a:cxn>
                  <a:cxn ang="0">
                    <a:pos x="19" y="21"/>
                  </a:cxn>
                  <a:cxn ang="0">
                    <a:pos x="24" y="19"/>
                  </a:cxn>
                  <a:cxn ang="0">
                    <a:pos x="31" y="21"/>
                  </a:cxn>
                  <a:cxn ang="0">
                    <a:pos x="31" y="19"/>
                  </a:cxn>
                  <a:cxn ang="0">
                    <a:pos x="26" y="17"/>
                  </a:cxn>
                </a:cxnLst>
                <a:rect l="0" t="0" r="r" b="b"/>
                <a:pathLst>
                  <a:path w="31" h="31">
                    <a:moveTo>
                      <a:pt x="26" y="17"/>
                    </a:moveTo>
                    <a:lnTo>
                      <a:pt x="21" y="14"/>
                    </a:lnTo>
                    <a:lnTo>
                      <a:pt x="21" y="12"/>
                    </a:lnTo>
                    <a:lnTo>
                      <a:pt x="14" y="7"/>
                    </a:lnTo>
                    <a:lnTo>
                      <a:pt x="10" y="5"/>
                    </a:lnTo>
                    <a:lnTo>
                      <a:pt x="7" y="2"/>
                    </a:lnTo>
                    <a:lnTo>
                      <a:pt x="5" y="0"/>
                    </a:lnTo>
                    <a:lnTo>
                      <a:pt x="2" y="2"/>
                    </a:lnTo>
                    <a:lnTo>
                      <a:pt x="0" y="7"/>
                    </a:lnTo>
                    <a:lnTo>
                      <a:pt x="0" y="12"/>
                    </a:lnTo>
                    <a:lnTo>
                      <a:pt x="7" y="19"/>
                    </a:lnTo>
                    <a:lnTo>
                      <a:pt x="14" y="28"/>
                    </a:lnTo>
                    <a:lnTo>
                      <a:pt x="17" y="31"/>
                    </a:lnTo>
                    <a:lnTo>
                      <a:pt x="19" y="28"/>
                    </a:lnTo>
                    <a:lnTo>
                      <a:pt x="17" y="24"/>
                    </a:lnTo>
                    <a:lnTo>
                      <a:pt x="19" y="21"/>
                    </a:lnTo>
                    <a:lnTo>
                      <a:pt x="24" y="19"/>
                    </a:lnTo>
                    <a:lnTo>
                      <a:pt x="31" y="21"/>
                    </a:lnTo>
                    <a:lnTo>
                      <a:pt x="31" y="19"/>
                    </a:lnTo>
                    <a:lnTo>
                      <a:pt x="26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3" name="Freeform 579"/>
              <p:cNvSpPr>
                <a:spLocks/>
              </p:cNvSpPr>
              <p:nvPr/>
            </p:nvSpPr>
            <p:spPr bwMode="auto">
              <a:xfrm>
                <a:off x="3332" y="3665"/>
                <a:ext cx="42" cy="45"/>
              </a:xfrm>
              <a:custGeom>
                <a:avLst/>
                <a:gdLst/>
                <a:ahLst/>
                <a:cxnLst>
                  <a:cxn ang="0">
                    <a:pos x="42" y="42"/>
                  </a:cxn>
                  <a:cxn ang="0">
                    <a:pos x="42" y="40"/>
                  </a:cxn>
                  <a:cxn ang="0">
                    <a:pos x="30" y="24"/>
                  </a:cxn>
                  <a:cxn ang="0">
                    <a:pos x="35" y="16"/>
                  </a:cxn>
                  <a:cxn ang="0">
                    <a:pos x="33" y="9"/>
                  </a:cxn>
                  <a:cxn ang="0">
                    <a:pos x="30" y="5"/>
                  </a:cxn>
                  <a:cxn ang="0">
                    <a:pos x="26" y="0"/>
                  </a:cxn>
                  <a:cxn ang="0">
                    <a:pos x="19" y="0"/>
                  </a:cxn>
                  <a:cxn ang="0">
                    <a:pos x="16" y="2"/>
                  </a:cxn>
                  <a:cxn ang="0">
                    <a:pos x="16" y="14"/>
                  </a:cxn>
                  <a:cxn ang="0">
                    <a:pos x="14" y="16"/>
                  </a:cxn>
                  <a:cxn ang="0">
                    <a:pos x="12" y="19"/>
                  </a:cxn>
                  <a:cxn ang="0">
                    <a:pos x="9" y="14"/>
                  </a:cxn>
                  <a:cxn ang="0">
                    <a:pos x="4" y="16"/>
                  </a:cxn>
                  <a:cxn ang="0">
                    <a:pos x="0" y="33"/>
                  </a:cxn>
                  <a:cxn ang="0">
                    <a:pos x="4" y="38"/>
                  </a:cxn>
                  <a:cxn ang="0">
                    <a:pos x="9" y="35"/>
                  </a:cxn>
                  <a:cxn ang="0">
                    <a:pos x="12" y="38"/>
                  </a:cxn>
                  <a:cxn ang="0">
                    <a:pos x="14" y="40"/>
                  </a:cxn>
                  <a:cxn ang="0">
                    <a:pos x="21" y="42"/>
                  </a:cxn>
                  <a:cxn ang="0">
                    <a:pos x="26" y="40"/>
                  </a:cxn>
                  <a:cxn ang="0">
                    <a:pos x="33" y="45"/>
                  </a:cxn>
                  <a:cxn ang="0">
                    <a:pos x="40" y="45"/>
                  </a:cxn>
                  <a:cxn ang="0">
                    <a:pos x="42" y="42"/>
                  </a:cxn>
                </a:cxnLst>
                <a:rect l="0" t="0" r="r" b="b"/>
                <a:pathLst>
                  <a:path w="42" h="45">
                    <a:moveTo>
                      <a:pt x="42" y="42"/>
                    </a:moveTo>
                    <a:lnTo>
                      <a:pt x="42" y="40"/>
                    </a:lnTo>
                    <a:lnTo>
                      <a:pt x="30" y="24"/>
                    </a:lnTo>
                    <a:lnTo>
                      <a:pt x="35" y="16"/>
                    </a:lnTo>
                    <a:lnTo>
                      <a:pt x="33" y="9"/>
                    </a:lnTo>
                    <a:lnTo>
                      <a:pt x="30" y="5"/>
                    </a:lnTo>
                    <a:lnTo>
                      <a:pt x="26" y="0"/>
                    </a:lnTo>
                    <a:lnTo>
                      <a:pt x="19" y="0"/>
                    </a:lnTo>
                    <a:lnTo>
                      <a:pt x="16" y="2"/>
                    </a:lnTo>
                    <a:lnTo>
                      <a:pt x="16" y="14"/>
                    </a:lnTo>
                    <a:lnTo>
                      <a:pt x="14" y="16"/>
                    </a:lnTo>
                    <a:lnTo>
                      <a:pt x="12" y="19"/>
                    </a:lnTo>
                    <a:lnTo>
                      <a:pt x="9" y="14"/>
                    </a:lnTo>
                    <a:lnTo>
                      <a:pt x="4" y="16"/>
                    </a:lnTo>
                    <a:lnTo>
                      <a:pt x="0" y="33"/>
                    </a:lnTo>
                    <a:lnTo>
                      <a:pt x="4" y="38"/>
                    </a:lnTo>
                    <a:lnTo>
                      <a:pt x="9" y="35"/>
                    </a:lnTo>
                    <a:lnTo>
                      <a:pt x="12" y="38"/>
                    </a:lnTo>
                    <a:lnTo>
                      <a:pt x="14" y="40"/>
                    </a:lnTo>
                    <a:lnTo>
                      <a:pt x="21" y="42"/>
                    </a:lnTo>
                    <a:lnTo>
                      <a:pt x="26" y="40"/>
                    </a:lnTo>
                    <a:lnTo>
                      <a:pt x="33" y="45"/>
                    </a:lnTo>
                    <a:lnTo>
                      <a:pt x="40" y="45"/>
                    </a:lnTo>
                    <a:lnTo>
                      <a:pt x="42" y="4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4" name="Freeform 580"/>
              <p:cNvSpPr>
                <a:spLocks/>
              </p:cNvSpPr>
              <p:nvPr/>
            </p:nvSpPr>
            <p:spPr bwMode="auto">
              <a:xfrm>
                <a:off x="3346" y="3625"/>
                <a:ext cx="16" cy="33"/>
              </a:xfrm>
              <a:custGeom>
                <a:avLst/>
                <a:gdLst/>
                <a:ahLst/>
                <a:cxnLst>
                  <a:cxn ang="0">
                    <a:pos x="2" y="33"/>
                  </a:cxn>
                  <a:cxn ang="0">
                    <a:pos x="5" y="30"/>
                  </a:cxn>
                  <a:cxn ang="0">
                    <a:pos x="5" y="28"/>
                  </a:cxn>
                  <a:cxn ang="0">
                    <a:pos x="7" y="26"/>
                  </a:cxn>
                  <a:cxn ang="0">
                    <a:pos x="7" y="30"/>
                  </a:cxn>
                  <a:cxn ang="0">
                    <a:pos x="9" y="28"/>
                  </a:cxn>
                  <a:cxn ang="0">
                    <a:pos x="14" y="28"/>
                  </a:cxn>
                  <a:cxn ang="0">
                    <a:pos x="14" y="26"/>
                  </a:cxn>
                  <a:cxn ang="0">
                    <a:pos x="16" y="26"/>
                  </a:cxn>
                  <a:cxn ang="0">
                    <a:pos x="16" y="23"/>
                  </a:cxn>
                  <a:cxn ang="0">
                    <a:pos x="16" y="21"/>
                  </a:cxn>
                  <a:cxn ang="0">
                    <a:pos x="16" y="16"/>
                  </a:cxn>
                  <a:cxn ang="0">
                    <a:pos x="16" y="14"/>
                  </a:cxn>
                  <a:cxn ang="0">
                    <a:pos x="16" y="11"/>
                  </a:cxn>
                  <a:cxn ang="0">
                    <a:pos x="16" y="7"/>
                  </a:cxn>
                  <a:cxn ang="0">
                    <a:pos x="14" y="2"/>
                  </a:cxn>
                  <a:cxn ang="0">
                    <a:pos x="12" y="0"/>
                  </a:cxn>
                  <a:cxn ang="0">
                    <a:pos x="12" y="2"/>
                  </a:cxn>
                  <a:cxn ang="0">
                    <a:pos x="9" y="2"/>
                  </a:cxn>
                  <a:cxn ang="0">
                    <a:pos x="9" y="4"/>
                  </a:cxn>
                  <a:cxn ang="0">
                    <a:pos x="7" y="4"/>
                  </a:cxn>
                  <a:cxn ang="0">
                    <a:pos x="7" y="7"/>
                  </a:cxn>
                  <a:cxn ang="0">
                    <a:pos x="5" y="9"/>
                  </a:cxn>
                  <a:cxn ang="0">
                    <a:pos x="5" y="11"/>
                  </a:cxn>
                  <a:cxn ang="0">
                    <a:pos x="2" y="19"/>
                  </a:cxn>
                  <a:cxn ang="0">
                    <a:pos x="2" y="21"/>
                  </a:cxn>
                  <a:cxn ang="0">
                    <a:pos x="2" y="23"/>
                  </a:cxn>
                  <a:cxn ang="0">
                    <a:pos x="2" y="30"/>
                  </a:cxn>
                  <a:cxn ang="0">
                    <a:pos x="0" y="33"/>
                  </a:cxn>
                  <a:cxn ang="0">
                    <a:pos x="2" y="33"/>
                  </a:cxn>
                  <a:cxn ang="0">
                    <a:pos x="2" y="33"/>
                  </a:cxn>
                </a:cxnLst>
                <a:rect l="0" t="0" r="r" b="b"/>
                <a:pathLst>
                  <a:path w="16" h="33">
                    <a:moveTo>
                      <a:pt x="2" y="33"/>
                    </a:moveTo>
                    <a:lnTo>
                      <a:pt x="5" y="30"/>
                    </a:lnTo>
                    <a:lnTo>
                      <a:pt x="5" y="28"/>
                    </a:lnTo>
                    <a:lnTo>
                      <a:pt x="7" y="26"/>
                    </a:lnTo>
                    <a:lnTo>
                      <a:pt x="7" y="30"/>
                    </a:lnTo>
                    <a:lnTo>
                      <a:pt x="9" y="28"/>
                    </a:lnTo>
                    <a:lnTo>
                      <a:pt x="14" y="28"/>
                    </a:lnTo>
                    <a:lnTo>
                      <a:pt x="14" y="26"/>
                    </a:lnTo>
                    <a:lnTo>
                      <a:pt x="16" y="26"/>
                    </a:lnTo>
                    <a:lnTo>
                      <a:pt x="16" y="23"/>
                    </a:lnTo>
                    <a:lnTo>
                      <a:pt x="16" y="21"/>
                    </a:lnTo>
                    <a:lnTo>
                      <a:pt x="16" y="16"/>
                    </a:lnTo>
                    <a:lnTo>
                      <a:pt x="16" y="14"/>
                    </a:lnTo>
                    <a:lnTo>
                      <a:pt x="16" y="11"/>
                    </a:lnTo>
                    <a:lnTo>
                      <a:pt x="16" y="7"/>
                    </a:lnTo>
                    <a:lnTo>
                      <a:pt x="14" y="2"/>
                    </a:lnTo>
                    <a:lnTo>
                      <a:pt x="12" y="0"/>
                    </a:lnTo>
                    <a:lnTo>
                      <a:pt x="12" y="2"/>
                    </a:lnTo>
                    <a:lnTo>
                      <a:pt x="9" y="2"/>
                    </a:lnTo>
                    <a:lnTo>
                      <a:pt x="9" y="4"/>
                    </a:lnTo>
                    <a:lnTo>
                      <a:pt x="7" y="4"/>
                    </a:lnTo>
                    <a:lnTo>
                      <a:pt x="7" y="7"/>
                    </a:lnTo>
                    <a:lnTo>
                      <a:pt x="5" y="9"/>
                    </a:lnTo>
                    <a:lnTo>
                      <a:pt x="5" y="11"/>
                    </a:lnTo>
                    <a:lnTo>
                      <a:pt x="2" y="19"/>
                    </a:lnTo>
                    <a:lnTo>
                      <a:pt x="2" y="21"/>
                    </a:lnTo>
                    <a:lnTo>
                      <a:pt x="2" y="23"/>
                    </a:lnTo>
                    <a:lnTo>
                      <a:pt x="2" y="30"/>
                    </a:lnTo>
                    <a:lnTo>
                      <a:pt x="0" y="33"/>
                    </a:lnTo>
                    <a:lnTo>
                      <a:pt x="2" y="33"/>
                    </a:lnTo>
                    <a:lnTo>
                      <a:pt x="2" y="3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5" name="Freeform 581"/>
              <p:cNvSpPr>
                <a:spLocks/>
              </p:cNvSpPr>
              <p:nvPr/>
            </p:nvSpPr>
            <p:spPr bwMode="auto">
              <a:xfrm>
                <a:off x="3561" y="3878"/>
                <a:ext cx="19" cy="26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0" y="2"/>
                  </a:cxn>
                  <a:cxn ang="0">
                    <a:pos x="0" y="7"/>
                  </a:cxn>
                  <a:cxn ang="0">
                    <a:pos x="3" y="9"/>
                  </a:cxn>
                  <a:cxn ang="0">
                    <a:pos x="3" y="14"/>
                  </a:cxn>
                  <a:cxn ang="0">
                    <a:pos x="0" y="16"/>
                  </a:cxn>
                  <a:cxn ang="0">
                    <a:pos x="3" y="19"/>
                  </a:cxn>
                  <a:cxn ang="0">
                    <a:pos x="5" y="24"/>
                  </a:cxn>
                  <a:cxn ang="0">
                    <a:pos x="10" y="26"/>
                  </a:cxn>
                  <a:cxn ang="0">
                    <a:pos x="14" y="26"/>
                  </a:cxn>
                  <a:cxn ang="0">
                    <a:pos x="14" y="26"/>
                  </a:cxn>
                  <a:cxn ang="0">
                    <a:pos x="14" y="24"/>
                  </a:cxn>
                  <a:cxn ang="0">
                    <a:pos x="14" y="19"/>
                  </a:cxn>
                  <a:cxn ang="0">
                    <a:pos x="14" y="16"/>
                  </a:cxn>
                  <a:cxn ang="0">
                    <a:pos x="17" y="16"/>
                  </a:cxn>
                  <a:cxn ang="0">
                    <a:pos x="19" y="16"/>
                  </a:cxn>
                  <a:cxn ang="0">
                    <a:pos x="19" y="14"/>
                  </a:cxn>
                  <a:cxn ang="0">
                    <a:pos x="14" y="12"/>
                  </a:cxn>
                  <a:cxn ang="0">
                    <a:pos x="10" y="7"/>
                  </a:cxn>
                  <a:cxn ang="0">
                    <a:pos x="7" y="5"/>
                  </a:cxn>
                  <a:cxn ang="0">
                    <a:pos x="5" y="2"/>
                  </a:cxn>
                  <a:cxn ang="0">
                    <a:pos x="5" y="0"/>
                  </a:cxn>
                  <a:cxn ang="0">
                    <a:pos x="3" y="0"/>
                  </a:cxn>
                </a:cxnLst>
                <a:rect l="0" t="0" r="r" b="b"/>
                <a:pathLst>
                  <a:path w="19" h="26">
                    <a:moveTo>
                      <a:pt x="3" y="0"/>
                    </a:moveTo>
                    <a:lnTo>
                      <a:pt x="0" y="2"/>
                    </a:lnTo>
                    <a:lnTo>
                      <a:pt x="0" y="7"/>
                    </a:lnTo>
                    <a:lnTo>
                      <a:pt x="3" y="9"/>
                    </a:lnTo>
                    <a:lnTo>
                      <a:pt x="3" y="14"/>
                    </a:lnTo>
                    <a:lnTo>
                      <a:pt x="0" y="16"/>
                    </a:lnTo>
                    <a:lnTo>
                      <a:pt x="3" y="19"/>
                    </a:lnTo>
                    <a:lnTo>
                      <a:pt x="5" y="24"/>
                    </a:lnTo>
                    <a:lnTo>
                      <a:pt x="10" y="26"/>
                    </a:lnTo>
                    <a:lnTo>
                      <a:pt x="14" y="26"/>
                    </a:lnTo>
                    <a:lnTo>
                      <a:pt x="14" y="26"/>
                    </a:lnTo>
                    <a:lnTo>
                      <a:pt x="14" y="24"/>
                    </a:lnTo>
                    <a:lnTo>
                      <a:pt x="14" y="19"/>
                    </a:lnTo>
                    <a:lnTo>
                      <a:pt x="14" y="16"/>
                    </a:lnTo>
                    <a:lnTo>
                      <a:pt x="17" y="16"/>
                    </a:lnTo>
                    <a:lnTo>
                      <a:pt x="19" y="16"/>
                    </a:lnTo>
                    <a:lnTo>
                      <a:pt x="19" y="14"/>
                    </a:lnTo>
                    <a:lnTo>
                      <a:pt x="14" y="12"/>
                    </a:lnTo>
                    <a:lnTo>
                      <a:pt x="10" y="7"/>
                    </a:lnTo>
                    <a:lnTo>
                      <a:pt x="7" y="5"/>
                    </a:lnTo>
                    <a:lnTo>
                      <a:pt x="5" y="2"/>
                    </a:lnTo>
                    <a:lnTo>
                      <a:pt x="5" y="0"/>
                    </a:lnTo>
                    <a:lnTo>
                      <a:pt x="3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6" name="Freeform 582"/>
              <p:cNvSpPr>
                <a:spLocks/>
              </p:cNvSpPr>
              <p:nvPr/>
            </p:nvSpPr>
            <p:spPr bwMode="auto">
              <a:xfrm>
                <a:off x="3268" y="3528"/>
                <a:ext cx="42" cy="47"/>
              </a:xfrm>
              <a:custGeom>
                <a:avLst/>
                <a:gdLst/>
                <a:ahLst/>
                <a:cxnLst>
                  <a:cxn ang="0">
                    <a:pos x="0" y="11"/>
                  </a:cxn>
                  <a:cxn ang="0">
                    <a:pos x="0" y="14"/>
                  </a:cxn>
                  <a:cxn ang="0">
                    <a:pos x="5" y="14"/>
                  </a:cxn>
                  <a:cxn ang="0">
                    <a:pos x="7" y="19"/>
                  </a:cxn>
                  <a:cxn ang="0">
                    <a:pos x="14" y="21"/>
                  </a:cxn>
                  <a:cxn ang="0">
                    <a:pos x="19" y="26"/>
                  </a:cxn>
                  <a:cxn ang="0">
                    <a:pos x="16" y="28"/>
                  </a:cxn>
                  <a:cxn ang="0">
                    <a:pos x="21" y="37"/>
                  </a:cxn>
                  <a:cxn ang="0">
                    <a:pos x="26" y="40"/>
                  </a:cxn>
                  <a:cxn ang="0">
                    <a:pos x="33" y="42"/>
                  </a:cxn>
                  <a:cxn ang="0">
                    <a:pos x="40" y="47"/>
                  </a:cxn>
                  <a:cxn ang="0">
                    <a:pos x="42" y="47"/>
                  </a:cxn>
                  <a:cxn ang="0">
                    <a:pos x="42" y="45"/>
                  </a:cxn>
                  <a:cxn ang="0">
                    <a:pos x="40" y="40"/>
                  </a:cxn>
                  <a:cxn ang="0">
                    <a:pos x="38" y="37"/>
                  </a:cxn>
                  <a:cxn ang="0">
                    <a:pos x="35" y="37"/>
                  </a:cxn>
                  <a:cxn ang="0">
                    <a:pos x="33" y="37"/>
                  </a:cxn>
                  <a:cxn ang="0">
                    <a:pos x="31" y="35"/>
                  </a:cxn>
                  <a:cxn ang="0">
                    <a:pos x="26" y="35"/>
                  </a:cxn>
                  <a:cxn ang="0">
                    <a:pos x="24" y="23"/>
                  </a:cxn>
                  <a:cxn ang="0">
                    <a:pos x="24" y="21"/>
                  </a:cxn>
                  <a:cxn ang="0">
                    <a:pos x="24" y="19"/>
                  </a:cxn>
                  <a:cxn ang="0">
                    <a:pos x="19" y="16"/>
                  </a:cxn>
                  <a:cxn ang="0">
                    <a:pos x="16" y="14"/>
                  </a:cxn>
                  <a:cxn ang="0">
                    <a:pos x="16" y="9"/>
                  </a:cxn>
                  <a:cxn ang="0">
                    <a:pos x="24" y="7"/>
                  </a:cxn>
                  <a:cxn ang="0">
                    <a:pos x="26" y="4"/>
                  </a:cxn>
                  <a:cxn ang="0">
                    <a:pos x="21" y="2"/>
                  </a:cxn>
                  <a:cxn ang="0">
                    <a:pos x="19" y="0"/>
                  </a:cxn>
                  <a:cxn ang="0">
                    <a:pos x="16" y="0"/>
                  </a:cxn>
                  <a:cxn ang="0">
                    <a:pos x="14" y="2"/>
                  </a:cxn>
                  <a:cxn ang="0">
                    <a:pos x="12" y="2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9"/>
                  </a:cxn>
                  <a:cxn ang="0">
                    <a:pos x="0" y="11"/>
                  </a:cxn>
                </a:cxnLst>
                <a:rect l="0" t="0" r="r" b="b"/>
                <a:pathLst>
                  <a:path w="42" h="47">
                    <a:moveTo>
                      <a:pt x="0" y="11"/>
                    </a:moveTo>
                    <a:lnTo>
                      <a:pt x="0" y="14"/>
                    </a:lnTo>
                    <a:lnTo>
                      <a:pt x="5" y="14"/>
                    </a:lnTo>
                    <a:lnTo>
                      <a:pt x="7" y="19"/>
                    </a:lnTo>
                    <a:lnTo>
                      <a:pt x="14" y="21"/>
                    </a:lnTo>
                    <a:lnTo>
                      <a:pt x="19" y="26"/>
                    </a:lnTo>
                    <a:lnTo>
                      <a:pt x="16" y="28"/>
                    </a:lnTo>
                    <a:lnTo>
                      <a:pt x="21" y="37"/>
                    </a:lnTo>
                    <a:lnTo>
                      <a:pt x="26" y="40"/>
                    </a:lnTo>
                    <a:lnTo>
                      <a:pt x="33" y="42"/>
                    </a:lnTo>
                    <a:lnTo>
                      <a:pt x="40" y="47"/>
                    </a:lnTo>
                    <a:lnTo>
                      <a:pt x="42" y="47"/>
                    </a:lnTo>
                    <a:lnTo>
                      <a:pt x="42" y="45"/>
                    </a:lnTo>
                    <a:lnTo>
                      <a:pt x="40" y="40"/>
                    </a:lnTo>
                    <a:lnTo>
                      <a:pt x="38" y="37"/>
                    </a:lnTo>
                    <a:lnTo>
                      <a:pt x="35" y="37"/>
                    </a:lnTo>
                    <a:lnTo>
                      <a:pt x="33" y="37"/>
                    </a:lnTo>
                    <a:lnTo>
                      <a:pt x="31" y="35"/>
                    </a:lnTo>
                    <a:lnTo>
                      <a:pt x="26" y="35"/>
                    </a:lnTo>
                    <a:lnTo>
                      <a:pt x="24" y="23"/>
                    </a:lnTo>
                    <a:lnTo>
                      <a:pt x="24" y="21"/>
                    </a:lnTo>
                    <a:lnTo>
                      <a:pt x="24" y="19"/>
                    </a:lnTo>
                    <a:lnTo>
                      <a:pt x="19" y="16"/>
                    </a:lnTo>
                    <a:lnTo>
                      <a:pt x="16" y="14"/>
                    </a:lnTo>
                    <a:lnTo>
                      <a:pt x="16" y="9"/>
                    </a:lnTo>
                    <a:lnTo>
                      <a:pt x="24" y="7"/>
                    </a:lnTo>
                    <a:lnTo>
                      <a:pt x="26" y="4"/>
                    </a:lnTo>
                    <a:lnTo>
                      <a:pt x="21" y="2"/>
                    </a:lnTo>
                    <a:lnTo>
                      <a:pt x="19" y="0"/>
                    </a:lnTo>
                    <a:lnTo>
                      <a:pt x="16" y="0"/>
                    </a:lnTo>
                    <a:lnTo>
                      <a:pt x="14" y="2"/>
                    </a:lnTo>
                    <a:lnTo>
                      <a:pt x="12" y="2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9"/>
                    </a:lnTo>
                    <a:lnTo>
                      <a:pt x="0" y="1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7" name="Freeform 583"/>
              <p:cNvSpPr>
                <a:spLocks/>
              </p:cNvSpPr>
              <p:nvPr/>
            </p:nvSpPr>
            <p:spPr bwMode="auto">
              <a:xfrm>
                <a:off x="3232" y="3310"/>
                <a:ext cx="67" cy="229"/>
              </a:xfrm>
              <a:custGeom>
                <a:avLst/>
                <a:gdLst/>
                <a:ahLst/>
                <a:cxnLst>
                  <a:cxn ang="0">
                    <a:pos x="67" y="229"/>
                  </a:cxn>
                  <a:cxn ang="0">
                    <a:pos x="64" y="225"/>
                  </a:cxn>
                  <a:cxn ang="0">
                    <a:pos x="67" y="211"/>
                  </a:cxn>
                  <a:cxn ang="0">
                    <a:pos x="57" y="203"/>
                  </a:cxn>
                  <a:cxn ang="0">
                    <a:pos x="55" y="194"/>
                  </a:cxn>
                  <a:cxn ang="0">
                    <a:pos x="31" y="182"/>
                  </a:cxn>
                  <a:cxn ang="0">
                    <a:pos x="12" y="170"/>
                  </a:cxn>
                  <a:cxn ang="0">
                    <a:pos x="3" y="158"/>
                  </a:cxn>
                  <a:cxn ang="0">
                    <a:pos x="3" y="154"/>
                  </a:cxn>
                  <a:cxn ang="0">
                    <a:pos x="5" y="151"/>
                  </a:cxn>
                  <a:cxn ang="0">
                    <a:pos x="15" y="154"/>
                  </a:cxn>
                  <a:cxn ang="0">
                    <a:pos x="17" y="154"/>
                  </a:cxn>
                  <a:cxn ang="0">
                    <a:pos x="17" y="144"/>
                  </a:cxn>
                  <a:cxn ang="0">
                    <a:pos x="15" y="140"/>
                  </a:cxn>
                  <a:cxn ang="0">
                    <a:pos x="12" y="137"/>
                  </a:cxn>
                  <a:cxn ang="0">
                    <a:pos x="10" y="140"/>
                  </a:cxn>
                  <a:cxn ang="0">
                    <a:pos x="5" y="140"/>
                  </a:cxn>
                  <a:cxn ang="0">
                    <a:pos x="7" y="121"/>
                  </a:cxn>
                  <a:cxn ang="0">
                    <a:pos x="22" y="102"/>
                  </a:cxn>
                  <a:cxn ang="0">
                    <a:pos x="19" y="97"/>
                  </a:cxn>
                  <a:cxn ang="0">
                    <a:pos x="17" y="78"/>
                  </a:cxn>
                  <a:cxn ang="0">
                    <a:pos x="12" y="50"/>
                  </a:cxn>
                  <a:cxn ang="0">
                    <a:pos x="17" y="38"/>
                  </a:cxn>
                  <a:cxn ang="0">
                    <a:pos x="24" y="31"/>
                  </a:cxn>
                  <a:cxn ang="0">
                    <a:pos x="24" y="17"/>
                  </a:cxn>
                  <a:cxn ang="0">
                    <a:pos x="24" y="9"/>
                  </a:cxn>
                  <a:cxn ang="0">
                    <a:pos x="17" y="5"/>
                  </a:cxn>
                  <a:cxn ang="0">
                    <a:pos x="10" y="0"/>
                  </a:cxn>
                  <a:cxn ang="0">
                    <a:pos x="0" y="0"/>
                  </a:cxn>
                </a:cxnLst>
                <a:rect l="0" t="0" r="r" b="b"/>
                <a:pathLst>
                  <a:path w="67" h="229">
                    <a:moveTo>
                      <a:pt x="67" y="229"/>
                    </a:moveTo>
                    <a:lnTo>
                      <a:pt x="64" y="225"/>
                    </a:lnTo>
                    <a:lnTo>
                      <a:pt x="67" y="211"/>
                    </a:lnTo>
                    <a:lnTo>
                      <a:pt x="57" y="203"/>
                    </a:lnTo>
                    <a:lnTo>
                      <a:pt x="55" y="194"/>
                    </a:lnTo>
                    <a:lnTo>
                      <a:pt x="31" y="182"/>
                    </a:lnTo>
                    <a:lnTo>
                      <a:pt x="12" y="170"/>
                    </a:lnTo>
                    <a:lnTo>
                      <a:pt x="3" y="158"/>
                    </a:lnTo>
                    <a:lnTo>
                      <a:pt x="3" y="154"/>
                    </a:lnTo>
                    <a:lnTo>
                      <a:pt x="5" y="151"/>
                    </a:lnTo>
                    <a:lnTo>
                      <a:pt x="15" y="154"/>
                    </a:lnTo>
                    <a:lnTo>
                      <a:pt x="17" y="154"/>
                    </a:lnTo>
                    <a:lnTo>
                      <a:pt x="17" y="144"/>
                    </a:lnTo>
                    <a:lnTo>
                      <a:pt x="15" y="140"/>
                    </a:lnTo>
                    <a:lnTo>
                      <a:pt x="12" y="137"/>
                    </a:lnTo>
                    <a:lnTo>
                      <a:pt x="10" y="140"/>
                    </a:lnTo>
                    <a:lnTo>
                      <a:pt x="5" y="140"/>
                    </a:lnTo>
                    <a:lnTo>
                      <a:pt x="7" y="121"/>
                    </a:lnTo>
                    <a:lnTo>
                      <a:pt x="22" y="102"/>
                    </a:lnTo>
                    <a:lnTo>
                      <a:pt x="19" y="97"/>
                    </a:lnTo>
                    <a:lnTo>
                      <a:pt x="17" y="78"/>
                    </a:lnTo>
                    <a:lnTo>
                      <a:pt x="12" y="50"/>
                    </a:lnTo>
                    <a:lnTo>
                      <a:pt x="17" y="38"/>
                    </a:lnTo>
                    <a:lnTo>
                      <a:pt x="24" y="31"/>
                    </a:lnTo>
                    <a:lnTo>
                      <a:pt x="24" y="17"/>
                    </a:lnTo>
                    <a:lnTo>
                      <a:pt x="24" y="9"/>
                    </a:lnTo>
                    <a:lnTo>
                      <a:pt x="17" y="5"/>
                    </a:lnTo>
                    <a:lnTo>
                      <a:pt x="1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8" name="Freeform 584"/>
              <p:cNvSpPr>
                <a:spLocks/>
              </p:cNvSpPr>
              <p:nvPr/>
            </p:nvSpPr>
            <p:spPr bwMode="auto">
              <a:xfrm>
                <a:off x="3169" y="3256"/>
                <a:ext cx="63" cy="54"/>
              </a:xfrm>
              <a:custGeom>
                <a:avLst/>
                <a:gdLst/>
                <a:ahLst/>
                <a:cxnLst>
                  <a:cxn ang="0">
                    <a:pos x="63" y="54"/>
                  </a:cxn>
                  <a:cxn ang="0">
                    <a:pos x="56" y="54"/>
                  </a:cxn>
                  <a:cxn ang="0">
                    <a:pos x="54" y="52"/>
                  </a:cxn>
                  <a:cxn ang="0">
                    <a:pos x="52" y="44"/>
                  </a:cxn>
                  <a:cxn ang="0">
                    <a:pos x="52" y="37"/>
                  </a:cxn>
                  <a:cxn ang="0">
                    <a:pos x="44" y="28"/>
                  </a:cxn>
                  <a:cxn ang="0">
                    <a:pos x="33" y="23"/>
                  </a:cxn>
                  <a:cxn ang="0">
                    <a:pos x="26" y="14"/>
                  </a:cxn>
                  <a:cxn ang="0">
                    <a:pos x="18" y="14"/>
                  </a:cxn>
                  <a:cxn ang="0">
                    <a:pos x="16" y="7"/>
                  </a:cxn>
                  <a:cxn ang="0">
                    <a:pos x="11" y="2"/>
                  </a:cxn>
                  <a:cxn ang="0">
                    <a:pos x="0" y="0"/>
                  </a:cxn>
                </a:cxnLst>
                <a:rect l="0" t="0" r="r" b="b"/>
                <a:pathLst>
                  <a:path w="63" h="54">
                    <a:moveTo>
                      <a:pt x="63" y="54"/>
                    </a:moveTo>
                    <a:lnTo>
                      <a:pt x="56" y="54"/>
                    </a:lnTo>
                    <a:lnTo>
                      <a:pt x="54" y="52"/>
                    </a:lnTo>
                    <a:lnTo>
                      <a:pt x="52" y="44"/>
                    </a:lnTo>
                    <a:lnTo>
                      <a:pt x="52" y="37"/>
                    </a:lnTo>
                    <a:lnTo>
                      <a:pt x="44" y="28"/>
                    </a:lnTo>
                    <a:lnTo>
                      <a:pt x="33" y="23"/>
                    </a:lnTo>
                    <a:lnTo>
                      <a:pt x="26" y="14"/>
                    </a:lnTo>
                    <a:lnTo>
                      <a:pt x="18" y="14"/>
                    </a:lnTo>
                    <a:lnTo>
                      <a:pt x="16" y="7"/>
                    </a:lnTo>
                    <a:lnTo>
                      <a:pt x="11" y="2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09" name="Freeform 585"/>
              <p:cNvSpPr>
                <a:spLocks/>
              </p:cNvSpPr>
              <p:nvPr/>
            </p:nvSpPr>
            <p:spPr bwMode="auto">
              <a:xfrm>
                <a:off x="2783" y="2927"/>
                <a:ext cx="386" cy="329"/>
              </a:xfrm>
              <a:custGeom>
                <a:avLst/>
                <a:gdLst/>
                <a:ahLst/>
                <a:cxnLst>
                  <a:cxn ang="0">
                    <a:pos x="360" y="312"/>
                  </a:cxn>
                  <a:cxn ang="0">
                    <a:pos x="336" y="293"/>
                  </a:cxn>
                  <a:cxn ang="0">
                    <a:pos x="300" y="281"/>
                  </a:cxn>
                  <a:cxn ang="0">
                    <a:pos x="281" y="269"/>
                  </a:cxn>
                  <a:cxn ang="0">
                    <a:pos x="277" y="265"/>
                  </a:cxn>
                  <a:cxn ang="0">
                    <a:pos x="303" y="276"/>
                  </a:cxn>
                  <a:cxn ang="0">
                    <a:pos x="286" y="253"/>
                  </a:cxn>
                  <a:cxn ang="0">
                    <a:pos x="258" y="227"/>
                  </a:cxn>
                  <a:cxn ang="0">
                    <a:pos x="227" y="215"/>
                  </a:cxn>
                  <a:cxn ang="0">
                    <a:pos x="215" y="210"/>
                  </a:cxn>
                  <a:cxn ang="0">
                    <a:pos x="189" y="217"/>
                  </a:cxn>
                  <a:cxn ang="0">
                    <a:pos x="175" y="191"/>
                  </a:cxn>
                  <a:cxn ang="0">
                    <a:pos x="135" y="156"/>
                  </a:cxn>
                  <a:cxn ang="0">
                    <a:pos x="121" y="137"/>
                  </a:cxn>
                  <a:cxn ang="0">
                    <a:pos x="123" y="137"/>
                  </a:cxn>
                  <a:cxn ang="0">
                    <a:pos x="125" y="132"/>
                  </a:cxn>
                  <a:cxn ang="0">
                    <a:pos x="132" y="137"/>
                  </a:cxn>
                  <a:cxn ang="0">
                    <a:pos x="130" y="130"/>
                  </a:cxn>
                  <a:cxn ang="0">
                    <a:pos x="135" y="130"/>
                  </a:cxn>
                  <a:cxn ang="0">
                    <a:pos x="149" y="137"/>
                  </a:cxn>
                  <a:cxn ang="0">
                    <a:pos x="149" y="134"/>
                  </a:cxn>
                  <a:cxn ang="0">
                    <a:pos x="144" y="132"/>
                  </a:cxn>
                  <a:cxn ang="0">
                    <a:pos x="137" y="127"/>
                  </a:cxn>
                  <a:cxn ang="0">
                    <a:pos x="123" y="111"/>
                  </a:cxn>
                  <a:cxn ang="0">
                    <a:pos x="111" y="99"/>
                  </a:cxn>
                  <a:cxn ang="0">
                    <a:pos x="104" y="87"/>
                  </a:cxn>
                  <a:cxn ang="0">
                    <a:pos x="104" y="71"/>
                  </a:cxn>
                  <a:cxn ang="0">
                    <a:pos x="104" y="56"/>
                  </a:cxn>
                  <a:cxn ang="0">
                    <a:pos x="97" y="42"/>
                  </a:cxn>
                  <a:cxn ang="0">
                    <a:pos x="85" y="30"/>
                  </a:cxn>
                  <a:cxn ang="0">
                    <a:pos x="76" y="23"/>
                  </a:cxn>
                  <a:cxn ang="0">
                    <a:pos x="64" y="19"/>
                  </a:cxn>
                  <a:cxn ang="0">
                    <a:pos x="54" y="33"/>
                  </a:cxn>
                  <a:cxn ang="0">
                    <a:pos x="47" y="49"/>
                  </a:cxn>
                  <a:cxn ang="0">
                    <a:pos x="47" y="59"/>
                  </a:cxn>
                  <a:cxn ang="0">
                    <a:pos x="35" y="66"/>
                  </a:cxn>
                  <a:cxn ang="0">
                    <a:pos x="35" y="75"/>
                  </a:cxn>
                  <a:cxn ang="0">
                    <a:pos x="28" y="75"/>
                  </a:cxn>
                  <a:cxn ang="0">
                    <a:pos x="26" y="75"/>
                  </a:cxn>
                  <a:cxn ang="0">
                    <a:pos x="21" y="64"/>
                  </a:cxn>
                  <a:cxn ang="0">
                    <a:pos x="17" y="56"/>
                  </a:cxn>
                  <a:cxn ang="0">
                    <a:pos x="14" y="49"/>
                  </a:cxn>
                  <a:cxn ang="0">
                    <a:pos x="9" y="45"/>
                  </a:cxn>
                  <a:cxn ang="0">
                    <a:pos x="7" y="40"/>
                  </a:cxn>
                  <a:cxn ang="0">
                    <a:pos x="7" y="28"/>
                  </a:cxn>
                  <a:cxn ang="0">
                    <a:pos x="5" y="19"/>
                  </a:cxn>
                  <a:cxn ang="0">
                    <a:pos x="0" y="4"/>
                  </a:cxn>
                  <a:cxn ang="0">
                    <a:pos x="5" y="0"/>
                  </a:cxn>
                </a:cxnLst>
                <a:rect l="0" t="0" r="r" b="b"/>
                <a:pathLst>
                  <a:path w="386" h="329">
                    <a:moveTo>
                      <a:pt x="386" y="329"/>
                    </a:moveTo>
                    <a:lnTo>
                      <a:pt x="378" y="326"/>
                    </a:lnTo>
                    <a:lnTo>
                      <a:pt x="360" y="312"/>
                    </a:lnTo>
                    <a:lnTo>
                      <a:pt x="357" y="307"/>
                    </a:lnTo>
                    <a:lnTo>
                      <a:pt x="350" y="302"/>
                    </a:lnTo>
                    <a:lnTo>
                      <a:pt x="336" y="293"/>
                    </a:lnTo>
                    <a:lnTo>
                      <a:pt x="331" y="288"/>
                    </a:lnTo>
                    <a:lnTo>
                      <a:pt x="322" y="288"/>
                    </a:lnTo>
                    <a:lnTo>
                      <a:pt x="300" y="281"/>
                    </a:lnTo>
                    <a:lnTo>
                      <a:pt x="300" y="276"/>
                    </a:lnTo>
                    <a:lnTo>
                      <a:pt x="293" y="274"/>
                    </a:lnTo>
                    <a:lnTo>
                      <a:pt x="281" y="269"/>
                    </a:lnTo>
                    <a:lnTo>
                      <a:pt x="267" y="267"/>
                    </a:lnTo>
                    <a:lnTo>
                      <a:pt x="265" y="265"/>
                    </a:lnTo>
                    <a:lnTo>
                      <a:pt x="277" y="265"/>
                    </a:lnTo>
                    <a:lnTo>
                      <a:pt x="289" y="267"/>
                    </a:lnTo>
                    <a:lnTo>
                      <a:pt x="300" y="272"/>
                    </a:lnTo>
                    <a:lnTo>
                      <a:pt x="303" y="276"/>
                    </a:lnTo>
                    <a:lnTo>
                      <a:pt x="303" y="269"/>
                    </a:lnTo>
                    <a:lnTo>
                      <a:pt x="296" y="260"/>
                    </a:lnTo>
                    <a:lnTo>
                      <a:pt x="286" y="253"/>
                    </a:lnTo>
                    <a:lnTo>
                      <a:pt x="274" y="248"/>
                    </a:lnTo>
                    <a:lnTo>
                      <a:pt x="265" y="239"/>
                    </a:lnTo>
                    <a:lnTo>
                      <a:pt x="258" y="227"/>
                    </a:lnTo>
                    <a:lnTo>
                      <a:pt x="244" y="224"/>
                    </a:lnTo>
                    <a:lnTo>
                      <a:pt x="237" y="222"/>
                    </a:lnTo>
                    <a:lnTo>
                      <a:pt x="227" y="215"/>
                    </a:lnTo>
                    <a:lnTo>
                      <a:pt x="220" y="215"/>
                    </a:lnTo>
                    <a:lnTo>
                      <a:pt x="222" y="213"/>
                    </a:lnTo>
                    <a:lnTo>
                      <a:pt x="215" y="210"/>
                    </a:lnTo>
                    <a:lnTo>
                      <a:pt x="208" y="215"/>
                    </a:lnTo>
                    <a:lnTo>
                      <a:pt x="196" y="220"/>
                    </a:lnTo>
                    <a:lnTo>
                      <a:pt x="189" y="217"/>
                    </a:lnTo>
                    <a:lnTo>
                      <a:pt x="182" y="208"/>
                    </a:lnTo>
                    <a:lnTo>
                      <a:pt x="182" y="198"/>
                    </a:lnTo>
                    <a:lnTo>
                      <a:pt x="175" y="191"/>
                    </a:lnTo>
                    <a:lnTo>
                      <a:pt x="163" y="187"/>
                    </a:lnTo>
                    <a:lnTo>
                      <a:pt x="156" y="177"/>
                    </a:lnTo>
                    <a:lnTo>
                      <a:pt x="135" y="156"/>
                    </a:lnTo>
                    <a:lnTo>
                      <a:pt x="128" y="149"/>
                    </a:lnTo>
                    <a:lnTo>
                      <a:pt x="121" y="142"/>
                    </a:lnTo>
                    <a:lnTo>
                      <a:pt x="121" y="137"/>
                    </a:lnTo>
                    <a:lnTo>
                      <a:pt x="118" y="134"/>
                    </a:lnTo>
                    <a:lnTo>
                      <a:pt x="121" y="132"/>
                    </a:lnTo>
                    <a:lnTo>
                      <a:pt x="123" y="137"/>
                    </a:lnTo>
                    <a:lnTo>
                      <a:pt x="125" y="137"/>
                    </a:lnTo>
                    <a:lnTo>
                      <a:pt x="125" y="134"/>
                    </a:lnTo>
                    <a:lnTo>
                      <a:pt x="125" y="132"/>
                    </a:lnTo>
                    <a:lnTo>
                      <a:pt x="128" y="132"/>
                    </a:lnTo>
                    <a:lnTo>
                      <a:pt x="130" y="134"/>
                    </a:lnTo>
                    <a:lnTo>
                      <a:pt x="132" y="137"/>
                    </a:lnTo>
                    <a:lnTo>
                      <a:pt x="132" y="134"/>
                    </a:lnTo>
                    <a:lnTo>
                      <a:pt x="132" y="132"/>
                    </a:lnTo>
                    <a:lnTo>
                      <a:pt x="130" y="130"/>
                    </a:lnTo>
                    <a:lnTo>
                      <a:pt x="130" y="127"/>
                    </a:lnTo>
                    <a:lnTo>
                      <a:pt x="132" y="127"/>
                    </a:lnTo>
                    <a:lnTo>
                      <a:pt x="135" y="130"/>
                    </a:lnTo>
                    <a:lnTo>
                      <a:pt x="142" y="134"/>
                    </a:lnTo>
                    <a:lnTo>
                      <a:pt x="147" y="134"/>
                    </a:lnTo>
                    <a:lnTo>
                      <a:pt x="149" y="137"/>
                    </a:lnTo>
                    <a:lnTo>
                      <a:pt x="151" y="137"/>
                    </a:lnTo>
                    <a:lnTo>
                      <a:pt x="151" y="134"/>
                    </a:lnTo>
                    <a:lnTo>
                      <a:pt x="149" y="134"/>
                    </a:lnTo>
                    <a:lnTo>
                      <a:pt x="147" y="134"/>
                    </a:lnTo>
                    <a:lnTo>
                      <a:pt x="147" y="132"/>
                    </a:lnTo>
                    <a:lnTo>
                      <a:pt x="144" y="132"/>
                    </a:lnTo>
                    <a:lnTo>
                      <a:pt x="144" y="130"/>
                    </a:lnTo>
                    <a:lnTo>
                      <a:pt x="142" y="127"/>
                    </a:lnTo>
                    <a:lnTo>
                      <a:pt x="137" y="127"/>
                    </a:lnTo>
                    <a:lnTo>
                      <a:pt x="132" y="123"/>
                    </a:lnTo>
                    <a:lnTo>
                      <a:pt x="125" y="116"/>
                    </a:lnTo>
                    <a:lnTo>
                      <a:pt x="123" y="111"/>
                    </a:lnTo>
                    <a:lnTo>
                      <a:pt x="121" y="108"/>
                    </a:lnTo>
                    <a:lnTo>
                      <a:pt x="116" y="104"/>
                    </a:lnTo>
                    <a:lnTo>
                      <a:pt x="111" y="99"/>
                    </a:lnTo>
                    <a:lnTo>
                      <a:pt x="109" y="94"/>
                    </a:lnTo>
                    <a:lnTo>
                      <a:pt x="106" y="92"/>
                    </a:lnTo>
                    <a:lnTo>
                      <a:pt x="104" y="87"/>
                    </a:lnTo>
                    <a:lnTo>
                      <a:pt x="104" y="85"/>
                    </a:lnTo>
                    <a:lnTo>
                      <a:pt x="102" y="80"/>
                    </a:lnTo>
                    <a:lnTo>
                      <a:pt x="104" y="71"/>
                    </a:lnTo>
                    <a:lnTo>
                      <a:pt x="104" y="64"/>
                    </a:lnTo>
                    <a:lnTo>
                      <a:pt x="106" y="61"/>
                    </a:lnTo>
                    <a:lnTo>
                      <a:pt x="104" y="56"/>
                    </a:lnTo>
                    <a:lnTo>
                      <a:pt x="102" y="49"/>
                    </a:lnTo>
                    <a:lnTo>
                      <a:pt x="99" y="45"/>
                    </a:lnTo>
                    <a:lnTo>
                      <a:pt x="97" y="42"/>
                    </a:lnTo>
                    <a:lnTo>
                      <a:pt x="90" y="40"/>
                    </a:lnTo>
                    <a:lnTo>
                      <a:pt x="88" y="33"/>
                    </a:lnTo>
                    <a:lnTo>
                      <a:pt x="85" y="30"/>
                    </a:lnTo>
                    <a:lnTo>
                      <a:pt x="80" y="28"/>
                    </a:lnTo>
                    <a:lnTo>
                      <a:pt x="80" y="26"/>
                    </a:lnTo>
                    <a:lnTo>
                      <a:pt x="76" y="23"/>
                    </a:lnTo>
                    <a:lnTo>
                      <a:pt x="73" y="21"/>
                    </a:lnTo>
                    <a:lnTo>
                      <a:pt x="69" y="19"/>
                    </a:lnTo>
                    <a:lnTo>
                      <a:pt x="64" y="19"/>
                    </a:lnTo>
                    <a:lnTo>
                      <a:pt x="61" y="16"/>
                    </a:lnTo>
                    <a:lnTo>
                      <a:pt x="59" y="21"/>
                    </a:lnTo>
                    <a:lnTo>
                      <a:pt x="54" y="33"/>
                    </a:lnTo>
                    <a:lnTo>
                      <a:pt x="52" y="42"/>
                    </a:lnTo>
                    <a:lnTo>
                      <a:pt x="50" y="45"/>
                    </a:lnTo>
                    <a:lnTo>
                      <a:pt x="47" y="49"/>
                    </a:lnTo>
                    <a:lnTo>
                      <a:pt x="50" y="54"/>
                    </a:lnTo>
                    <a:lnTo>
                      <a:pt x="50" y="56"/>
                    </a:lnTo>
                    <a:lnTo>
                      <a:pt x="47" y="59"/>
                    </a:lnTo>
                    <a:lnTo>
                      <a:pt x="45" y="59"/>
                    </a:lnTo>
                    <a:lnTo>
                      <a:pt x="40" y="61"/>
                    </a:lnTo>
                    <a:lnTo>
                      <a:pt x="35" y="66"/>
                    </a:lnTo>
                    <a:lnTo>
                      <a:pt x="35" y="71"/>
                    </a:lnTo>
                    <a:lnTo>
                      <a:pt x="35" y="73"/>
                    </a:lnTo>
                    <a:lnTo>
                      <a:pt x="35" y="75"/>
                    </a:lnTo>
                    <a:lnTo>
                      <a:pt x="33" y="75"/>
                    </a:lnTo>
                    <a:lnTo>
                      <a:pt x="31" y="73"/>
                    </a:lnTo>
                    <a:lnTo>
                      <a:pt x="28" y="75"/>
                    </a:lnTo>
                    <a:lnTo>
                      <a:pt x="28" y="78"/>
                    </a:lnTo>
                    <a:lnTo>
                      <a:pt x="28" y="75"/>
                    </a:lnTo>
                    <a:lnTo>
                      <a:pt x="26" y="75"/>
                    </a:lnTo>
                    <a:lnTo>
                      <a:pt x="24" y="71"/>
                    </a:lnTo>
                    <a:lnTo>
                      <a:pt x="21" y="68"/>
                    </a:lnTo>
                    <a:lnTo>
                      <a:pt x="21" y="64"/>
                    </a:lnTo>
                    <a:lnTo>
                      <a:pt x="24" y="64"/>
                    </a:lnTo>
                    <a:lnTo>
                      <a:pt x="19" y="56"/>
                    </a:lnTo>
                    <a:lnTo>
                      <a:pt x="17" y="56"/>
                    </a:lnTo>
                    <a:lnTo>
                      <a:pt x="17" y="54"/>
                    </a:lnTo>
                    <a:lnTo>
                      <a:pt x="14" y="52"/>
                    </a:lnTo>
                    <a:lnTo>
                      <a:pt x="14" y="49"/>
                    </a:lnTo>
                    <a:lnTo>
                      <a:pt x="12" y="47"/>
                    </a:lnTo>
                    <a:lnTo>
                      <a:pt x="9" y="47"/>
                    </a:lnTo>
                    <a:lnTo>
                      <a:pt x="9" y="45"/>
                    </a:lnTo>
                    <a:lnTo>
                      <a:pt x="7" y="42"/>
                    </a:lnTo>
                    <a:lnTo>
                      <a:pt x="9" y="40"/>
                    </a:lnTo>
                    <a:lnTo>
                      <a:pt x="7" y="40"/>
                    </a:lnTo>
                    <a:lnTo>
                      <a:pt x="7" y="35"/>
                    </a:lnTo>
                    <a:lnTo>
                      <a:pt x="7" y="33"/>
                    </a:lnTo>
                    <a:lnTo>
                      <a:pt x="7" y="28"/>
                    </a:lnTo>
                    <a:lnTo>
                      <a:pt x="5" y="26"/>
                    </a:lnTo>
                    <a:lnTo>
                      <a:pt x="7" y="21"/>
                    </a:lnTo>
                    <a:lnTo>
                      <a:pt x="5" y="19"/>
                    </a:lnTo>
                    <a:lnTo>
                      <a:pt x="2" y="14"/>
                    </a:lnTo>
                    <a:lnTo>
                      <a:pt x="2" y="7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5" y="0"/>
                    </a:lnTo>
                    <a:lnTo>
                      <a:pt x="7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0" name="Freeform 586"/>
              <p:cNvSpPr>
                <a:spLocks/>
              </p:cNvSpPr>
              <p:nvPr/>
            </p:nvSpPr>
            <p:spPr bwMode="auto">
              <a:xfrm>
                <a:off x="3074" y="3215"/>
                <a:ext cx="33" cy="12"/>
              </a:xfrm>
              <a:custGeom>
                <a:avLst/>
                <a:gdLst/>
                <a:ahLst/>
                <a:cxnLst>
                  <a:cxn ang="0">
                    <a:pos x="33" y="12"/>
                  </a:cxn>
                  <a:cxn ang="0">
                    <a:pos x="33" y="10"/>
                  </a:cxn>
                  <a:cxn ang="0">
                    <a:pos x="26" y="7"/>
                  </a:cxn>
                  <a:cxn ang="0">
                    <a:pos x="7" y="3"/>
                  </a:cxn>
                  <a:cxn ang="0">
                    <a:pos x="5" y="0"/>
                  </a:cxn>
                  <a:cxn ang="0">
                    <a:pos x="0" y="3"/>
                  </a:cxn>
                  <a:cxn ang="0">
                    <a:pos x="2" y="5"/>
                  </a:cxn>
                  <a:cxn ang="0">
                    <a:pos x="9" y="7"/>
                  </a:cxn>
                  <a:cxn ang="0">
                    <a:pos x="16" y="10"/>
                  </a:cxn>
                  <a:cxn ang="0">
                    <a:pos x="26" y="10"/>
                  </a:cxn>
                  <a:cxn ang="0">
                    <a:pos x="28" y="12"/>
                  </a:cxn>
                  <a:cxn ang="0">
                    <a:pos x="31" y="12"/>
                  </a:cxn>
                  <a:cxn ang="0">
                    <a:pos x="33" y="12"/>
                  </a:cxn>
                  <a:cxn ang="0">
                    <a:pos x="33" y="12"/>
                  </a:cxn>
                </a:cxnLst>
                <a:rect l="0" t="0" r="r" b="b"/>
                <a:pathLst>
                  <a:path w="33" h="12">
                    <a:moveTo>
                      <a:pt x="33" y="12"/>
                    </a:moveTo>
                    <a:lnTo>
                      <a:pt x="33" y="10"/>
                    </a:lnTo>
                    <a:lnTo>
                      <a:pt x="26" y="7"/>
                    </a:lnTo>
                    <a:lnTo>
                      <a:pt x="7" y="3"/>
                    </a:lnTo>
                    <a:lnTo>
                      <a:pt x="5" y="0"/>
                    </a:lnTo>
                    <a:lnTo>
                      <a:pt x="0" y="3"/>
                    </a:lnTo>
                    <a:lnTo>
                      <a:pt x="2" y="5"/>
                    </a:lnTo>
                    <a:lnTo>
                      <a:pt x="9" y="7"/>
                    </a:lnTo>
                    <a:lnTo>
                      <a:pt x="16" y="10"/>
                    </a:lnTo>
                    <a:lnTo>
                      <a:pt x="26" y="10"/>
                    </a:lnTo>
                    <a:lnTo>
                      <a:pt x="28" y="12"/>
                    </a:lnTo>
                    <a:lnTo>
                      <a:pt x="31" y="12"/>
                    </a:lnTo>
                    <a:lnTo>
                      <a:pt x="33" y="12"/>
                    </a:lnTo>
                    <a:lnTo>
                      <a:pt x="33" y="1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1" name="Freeform 587"/>
              <p:cNvSpPr>
                <a:spLocks/>
              </p:cNvSpPr>
              <p:nvPr/>
            </p:nvSpPr>
            <p:spPr bwMode="auto">
              <a:xfrm>
                <a:off x="3020" y="3196"/>
                <a:ext cx="42" cy="10"/>
              </a:xfrm>
              <a:custGeom>
                <a:avLst/>
                <a:gdLst/>
                <a:ahLst/>
                <a:cxnLst>
                  <a:cxn ang="0">
                    <a:pos x="2" y="7"/>
                  </a:cxn>
                  <a:cxn ang="0">
                    <a:pos x="4" y="10"/>
                  </a:cxn>
                  <a:cxn ang="0">
                    <a:pos x="4" y="7"/>
                  </a:cxn>
                  <a:cxn ang="0">
                    <a:pos x="9" y="10"/>
                  </a:cxn>
                  <a:cxn ang="0">
                    <a:pos x="16" y="10"/>
                  </a:cxn>
                  <a:cxn ang="0">
                    <a:pos x="21" y="10"/>
                  </a:cxn>
                  <a:cxn ang="0">
                    <a:pos x="26" y="7"/>
                  </a:cxn>
                  <a:cxn ang="0">
                    <a:pos x="37" y="10"/>
                  </a:cxn>
                  <a:cxn ang="0">
                    <a:pos x="42" y="7"/>
                  </a:cxn>
                  <a:cxn ang="0">
                    <a:pos x="40" y="3"/>
                  </a:cxn>
                  <a:cxn ang="0">
                    <a:pos x="30" y="0"/>
                  </a:cxn>
                  <a:cxn ang="0">
                    <a:pos x="23" y="3"/>
                  </a:cxn>
                  <a:cxn ang="0">
                    <a:pos x="16" y="3"/>
                  </a:cxn>
                  <a:cxn ang="0">
                    <a:pos x="9" y="3"/>
                  </a:cxn>
                  <a:cxn ang="0">
                    <a:pos x="7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2" y="3"/>
                  </a:cxn>
                  <a:cxn ang="0">
                    <a:pos x="2" y="0"/>
                  </a:cxn>
                  <a:cxn ang="0">
                    <a:pos x="4" y="3"/>
                  </a:cxn>
                  <a:cxn ang="0">
                    <a:pos x="7" y="3"/>
                  </a:cxn>
                  <a:cxn ang="0">
                    <a:pos x="7" y="5"/>
                  </a:cxn>
                  <a:cxn ang="0">
                    <a:pos x="2" y="5"/>
                  </a:cxn>
                  <a:cxn ang="0">
                    <a:pos x="2" y="7"/>
                  </a:cxn>
                  <a:cxn ang="0">
                    <a:pos x="2" y="7"/>
                  </a:cxn>
                </a:cxnLst>
                <a:rect l="0" t="0" r="r" b="b"/>
                <a:pathLst>
                  <a:path w="42" h="10">
                    <a:moveTo>
                      <a:pt x="2" y="7"/>
                    </a:moveTo>
                    <a:lnTo>
                      <a:pt x="4" y="10"/>
                    </a:lnTo>
                    <a:lnTo>
                      <a:pt x="4" y="7"/>
                    </a:lnTo>
                    <a:lnTo>
                      <a:pt x="9" y="10"/>
                    </a:lnTo>
                    <a:lnTo>
                      <a:pt x="16" y="10"/>
                    </a:lnTo>
                    <a:lnTo>
                      <a:pt x="21" y="10"/>
                    </a:lnTo>
                    <a:lnTo>
                      <a:pt x="26" y="7"/>
                    </a:lnTo>
                    <a:lnTo>
                      <a:pt x="37" y="10"/>
                    </a:lnTo>
                    <a:lnTo>
                      <a:pt x="42" y="7"/>
                    </a:lnTo>
                    <a:lnTo>
                      <a:pt x="40" y="3"/>
                    </a:lnTo>
                    <a:lnTo>
                      <a:pt x="30" y="0"/>
                    </a:lnTo>
                    <a:lnTo>
                      <a:pt x="23" y="3"/>
                    </a:lnTo>
                    <a:lnTo>
                      <a:pt x="16" y="3"/>
                    </a:lnTo>
                    <a:lnTo>
                      <a:pt x="9" y="3"/>
                    </a:lnTo>
                    <a:lnTo>
                      <a:pt x="7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2" y="3"/>
                    </a:lnTo>
                    <a:lnTo>
                      <a:pt x="2" y="0"/>
                    </a:lnTo>
                    <a:lnTo>
                      <a:pt x="4" y="3"/>
                    </a:lnTo>
                    <a:lnTo>
                      <a:pt x="7" y="3"/>
                    </a:lnTo>
                    <a:lnTo>
                      <a:pt x="7" y="5"/>
                    </a:lnTo>
                    <a:lnTo>
                      <a:pt x="2" y="5"/>
                    </a:lnTo>
                    <a:lnTo>
                      <a:pt x="2" y="7"/>
                    </a:lnTo>
                    <a:lnTo>
                      <a:pt x="2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2" name="Freeform 588"/>
              <p:cNvSpPr>
                <a:spLocks/>
              </p:cNvSpPr>
              <p:nvPr/>
            </p:nvSpPr>
            <p:spPr bwMode="auto">
              <a:xfrm>
                <a:off x="2998" y="3170"/>
                <a:ext cx="64" cy="12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7" y="7"/>
                  </a:cxn>
                  <a:cxn ang="0">
                    <a:pos x="14" y="10"/>
                  </a:cxn>
                  <a:cxn ang="0">
                    <a:pos x="24" y="12"/>
                  </a:cxn>
                  <a:cxn ang="0">
                    <a:pos x="40" y="12"/>
                  </a:cxn>
                  <a:cxn ang="0">
                    <a:pos x="57" y="12"/>
                  </a:cxn>
                  <a:cxn ang="0">
                    <a:pos x="64" y="10"/>
                  </a:cxn>
                  <a:cxn ang="0">
                    <a:pos x="62" y="10"/>
                  </a:cxn>
                  <a:cxn ang="0">
                    <a:pos x="48" y="7"/>
                  </a:cxn>
                  <a:cxn ang="0">
                    <a:pos x="38" y="7"/>
                  </a:cxn>
                  <a:cxn ang="0">
                    <a:pos x="31" y="7"/>
                  </a:cxn>
                  <a:cxn ang="0">
                    <a:pos x="26" y="3"/>
                  </a:cxn>
                  <a:cxn ang="0">
                    <a:pos x="24" y="0"/>
                  </a:cxn>
                  <a:cxn ang="0">
                    <a:pos x="19" y="3"/>
                  </a:cxn>
                  <a:cxn ang="0">
                    <a:pos x="17" y="0"/>
                  </a:cxn>
                  <a:cxn ang="0">
                    <a:pos x="14" y="0"/>
                  </a:cxn>
                  <a:cxn ang="0">
                    <a:pos x="12" y="3"/>
                  </a:cxn>
                  <a:cxn ang="0">
                    <a:pos x="7" y="3"/>
                  </a:cxn>
                  <a:cxn ang="0">
                    <a:pos x="5" y="5"/>
                  </a:cxn>
                  <a:cxn ang="0">
                    <a:pos x="3" y="3"/>
                  </a:cxn>
                  <a:cxn ang="0">
                    <a:pos x="0" y="5"/>
                  </a:cxn>
                  <a:cxn ang="0">
                    <a:pos x="5" y="5"/>
                  </a:cxn>
                </a:cxnLst>
                <a:rect l="0" t="0" r="r" b="b"/>
                <a:pathLst>
                  <a:path w="64" h="12">
                    <a:moveTo>
                      <a:pt x="5" y="5"/>
                    </a:moveTo>
                    <a:lnTo>
                      <a:pt x="7" y="7"/>
                    </a:lnTo>
                    <a:lnTo>
                      <a:pt x="14" y="10"/>
                    </a:lnTo>
                    <a:lnTo>
                      <a:pt x="24" y="12"/>
                    </a:lnTo>
                    <a:lnTo>
                      <a:pt x="40" y="12"/>
                    </a:lnTo>
                    <a:lnTo>
                      <a:pt x="57" y="12"/>
                    </a:lnTo>
                    <a:lnTo>
                      <a:pt x="64" y="10"/>
                    </a:lnTo>
                    <a:lnTo>
                      <a:pt x="62" y="10"/>
                    </a:lnTo>
                    <a:lnTo>
                      <a:pt x="48" y="7"/>
                    </a:lnTo>
                    <a:lnTo>
                      <a:pt x="38" y="7"/>
                    </a:lnTo>
                    <a:lnTo>
                      <a:pt x="31" y="7"/>
                    </a:lnTo>
                    <a:lnTo>
                      <a:pt x="26" y="3"/>
                    </a:lnTo>
                    <a:lnTo>
                      <a:pt x="24" y="0"/>
                    </a:lnTo>
                    <a:lnTo>
                      <a:pt x="19" y="3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2" y="3"/>
                    </a:lnTo>
                    <a:lnTo>
                      <a:pt x="7" y="3"/>
                    </a:lnTo>
                    <a:lnTo>
                      <a:pt x="5" y="5"/>
                    </a:lnTo>
                    <a:lnTo>
                      <a:pt x="3" y="3"/>
                    </a:lnTo>
                    <a:lnTo>
                      <a:pt x="0" y="5"/>
                    </a:lnTo>
                    <a:lnTo>
                      <a:pt x="5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3" name="Freeform 589"/>
              <p:cNvSpPr>
                <a:spLocks/>
              </p:cNvSpPr>
              <p:nvPr/>
            </p:nvSpPr>
            <p:spPr bwMode="auto">
              <a:xfrm>
                <a:off x="3001" y="3154"/>
                <a:ext cx="40" cy="14"/>
              </a:xfrm>
              <a:custGeom>
                <a:avLst/>
                <a:gdLst/>
                <a:ahLst/>
                <a:cxnLst>
                  <a:cxn ang="0">
                    <a:pos x="2" y="5"/>
                  </a:cxn>
                  <a:cxn ang="0">
                    <a:pos x="2" y="7"/>
                  </a:cxn>
                  <a:cxn ang="0">
                    <a:pos x="0" y="7"/>
                  </a:cxn>
                  <a:cxn ang="0">
                    <a:pos x="9" y="12"/>
                  </a:cxn>
                  <a:cxn ang="0">
                    <a:pos x="23" y="12"/>
                  </a:cxn>
                  <a:cxn ang="0">
                    <a:pos x="33" y="14"/>
                  </a:cxn>
                  <a:cxn ang="0">
                    <a:pos x="40" y="12"/>
                  </a:cxn>
                  <a:cxn ang="0">
                    <a:pos x="40" y="9"/>
                  </a:cxn>
                  <a:cxn ang="0">
                    <a:pos x="33" y="5"/>
                  </a:cxn>
                  <a:cxn ang="0">
                    <a:pos x="11" y="2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2" y="5"/>
                  </a:cxn>
                </a:cxnLst>
                <a:rect l="0" t="0" r="r" b="b"/>
                <a:pathLst>
                  <a:path w="40" h="14">
                    <a:moveTo>
                      <a:pt x="2" y="5"/>
                    </a:moveTo>
                    <a:lnTo>
                      <a:pt x="2" y="7"/>
                    </a:lnTo>
                    <a:lnTo>
                      <a:pt x="0" y="7"/>
                    </a:lnTo>
                    <a:lnTo>
                      <a:pt x="9" y="12"/>
                    </a:lnTo>
                    <a:lnTo>
                      <a:pt x="23" y="12"/>
                    </a:lnTo>
                    <a:lnTo>
                      <a:pt x="33" y="14"/>
                    </a:lnTo>
                    <a:lnTo>
                      <a:pt x="40" y="12"/>
                    </a:lnTo>
                    <a:lnTo>
                      <a:pt x="40" y="9"/>
                    </a:lnTo>
                    <a:lnTo>
                      <a:pt x="33" y="5"/>
                    </a:lnTo>
                    <a:lnTo>
                      <a:pt x="11" y="2"/>
                    </a:lnTo>
                    <a:lnTo>
                      <a:pt x="4" y="0"/>
                    </a:lnTo>
                    <a:lnTo>
                      <a:pt x="2" y="2"/>
                    </a:lnTo>
                    <a:lnTo>
                      <a:pt x="2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4" name="Freeform 590"/>
              <p:cNvSpPr>
                <a:spLocks/>
              </p:cNvSpPr>
              <p:nvPr/>
            </p:nvSpPr>
            <p:spPr bwMode="auto">
              <a:xfrm>
                <a:off x="2878" y="3069"/>
                <a:ext cx="33" cy="35"/>
              </a:xfrm>
              <a:custGeom>
                <a:avLst/>
                <a:gdLst/>
                <a:ahLst/>
                <a:cxnLst>
                  <a:cxn ang="0">
                    <a:pos x="30" y="35"/>
                  </a:cxn>
                  <a:cxn ang="0">
                    <a:pos x="33" y="30"/>
                  </a:cxn>
                  <a:cxn ang="0">
                    <a:pos x="21" y="19"/>
                  </a:cxn>
                  <a:cxn ang="0">
                    <a:pos x="16" y="11"/>
                  </a:cxn>
                  <a:cxn ang="0">
                    <a:pos x="9" y="0"/>
                  </a:cxn>
                  <a:cxn ang="0">
                    <a:pos x="0" y="0"/>
                  </a:cxn>
                  <a:cxn ang="0">
                    <a:pos x="7" y="9"/>
                  </a:cxn>
                  <a:cxn ang="0">
                    <a:pos x="16" y="16"/>
                  </a:cxn>
                  <a:cxn ang="0">
                    <a:pos x="23" y="28"/>
                  </a:cxn>
                  <a:cxn ang="0">
                    <a:pos x="30" y="35"/>
                  </a:cxn>
                  <a:cxn ang="0">
                    <a:pos x="30" y="35"/>
                  </a:cxn>
                </a:cxnLst>
                <a:rect l="0" t="0" r="r" b="b"/>
                <a:pathLst>
                  <a:path w="33" h="35">
                    <a:moveTo>
                      <a:pt x="30" y="35"/>
                    </a:moveTo>
                    <a:lnTo>
                      <a:pt x="33" y="30"/>
                    </a:lnTo>
                    <a:lnTo>
                      <a:pt x="21" y="19"/>
                    </a:lnTo>
                    <a:lnTo>
                      <a:pt x="16" y="11"/>
                    </a:lnTo>
                    <a:lnTo>
                      <a:pt x="9" y="0"/>
                    </a:lnTo>
                    <a:lnTo>
                      <a:pt x="0" y="0"/>
                    </a:lnTo>
                    <a:lnTo>
                      <a:pt x="7" y="9"/>
                    </a:lnTo>
                    <a:lnTo>
                      <a:pt x="16" y="16"/>
                    </a:lnTo>
                    <a:lnTo>
                      <a:pt x="23" y="28"/>
                    </a:lnTo>
                    <a:lnTo>
                      <a:pt x="30" y="35"/>
                    </a:lnTo>
                    <a:lnTo>
                      <a:pt x="30" y="3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5" name="Freeform 591"/>
              <p:cNvSpPr>
                <a:spLocks/>
              </p:cNvSpPr>
              <p:nvPr/>
            </p:nvSpPr>
            <p:spPr bwMode="auto">
              <a:xfrm>
                <a:off x="2873" y="3012"/>
                <a:ext cx="40" cy="47"/>
              </a:xfrm>
              <a:custGeom>
                <a:avLst/>
                <a:gdLst/>
                <a:ahLst/>
                <a:cxnLst>
                  <a:cxn ang="0">
                    <a:pos x="14" y="26"/>
                  </a:cxn>
                  <a:cxn ang="0">
                    <a:pos x="16" y="26"/>
                  </a:cxn>
                  <a:cxn ang="0">
                    <a:pos x="19" y="28"/>
                  </a:cxn>
                  <a:cxn ang="0">
                    <a:pos x="24" y="31"/>
                  </a:cxn>
                  <a:cxn ang="0">
                    <a:pos x="24" y="33"/>
                  </a:cxn>
                  <a:cxn ang="0">
                    <a:pos x="24" y="35"/>
                  </a:cxn>
                  <a:cxn ang="0">
                    <a:pos x="26" y="35"/>
                  </a:cxn>
                  <a:cxn ang="0">
                    <a:pos x="28" y="35"/>
                  </a:cxn>
                  <a:cxn ang="0">
                    <a:pos x="31" y="35"/>
                  </a:cxn>
                  <a:cxn ang="0">
                    <a:pos x="28" y="40"/>
                  </a:cxn>
                  <a:cxn ang="0">
                    <a:pos x="31" y="42"/>
                  </a:cxn>
                  <a:cxn ang="0">
                    <a:pos x="31" y="45"/>
                  </a:cxn>
                  <a:cxn ang="0">
                    <a:pos x="33" y="47"/>
                  </a:cxn>
                  <a:cxn ang="0">
                    <a:pos x="38" y="45"/>
                  </a:cxn>
                  <a:cxn ang="0">
                    <a:pos x="38" y="42"/>
                  </a:cxn>
                  <a:cxn ang="0">
                    <a:pos x="40" y="42"/>
                  </a:cxn>
                  <a:cxn ang="0">
                    <a:pos x="38" y="40"/>
                  </a:cxn>
                  <a:cxn ang="0">
                    <a:pos x="33" y="35"/>
                  </a:cxn>
                  <a:cxn ang="0">
                    <a:pos x="31" y="31"/>
                  </a:cxn>
                  <a:cxn ang="0">
                    <a:pos x="26" y="28"/>
                  </a:cxn>
                  <a:cxn ang="0">
                    <a:pos x="26" y="21"/>
                  </a:cxn>
                  <a:cxn ang="0">
                    <a:pos x="24" y="21"/>
                  </a:cxn>
                  <a:cxn ang="0">
                    <a:pos x="21" y="19"/>
                  </a:cxn>
                  <a:cxn ang="0">
                    <a:pos x="19" y="14"/>
                  </a:cxn>
                  <a:cxn ang="0">
                    <a:pos x="16" y="12"/>
                  </a:cxn>
                  <a:cxn ang="0">
                    <a:pos x="14" y="12"/>
                  </a:cxn>
                  <a:cxn ang="0">
                    <a:pos x="12" y="12"/>
                  </a:cxn>
                  <a:cxn ang="0">
                    <a:pos x="9" y="12"/>
                  </a:cxn>
                  <a:cxn ang="0">
                    <a:pos x="7" y="7"/>
                  </a:cxn>
                  <a:cxn ang="0">
                    <a:pos x="5" y="5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2" y="7"/>
                  </a:cxn>
                  <a:cxn ang="0">
                    <a:pos x="7" y="12"/>
                  </a:cxn>
                  <a:cxn ang="0">
                    <a:pos x="12" y="19"/>
                  </a:cxn>
                  <a:cxn ang="0">
                    <a:pos x="14" y="21"/>
                  </a:cxn>
                  <a:cxn ang="0">
                    <a:pos x="16" y="23"/>
                  </a:cxn>
                  <a:cxn ang="0">
                    <a:pos x="14" y="23"/>
                  </a:cxn>
                  <a:cxn ang="0">
                    <a:pos x="14" y="26"/>
                  </a:cxn>
                </a:cxnLst>
                <a:rect l="0" t="0" r="r" b="b"/>
                <a:pathLst>
                  <a:path w="40" h="47">
                    <a:moveTo>
                      <a:pt x="14" y="26"/>
                    </a:moveTo>
                    <a:lnTo>
                      <a:pt x="16" y="26"/>
                    </a:lnTo>
                    <a:lnTo>
                      <a:pt x="19" y="28"/>
                    </a:lnTo>
                    <a:lnTo>
                      <a:pt x="24" y="31"/>
                    </a:lnTo>
                    <a:lnTo>
                      <a:pt x="24" y="33"/>
                    </a:lnTo>
                    <a:lnTo>
                      <a:pt x="24" y="35"/>
                    </a:lnTo>
                    <a:lnTo>
                      <a:pt x="26" y="35"/>
                    </a:lnTo>
                    <a:lnTo>
                      <a:pt x="28" y="35"/>
                    </a:lnTo>
                    <a:lnTo>
                      <a:pt x="31" y="35"/>
                    </a:lnTo>
                    <a:lnTo>
                      <a:pt x="28" y="40"/>
                    </a:lnTo>
                    <a:lnTo>
                      <a:pt x="31" y="42"/>
                    </a:lnTo>
                    <a:lnTo>
                      <a:pt x="31" y="45"/>
                    </a:lnTo>
                    <a:lnTo>
                      <a:pt x="33" y="47"/>
                    </a:lnTo>
                    <a:lnTo>
                      <a:pt x="38" y="45"/>
                    </a:lnTo>
                    <a:lnTo>
                      <a:pt x="38" y="42"/>
                    </a:lnTo>
                    <a:lnTo>
                      <a:pt x="40" y="42"/>
                    </a:lnTo>
                    <a:lnTo>
                      <a:pt x="38" y="40"/>
                    </a:lnTo>
                    <a:lnTo>
                      <a:pt x="33" y="35"/>
                    </a:lnTo>
                    <a:lnTo>
                      <a:pt x="31" y="31"/>
                    </a:lnTo>
                    <a:lnTo>
                      <a:pt x="26" y="28"/>
                    </a:lnTo>
                    <a:lnTo>
                      <a:pt x="26" y="21"/>
                    </a:lnTo>
                    <a:lnTo>
                      <a:pt x="24" y="21"/>
                    </a:lnTo>
                    <a:lnTo>
                      <a:pt x="21" y="19"/>
                    </a:lnTo>
                    <a:lnTo>
                      <a:pt x="19" y="14"/>
                    </a:lnTo>
                    <a:lnTo>
                      <a:pt x="16" y="12"/>
                    </a:lnTo>
                    <a:lnTo>
                      <a:pt x="14" y="12"/>
                    </a:lnTo>
                    <a:lnTo>
                      <a:pt x="12" y="12"/>
                    </a:lnTo>
                    <a:lnTo>
                      <a:pt x="9" y="12"/>
                    </a:lnTo>
                    <a:lnTo>
                      <a:pt x="7" y="7"/>
                    </a:lnTo>
                    <a:lnTo>
                      <a:pt x="5" y="5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2" y="7"/>
                    </a:lnTo>
                    <a:lnTo>
                      <a:pt x="7" y="12"/>
                    </a:lnTo>
                    <a:lnTo>
                      <a:pt x="12" y="19"/>
                    </a:lnTo>
                    <a:lnTo>
                      <a:pt x="14" y="21"/>
                    </a:lnTo>
                    <a:lnTo>
                      <a:pt x="16" y="23"/>
                    </a:lnTo>
                    <a:lnTo>
                      <a:pt x="14" y="23"/>
                    </a:lnTo>
                    <a:lnTo>
                      <a:pt x="14" y="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6" name="Freeform 592"/>
              <p:cNvSpPr>
                <a:spLocks/>
              </p:cNvSpPr>
              <p:nvPr/>
            </p:nvSpPr>
            <p:spPr bwMode="auto">
              <a:xfrm>
                <a:off x="2868" y="2998"/>
                <a:ext cx="17" cy="16"/>
              </a:xfrm>
              <a:custGeom>
                <a:avLst/>
                <a:gdLst/>
                <a:ahLst/>
                <a:cxnLst>
                  <a:cxn ang="0">
                    <a:pos x="0" y="7"/>
                  </a:cxn>
                  <a:cxn ang="0">
                    <a:pos x="3" y="9"/>
                  </a:cxn>
                  <a:cxn ang="0">
                    <a:pos x="7" y="9"/>
                  </a:cxn>
                  <a:cxn ang="0">
                    <a:pos x="14" y="16"/>
                  </a:cxn>
                  <a:cxn ang="0">
                    <a:pos x="17" y="14"/>
                  </a:cxn>
                  <a:cxn ang="0">
                    <a:pos x="12" y="11"/>
                  </a:cxn>
                  <a:cxn ang="0">
                    <a:pos x="7" y="4"/>
                  </a:cxn>
                  <a:cxn ang="0">
                    <a:pos x="7" y="2"/>
                  </a:cxn>
                  <a:cxn ang="0">
                    <a:pos x="5" y="0"/>
                  </a:cxn>
                  <a:cxn ang="0">
                    <a:pos x="3" y="2"/>
                  </a:cxn>
                  <a:cxn ang="0">
                    <a:pos x="3" y="4"/>
                  </a:cxn>
                  <a:cxn ang="0">
                    <a:pos x="3" y="7"/>
                  </a:cxn>
                  <a:cxn ang="0">
                    <a:pos x="0" y="7"/>
                  </a:cxn>
                  <a:cxn ang="0">
                    <a:pos x="0" y="7"/>
                  </a:cxn>
                  <a:cxn ang="0">
                    <a:pos x="0" y="7"/>
                  </a:cxn>
                </a:cxnLst>
                <a:rect l="0" t="0" r="r" b="b"/>
                <a:pathLst>
                  <a:path w="17" h="16">
                    <a:moveTo>
                      <a:pt x="0" y="7"/>
                    </a:moveTo>
                    <a:lnTo>
                      <a:pt x="3" y="9"/>
                    </a:lnTo>
                    <a:lnTo>
                      <a:pt x="7" y="9"/>
                    </a:lnTo>
                    <a:lnTo>
                      <a:pt x="14" y="16"/>
                    </a:lnTo>
                    <a:lnTo>
                      <a:pt x="17" y="14"/>
                    </a:lnTo>
                    <a:lnTo>
                      <a:pt x="12" y="11"/>
                    </a:lnTo>
                    <a:lnTo>
                      <a:pt x="7" y="4"/>
                    </a:lnTo>
                    <a:lnTo>
                      <a:pt x="7" y="2"/>
                    </a:lnTo>
                    <a:lnTo>
                      <a:pt x="5" y="0"/>
                    </a:lnTo>
                    <a:lnTo>
                      <a:pt x="3" y="2"/>
                    </a:lnTo>
                    <a:lnTo>
                      <a:pt x="3" y="4"/>
                    </a:lnTo>
                    <a:lnTo>
                      <a:pt x="3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7" name="Freeform 593"/>
              <p:cNvSpPr>
                <a:spLocks/>
              </p:cNvSpPr>
              <p:nvPr/>
            </p:nvSpPr>
            <p:spPr bwMode="auto">
              <a:xfrm>
                <a:off x="2852" y="2955"/>
                <a:ext cx="28" cy="36"/>
              </a:xfrm>
              <a:custGeom>
                <a:avLst/>
                <a:gdLst/>
                <a:ahLst/>
                <a:cxnLst>
                  <a:cxn ang="0">
                    <a:pos x="16" y="31"/>
                  </a:cxn>
                  <a:cxn ang="0">
                    <a:pos x="19" y="33"/>
                  </a:cxn>
                  <a:cxn ang="0">
                    <a:pos x="21" y="36"/>
                  </a:cxn>
                  <a:cxn ang="0">
                    <a:pos x="23" y="33"/>
                  </a:cxn>
                  <a:cxn ang="0">
                    <a:pos x="23" y="31"/>
                  </a:cxn>
                  <a:cxn ang="0">
                    <a:pos x="28" y="31"/>
                  </a:cxn>
                  <a:cxn ang="0">
                    <a:pos x="26" y="26"/>
                  </a:cxn>
                  <a:cxn ang="0">
                    <a:pos x="23" y="24"/>
                  </a:cxn>
                  <a:cxn ang="0">
                    <a:pos x="23" y="19"/>
                  </a:cxn>
                  <a:cxn ang="0">
                    <a:pos x="19" y="19"/>
                  </a:cxn>
                  <a:cxn ang="0">
                    <a:pos x="19" y="14"/>
                  </a:cxn>
                  <a:cxn ang="0">
                    <a:pos x="21" y="12"/>
                  </a:cxn>
                  <a:cxn ang="0">
                    <a:pos x="16" y="9"/>
                  </a:cxn>
                  <a:cxn ang="0">
                    <a:pos x="14" y="2"/>
                  </a:cxn>
                  <a:cxn ang="0">
                    <a:pos x="11" y="0"/>
                  </a:cxn>
                  <a:cxn ang="0">
                    <a:pos x="9" y="0"/>
                  </a:cxn>
                  <a:cxn ang="0">
                    <a:pos x="9" y="5"/>
                  </a:cxn>
                  <a:cxn ang="0">
                    <a:pos x="9" y="9"/>
                  </a:cxn>
                  <a:cxn ang="0">
                    <a:pos x="9" y="14"/>
                  </a:cxn>
                  <a:cxn ang="0">
                    <a:pos x="7" y="14"/>
                  </a:cxn>
                  <a:cxn ang="0">
                    <a:pos x="4" y="14"/>
                  </a:cxn>
                  <a:cxn ang="0">
                    <a:pos x="4" y="17"/>
                  </a:cxn>
                  <a:cxn ang="0">
                    <a:pos x="0" y="19"/>
                  </a:cxn>
                  <a:cxn ang="0">
                    <a:pos x="2" y="21"/>
                  </a:cxn>
                  <a:cxn ang="0">
                    <a:pos x="7" y="26"/>
                  </a:cxn>
                  <a:cxn ang="0">
                    <a:pos x="11" y="26"/>
                  </a:cxn>
                  <a:cxn ang="0">
                    <a:pos x="14" y="26"/>
                  </a:cxn>
                  <a:cxn ang="0">
                    <a:pos x="16" y="26"/>
                  </a:cxn>
                  <a:cxn ang="0">
                    <a:pos x="16" y="28"/>
                  </a:cxn>
                  <a:cxn ang="0">
                    <a:pos x="16" y="31"/>
                  </a:cxn>
                </a:cxnLst>
                <a:rect l="0" t="0" r="r" b="b"/>
                <a:pathLst>
                  <a:path w="28" h="36">
                    <a:moveTo>
                      <a:pt x="16" y="31"/>
                    </a:moveTo>
                    <a:lnTo>
                      <a:pt x="19" y="33"/>
                    </a:lnTo>
                    <a:lnTo>
                      <a:pt x="21" y="36"/>
                    </a:lnTo>
                    <a:lnTo>
                      <a:pt x="23" y="33"/>
                    </a:lnTo>
                    <a:lnTo>
                      <a:pt x="23" y="31"/>
                    </a:lnTo>
                    <a:lnTo>
                      <a:pt x="28" y="31"/>
                    </a:lnTo>
                    <a:lnTo>
                      <a:pt x="26" y="26"/>
                    </a:lnTo>
                    <a:lnTo>
                      <a:pt x="23" y="24"/>
                    </a:lnTo>
                    <a:lnTo>
                      <a:pt x="23" y="19"/>
                    </a:lnTo>
                    <a:lnTo>
                      <a:pt x="19" y="19"/>
                    </a:lnTo>
                    <a:lnTo>
                      <a:pt x="19" y="14"/>
                    </a:lnTo>
                    <a:lnTo>
                      <a:pt x="21" y="12"/>
                    </a:lnTo>
                    <a:lnTo>
                      <a:pt x="16" y="9"/>
                    </a:lnTo>
                    <a:lnTo>
                      <a:pt x="14" y="2"/>
                    </a:lnTo>
                    <a:lnTo>
                      <a:pt x="11" y="0"/>
                    </a:lnTo>
                    <a:lnTo>
                      <a:pt x="9" y="0"/>
                    </a:lnTo>
                    <a:lnTo>
                      <a:pt x="9" y="5"/>
                    </a:lnTo>
                    <a:lnTo>
                      <a:pt x="9" y="9"/>
                    </a:lnTo>
                    <a:lnTo>
                      <a:pt x="9" y="14"/>
                    </a:lnTo>
                    <a:lnTo>
                      <a:pt x="7" y="14"/>
                    </a:lnTo>
                    <a:lnTo>
                      <a:pt x="4" y="14"/>
                    </a:lnTo>
                    <a:lnTo>
                      <a:pt x="4" y="17"/>
                    </a:lnTo>
                    <a:lnTo>
                      <a:pt x="0" y="19"/>
                    </a:lnTo>
                    <a:lnTo>
                      <a:pt x="2" y="21"/>
                    </a:lnTo>
                    <a:lnTo>
                      <a:pt x="7" y="26"/>
                    </a:lnTo>
                    <a:lnTo>
                      <a:pt x="11" y="26"/>
                    </a:lnTo>
                    <a:lnTo>
                      <a:pt x="14" y="26"/>
                    </a:lnTo>
                    <a:lnTo>
                      <a:pt x="16" y="26"/>
                    </a:lnTo>
                    <a:lnTo>
                      <a:pt x="16" y="28"/>
                    </a:lnTo>
                    <a:lnTo>
                      <a:pt x="16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8" name="Freeform 594"/>
              <p:cNvSpPr>
                <a:spLocks/>
              </p:cNvSpPr>
              <p:nvPr/>
            </p:nvSpPr>
            <p:spPr bwMode="auto">
              <a:xfrm>
                <a:off x="2840" y="2962"/>
                <a:ext cx="19" cy="62"/>
              </a:xfrm>
              <a:custGeom>
                <a:avLst/>
                <a:gdLst/>
                <a:ahLst/>
                <a:cxnLst>
                  <a:cxn ang="0">
                    <a:pos x="2" y="5"/>
                  </a:cxn>
                  <a:cxn ang="0">
                    <a:pos x="0" y="7"/>
                  </a:cxn>
                  <a:cxn ang="0">
                    <a:pos x="2" y="12"/>
                  </a:cxn>
                  <a:cxn ang="0">
                    <a:pos x="4" y="14"/>
                  </a:cxn>
                  <a:cxn ang="0">
                    <a:pos x="7" y="19"/>
                  </a:cxn>
                  <a:cxn ang="0">
                    <a:pos x="9" y="24"/>
                  </a:cxn>
                  <a:cxn ang="0">
                    <a:pos x="9" y="29"/>
                  </a:cxn>
                  <a:cxn ang="0">
                    <a:pos x="9" y="31"/>
                  </a:cxn>
                  <a:cxn ang="0">
                    <a:pos x="4" y="29"/>
                  </a:cxn>
                  <a:cxn ang="0">
                    <a:pos x="4" y="26"/>
                  </a:cxn>
                  <a:cxn ang="0">
                    <a:pos x="2" y="26"/>
                  </a:cxn>
                  <a:cxn ang="0">
                    <a:pos x="2" y="31"/>
                  </a:cxn>
                  <a:cxn ang="0">
                    <a:pos x="7" y="38"/>
                  </a:cxn>
                  <a:cxn ang="0">
                    <a:pos x="7" y="45"/>
                  </a:cxn>
                  <a:cxn ang="0">
                    <a:pos x="9" y="50"/>
                  </a:cxn>
                  <a:cxn ang="0">
                    <a:pos x="9" y="52"/>
                  </a:cxn>
                  <a:cxn ang="0">
                    <a:pos x="14" y="59"/>
                  </a:cxn>
                  <a:cxn ang="0">
                    <a:pos x="16" y="62"/>
                  </a:cxn>
                  <a:cxn ang="0">
                    <a:pos x="19" y="59"/>
                  </a:cxn>
                  <a:cxn ang="0">
                    <a:pos x="19" y="55"/>
                  </a:cxn>
                  <a:cxn ang="0">
                    <a:pos x="16" y="50"/>
                  </a:cxn>
                  <a:cxn ang="0">
                    <a:pos x="16" y="45"/>
                  </a:cxn>
                  <a:cxn ang="0">
                    <a:pos x="16" y="40"/>
                  </a:cxn>
                  <a:cxn ang="0">
                    <a:pos x="14" y="33"/>
                  </a:cxn>
                  <a:cxn ang="0">
                    <a:pos x="14" y="26"/>
                  </a:cxn>
                  <a:cxn ang="0">
                    <a:pos x="16" y="26"/>
                  </a:cxn>
                  <a:cxn ang="0">
                    <a:pos x="16" y="24"/>
                  </a:cxn>
                  <a:cxn ang="0">
                    <a:pos x="16" y="21"/>
                  </a:cxn>
                  <a:cxn ang="0">
                    <a:pos x="12" y="21"/>
                  </a:cxn>
                  <a:cxn ang="0">
                    <a:pos x="9" y="17"/>
                  </a:cxn>
                  <a:cxn ang="0">
                    <a:pos x="7" y="10"/>
                  </a:cxn>
                  <a:cxn ang="0">
                    <a:pos x="7" y="5"/>
                  </a:cxn>
                  <a:cxn ang="0">
                    <a:pos x="7" y="2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2" y="5"/>
                  </a:cxn>
                </a:cxnLst>
                <a:rect l="0" t="0" r="r" b="b"/>
                <a:pathLst>
                  <a:path w="19" h="62">
                    <a:moveTo>
                      <a:pt x="2" y="5"/>
                    </a:moveTo>
                    <a:lnTo>
                      <a:pt x="0" y="7"/>
                    </a:lnTo>
                    <a:lnTo>
                      <a:pt x="2" y="12"/>
                    </a:lnTo>
                    <a:lnTo>
                      <a:pt x="4" y="14"/>
                    </a:lnTo>
                    <a:lnTo>
                      <a:pt x="7" y="19"/>
                    </a:lnTo>
                    <a:lnTo>
                      <a:pt x="9" y="24"/>
                    </a:lnTo>
                    <a:lnTo>
                      <a:pt x="9" y="29"/>
                    </a:lnTo>
                    <a:lnTo>
                      <a:pt x="9" y="31"/>
                    </a:lnTo>
                    <a:lnTo>
                      <a:pt x="4" y="29"/>
                    </a:lnTo>
                    <a:lnTo>
                      <a:pt x="4" y="26"/>
                    </a:lnTo>
                    <a:lnTo>
                      <a:pt x="2" y="26"/>
                    </a:lnTo>
                    <a:lnTo>
                      <a:pt x="2" y="31"/>
                    </a:lnTo>
                    <a:lnTo>
                      <a:pt x="7" y="38"/>
                    </a:lnTo>
                    <a:lnTo>
                      <a:pt x="7" y="45"/>
                    </a:lnTo>
                    <a:lnTo>
                      <a:pt x="9" y="50"/>
                    </a:lnTo>
                    <a:lnTo>
                      <a:pt x="9" y="52"/>
                    </a:lnTo>
                    <a:lnTo>
                      <a:pt x="14" y="59"/>
                    </a:lnTo>
                    <a:lnTo>
                      <a:pt x="16" y="62"/>
                    </a:lnTo>
                    <a:lnTo>
                      <a:pt x="19" y="59"/>
                    </a:lnTo>
                    <a:lnTo>
                      <a:pt x="19" y="55"/>
                    </a:lnTo>
                    <a:lnTo>
                      <a:pt x="16" y="50"/>
                    </a:lnTo>
                    <a:lnTo>
                      <a:pt x="16" y="45"/>
                    </a:lnTo>
                    <a:lnTo>
                      <a:pt x="16" y="40"/>
                    </a:lnTo>
                    <a:lnTo>
                      <a:pt x="14" y="33"/>
                    </a:lnTo>
                    <a:lnTo>
                      <a:pt x="14" y="26"/>
                    </a:lnTo>
                    <a:lnTo>
                      <a:pt x="16" y="26"/>
                    </a:lnTo>
                    <a:lnTo>
                      <a:pt x="16" y="24"/>
                    </a:lnTo>
                    <a:lnTo>
                      <a:pt x="16" y="21"/>
                    </a:lnTo>
                    <a:lnTo>
                      <a:pt x="12" y="21"/>
                    </a:lnTo>
                    <a:lnTo>
                      <a:pt x="9" y="17"/>
                    </a:lnTo>
                    <a:lnTo>
                      <a:pt x="7" y="10"/>
                    </a:lnTo>
                    <a:lnTo>
                      <a:pt x="7" y="5"/>
                    </a:lnTo>
                    <a:lnTo>
                      <a:pt x="7" y="2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2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19" name="Freeform 595"/>
              <p:cNvSpPr>
                <a:spLocks/>
              </p:cNvSpPr>
              <p:nvPr/>
            </p:nvSpPr>
            <p:spPr bwMode="auto">
              <a:xfrm>
                <a:off x="2788" y="2917"/>
                <a:ext cx="14" cy="12"/>
              </a:xfrm>
              <a:custGeom>
                <a:avLst/>
                <a:gdLst/>
                <a:ahLst/>
                <a:cxnLst>
                  <a:cxn ang="0">
                    <a:pos x="2" y="12"/>
                  </a:cxn>
                  <a:cxn ang="0">
                    <a:pos x="0" y="7"/>
                  </a:cxn>
                  <a:cxn ang="0">
                    <a:pos x="0" y="7"/>
                  </a:cxn>
                  <a:cxn ang="0">
                    <a:pos x="12" y="7"/>
                  </a:cxn>
                  <a:cxn ang="0">
                    <a:pos x="14" y="3"/>
                  </a:cxn>
                  <a:cxn ang="0">
                    <a:pos x="12" y="3"/>
                  </a:cxn>
                  <a:cxn ang="0">
                    <a:pos x="12" y="0"/>
                  </a:cxn>
                </a:cxnLst>
                <a:rect l="0" t="0" r="r" b="b"/>
                <a:pathLst>
                  <a:path w="14" h="12">
                    <a:moveTo>
                      <a:pt x="2" y="12"/>
                    </a:moveTo>
                    <a:lnTo>
                      <a:pt x="0" y="7"/>
                    </a:lnTo>
                    <a:lnTo>
                      <a:pt x="0" y="7"/>
                    </a:lnTo>
                    <a:lnTo>
                      <a:pt x="12" y="7"/>
                    </a:lnTo>
                    <a:lnTo>
                      <a:pt x="14" y="3"/>
                    </a:lnTo>
                    <a:lnTo>
                      <a:pt x="12" y="3"/>
                    </a:lnTo>
                    <a:lnTo>
                      <a:pt x="1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0" name="Freeform 596"/>
              <p:cNvSpPr>
                <a:spLocks/>
              </p:cNvSpPr>
              <p:nvPr/>
            </p:nvSpPr>
            <p:spPr bwMode="auto">
              <a:xfrm>
                <a:off x="2319" y="2896"/>
                <a:ext cx="857" cy="840"/>
              </a:xfrm>
              <a:custGeom>
                <a:avLst/>
                <a:gdLst/>
                <a:ahLst/>
                <a:cxnLst>
                  <a:cxn ang="0">
                    <a:pos x="481" y="9"/>
                  </a:cxn>
                  <a:cxn ang="0">
                    <a:pos x="459" y="9"/>
                  </a:cxn>
                  <a:cxn ang="0">
                    <a:pos x="436" y="16"/>
                  </a:cxn>
                  <a:cxn ang="0">
                    <a:pos x="374" y="31"/>
                  </a:cxn>
                  <a:cxn ang="0">
                    <a:pos x="376" y="64"/>
                  </a:cxn>
                  <a:cxn ang="0">
                    <a:pos x="379" y="104"/>
                  </a:cxn>
                  <a:cxn ang="0">
                    <a:pos x="374" y="161"/>
                  </a:cxn>
                  <a:cxn ang="0">
                    <a:pos x="452" y="232"/>
                  </a:cxn>
                  <a:cxn ang="0">
                    <a:pos x="490" y="319"/>
                  </a:cxn>
                  <a:cxn ang="0">
                    <a:pos x="549" y="388"/>
                  </a:cxn>
                  <a:cxn ang="0">
                    <a:pos x="604" y="416"/>
                  </a:cxn>
                  <a:cxn ang="0">
                    <a:pos x="667" y="426"/>
                  </a:cxn>
                  <a:cxn ang="0">
                    <a:pos x="651" y="466"/>
                  </a:cxn>
                  <a:cxn ang="0">
                    <a:pos x="769" y="528"/>
                  </a:cxn>
                  <a:cxn ang="0">
                    <a:pos x="816" y="558"/>
                  </a:cxn>
                  <a:cxn ang="0">
                    <a:pos x="857" y="603"/>
                  </a:cxn>
                  <a:cxn ang="0">
                    <a:pos x="833" y="634"/>
                  </a:cxn>
                  <a:cxn ang="0">
                    <a:pos x="807" y="591"/>
                  </a:cxn>
                  <a:cxn ang="0">
                    <a:pos x="750" y="570"/>
                  </a:cxn>
                  <a:cxn ang="0">
                    <a:pos x="724" y="570"/>
                  </a:cxn>
                  <a:cxn ang="0">
                    <a:pos x="701" y="615"/>
                  </a:cxn>
                  <a:cxn ang="0">
                    <a:pos x="703" y="658"/>
                  </a:cxn>
                  <a:cxn ang="0">
                    <a:pos x="745" y="681"/>
                  </a:cxn>
                  <a:cxn ang="0">
                    <a:pos x="748" y="719"/>
                  </a:cxn>
                  <a:cxn ang="0">
                    <a:pos x="719" y="731"/>
                  </a:cxn>
                  <a:cxn ang="0">
                    <a:pos x="689" y="795"/>
                  </a:cxn>
                  <a:cxn ang="0">
                    <a:pos x="648" y="837"/>
                  </a:cxn>
                  <a:cxn ang="0">
                    <a:pos x="620" y="811"/>
                  </a:cxn>
                  <a:cxn ang="0">
                    <a:pos x="646" y="771"/>
                  </a:cxn>
                  <a:cxn ang="0">
                    <a:pos x="660" y="755"/>
                  </a:cxn>
                  <a:cxn ang="0">
                    <a:pos x="658" y="714"/>
                  </a:cxn>
                  <a:cxn ang="0">
                    <a:pos x="641" y="667"/>
                  </a:cxn>
                  <a:cxn ang="0">
                    <a:pos x="615" y="610"/>
                  </a:cxn>
                  <a:cxn ang="0">
                    <a:pos x="580" y="599"/>
                  </a:cxn>
                  <a:cxn ang="0">
                    <a:pos x="568" y="580"/>
                  </a:cxn>
                  <a:cxn ang="0">
                    <a:pos x="547" y="549"/>
                  </a:cxn>
                  <a:cxn ang="0">
                    <a:pos x="521" y="554"/>
                  </a:cxn>
                  <a:cxn ang="0">
                    <a:pos x="525" y="537"/>
                  </a:cxn>
                  <a:cxn ang="0">
                    <a:pos x="499" y="528"/>
                  </a:cxn>
                  <a:cxn ang="0">
                    <a:pos x="481" y="492"/>
                  </a:cxn>
                  <a:cxn ang="0">
                    <a:pos x="433" y="475"/>
                  </a:cxn>
                  <a:cxn ang="0">
                    <a:pos x="398" y="461"/>
                  </a:cxn>
                  <a:cxn ang="0">
                    <a:pos x="350" y="426"/>
                  </a:cxn>
                  <a:cxn ang="0">
                    <a:pos x="313" y="374"/>
                  </a:cxn>
                  <a:cxn ang="0">
                    <a:pos x="275" y="355"/>
                  </a:cxn>
                  <a:cxn ang="0">
                    <a:pos x="272" y="348"/>
                  </a:cxn>
                  <a:cxn ang="0">
                    <a:pos x="261" y="324"/>
                  </a:cxn>
                  <a:cxn ang="0">
                    <a:pos x="244" y="298"/>
                  </a:cxn>
                  <a:cxn ang="0">
                    <a:pos x="225" y="284"/>
                  </a:cxn>
                  <a:cxn ang="0">
                    <a:pos x="209" y="192"/>
                  </a:cxn>
                  <a:cxn ang="0">
                    <a:pos x="183" y="165"/>
                  </a:cxn>
                  <a:cxn ang="0">
                    <a:pos x="145" y="142"/>
                  </a:cxn>
                  <a:cxn ang="0">
                    <a:pos x="128" y="132"/>
                  </a:cxn>
                  <a:cxn ang="0">
                    <a:pos x="74" y="147"/>
                  </a:cxn>
                  <a:cxn ang="0">
                    <a:pos x="10" y="184"/>
                  </a:cxn>
                </a:cxnLst>
                <a:rect l="0" t="0" r="r" b="b"/>
                <a:pathLst>
                  <a:path w="857" h="840">
                    <a:moveTo>
                      <a:pt x="481" y="21"/>
                    </a:moveTo>
                    <a:lnTo>
                      <a:pt x="483" y="21"/>
                    </a:lnTo>
                    <a:lnTo>
                      <a:pt x="488" y="21"/>
                    </a:lnTo>
                    <a:lnTo>
                      <a:pt x="488" y="19"/>
                    </a:lnTo>
                    <a:lnTo>
                      <a:pt x="485" y="19"/>
                    </a:lnTo>
                    <a:lnTo>
                      <a:pt x="481" y="9"/>
                    </a:lnTo>
                    <a:lnTo>
                      <a:pt x="473" y="2"/>
                    </a:lnTo>
                    <a:lnTo>
                      <a:pt x="466" y="0"/>
                    </a:lnTo>
                    <a:lnTo>
                      <a:pt x="466" y="7"/>
                    </a:lnTo>
                    <a:lnTo>
                      <a:pt x="459" y="12"/>
                    </a:lnTo>
                    <a:lnTo>
                      <a:pt x="459" y="12"/>
                    </a:lnTo>
                    <a:lnTo>
                      <a:pt x="459" y="9"/>
                    </a:lnTo>
                    <a:lnTo>
                      <a:pt x="450" y="5"/>
                    </a:lnTo>
                    <a:lnTo>
                      <a:pt x="443" y="2"/>
                    </a:lnTo>
                    <a:lnTo>
                      <a:pt x="436" y="5"/>
                    </a:lnTo>
                    <a:lnTo>
                      <a:pt x="433" y="9"/>
                    </a:lnTo>
                    <a:lnTo>
                      <a:pt x="438" y="12"/>
                    </a:lnTo>
                    <a:lnTo>
                      <a:pt x="436" y="16"/>
                    </a:lnTo>
                    <a:lnTo>
                      <a:pt x="419" y="16"/>
                    </a:lnTo>
                    <a:lnTo>
                      <a:pt x="400" y="28"/>
                    </a:lnTo>
                    <a:lnTo>
                      <a:pt x="384" y="35"/>
                    </a:lnTo>
                    <a:lnTo>
                      <a:pt x="386" y="31"/>
                    </a:lnTo>
                    <a:lnTo>
                      <a:pt x="379" y="28"/>
                    </a:lnTo>
                    <a:lnTo>
                      <a:pt x="374" y="31"/>
                    </a:lnTo>
                    <a:lnTo>
                      <a:pt x="369" y="42"/>
                    </a:lnTo>
                    <a:lnTo>
                      <a:pt x="365" y="47"/>
                    </a:lnTo>
                    <a:lnTo>
                      <a:pt x="365" y="52"/>
                    </a:lnTo>
                    <a:lnTo>
                      <a:pt x="369" y="59"/>
                    </a:lnTo>
                    <a:lnTo>
                      <a:pt x="374" y="54"/>
                    </a:lnTo>
                    <a:lnTo>
                      <a:pt x="376" y="64"/>
                    </a:lnTo>
                    <a:lnTo>
                      <a:pt x="376" y="71"/>
                    </a:lnTo>
                    <a:lnTo>
                      <a:pt x="381" y="78"/>
                    </a:lnTo>
                    <a:lnTo>
                      <a:pt x="388" y="83"/>
                    </a:lnTo>
                    <a:lnTo>
                      <a:pt x="391" y="85"/>
                    </a:lnTo>
                    <a:lnTo>
                      <a:pt x="384" y="99"/>
                    </a:lnTo>
                    <a:lnTo>
                      <a:pt x="379" y="104"/>
                    </a:lnTo>
                    <a:lnTo>
                      <a:pt x="376" y="104"/>
                    </a:lnTo>
                    <a:lnTo>
                      <a:pt x="372" y="102"/>
                    </a:lnTo>
                    <a:lnTo>
                      <a:pt x="369" y="106"/>
                    </a:lnTo>
                    <a:lnTo>
                      <a:pt x="367" y="113"/>
                    </a:lnTo>
                    <a:lnTo>
                      <a:pt x="367" y="137"/>
                    </a:lnTo>
                    <a:lnTo>
                      <a:pt x="374" y="161"/>
                    </a:lnTo>
                    <a:lnTo>
                      <a:pt x="384" y="175"/>
                    </a:lnTo>
                    <a:lnTo>
                      <a:pt x="400" y="192"/>
                    </a:lnTo>
                    <a:lnTo>
                      <a:pt x="407" y="194"/>
                    </a:lnTo>
                    <a:lnTo>
                      <a:pt x="414" y="196"/>
                    </a:lnTo>
                    <a:lnTo>
                      <a:pt x="443" y="225"/>
                    </a:lnTo>
                    <a:lnTo>
                      <a:pt x="452" y="232"/>
                    </a:lnTo>
                    <a:lnTo>
                      <a:pt x="459" y="232"/>
                    </a:lnTo>
                    <a:lnTo>
                      <a:pt x="466" y="241"/>
                    </a:lnTo>
                    <a:lnTo>
                      <a:pt x="469" y="244"/>
                    </a:lnTo>
                    <a:lnTo>
                      <a:pt x="485" y="286"/>
                    </a:lnTo>
                    <a:lnTo>
                      <a:pt x="488" y="310"/>
                    </a:lnTo>
                    <a:lnTo>
                      <a:pt x="490" y="319"/>
                    </a:lnTo>
                    <a:lnTo>
                      <a:pt x="504" y="345"/>
                    </a:lnTo>
                    <a:lnTo>
                      <a:pt x="514" y="355"/>
                    </a:lnTo>
                    <a:lnTo>
                      <a:pt x="525" y="367"/>
                    </a:lnTo>
                    <a:lnTo>
                      <a:pt x="533" y="378"/>
                    </a:lnTo>
                    <a:lnTo>
                      <a:pt x="540" y="383"/>
                    </a:lnTo>
                    <a:lnTo>
                      <a:pt x="549" y="388"/>
                    </a:lnTo>
                    <a:lnTo>
                      <a:pt x="552" y="395"/>
                    </a:lnTo>
                    <a:lnTo>
                      <a:pt x="556" y="397"/>
                    </a:lnTo>
                    <a:lnTo>
                      <a:pt x="570" y="404"/>
                    </a:lnTo>
                    <a:lnTo>
                      <a:pt x="580" y="412"/>
                    </a:lnTo>
                    <a:lnTo>
                      <a:pt x="589" y="414"/>
                    </a:lnTo>
                    <a:lnTo>
                      <a:pt x="604" y="416"/>
                    </a:lnTo>
                    <a:lnTo>
                      <a:pt x="620" y="414"/>
                    </a:lnTo>
                    <a:lnTo>
                      <a:pt x="627" y="416"/>
                    </a:lnTo>
                    <a:lnTo>
                      <a:pt x="651" y="412"/>
                    </a:lnTo>
                    <a:lnTo>
                      <a:pt x="658" y="412"/>
                    </a:lnTo>
                    <a:lnTo>
                      <a:pt x="665" y="419"/>
                    </a:lnTo>
                    <a:lnTo>
                      <a:pt x="667" y="426"/>
                    </a:lnTo>
                    <a:lnTo>
                      <a:pt x="665" y="431"/>
                    </a:lnTo>
                    <a:lnTo>
                      <a:pt x="653" y="440"/>
                    </a:lnTo>
                    <a:lnTo>
                      <a:pt x="644" y="445"/>
                    </a:lnTo>
                    <a:lnTo>
                      <a:pt x="644" y="452"/>
                    </a:lnTo>
                    <a:lnTo>
                      <a:pt x="646" y="459"/>
                    </a:lnTo>
                    <a:lnTo>
                      <a:pt x="651" y="466"/>
                    </a:lnTo>
                    <a:lnTo>
                      <a:pt x="682" y="480"/>
                    </a:lnTo>
                    <a:lnTo>
                      <a:pt x="715" y="497"/>
                    </a:lnTo>
                    <a:lnTo>
                      <a:pt x="736" y="504"/>
                    </a:lnTo>
                    <a:lnTo>
                      <a:pt x="745" y="509"/>
                    </a:lnTo>
                    <a:lnTo>
                      <a:pt x="757" y="513"/>
                    </a:lnTo>
                    <a:lnTo>
                      <a:pt x="769" y="528"/>
                    </a:lnTo>
                    <a:lnTo>
                      <a:pt x="776" y="532"/>
                    </a:lnTo>
                    <a:lnTo>
                      <a:pt x="790" y="537"/>
                    </a:lnTo>
                    <a:lnTo>
                      <a:pt x="802" y="544"/>
                    </a:lnTo>
                    <a:lnTo>
                      <a:pt x="807" y="544"/>
                    </a:lnTo>
                    <a:lnTo>
                      <a:pt x="814" y="549"/>
                    </a:lnTo>
                    <a:lnTo>
                      <a:pt x="816" y="558"/>
                    </a:lnTo>
                    <a:lnTo>
                      <a:pt x="826" y="565"/>
                    </a:lnTo>
                    <a:lnTo>
                      <a:pt x="833" y="568"/>
                    </a:lnTo>
                    <a:lnTo>
                      <a:pt x="840" y="577"/>
                    </a:lnTo>
                    <a:lnTo>
                      <a:pt x="850" y="587"/>
                    </a:lnTo>
                    <a:lnTo>
                      <a:pt x="854" y="601"/>
                    </a:lnTo>
                    <a:lnTo>
                      <a:pt x="857" y="603"/>
                    </a:lnTo>
                    <a:lnTo>
                      <a:pt x="847" y="615"/>
                    </a:lnTo>
                    <a:lnTo>
                      <a:pt x="845" y="625"/>
                    </a:lnTo>
                    <a:lnTo>
                      <a:pt x="845" y="636"/>
                    </a:lnTo>
                    <a:lnTo>
                      <a:pt x="842" y="639"/>
                    </a:lnTo>
                    <a:lnTo>
                      <a:pt x="838" y="634"/>
                    </a:lnTo>
                    <a:lnTo>
                      <a:pt x="833" y="634"/>
                    </a:lnTo>
                    <a:lnTo>
                      <a:pt x="819" y="625"/>
                    </a:lnTo>
                    <a:lnTo>
                      <a:pt x="814" y="617"/>
                    </a:lnTo>
                    <a:lnTo>
                      <a:pt x="814" y="608"/>
                    </a:lnTo>
                    <a:lnTo>
                      <a:pt x="814" y="606"/>
                    </a:lnTo>
                    <a:lnTo>
                      <a:pt x="807" y="596"/>
                    </a:lnTo>
                    <a:lnTo>
                      <a:pt x="807" y="591"/>
                    </a:lnTo>
                    <a:lnTo>
                      <a:pt x="800" y="587"/>
                    </a:lnTo>
                    <a:lnTo>
                      <a:pt x="786" y="584"/>
                    </a:lnTo>
                    <a:lnTo>
                      <a:pt x="776" y="584"/>
                    </a:lnTo>
                    <a:lnTo>
                      <a:pt x="764" y="582"/>
                    </a:lnTo>
                    <a:lnTo>
                      <a:pt x="748" y="572"/>
                    </a:lnTo>
                    <a:lnTo>
                      <a:pt x="750" y="570"/>
                    </a:lnTo>
                    <a:lnTo>
                      <a:pt x="753" y="570"/>
                    </a:lnTo>
                    <a:lnTo>
                      <a:pt x="748" y="568"/>
                    </a:lnTo>
                    <a:lnTo>
                      <a:pt x="745" y="565"/>
                    </a:lnTo>
                    <a:lnTo>
                      <a:pt x="738" y="563"/>
                    </a:lnTo>
                    <a:lnTo>
                      <a:pt x="731" y="565"/>
                    </a:lnTo>
                    <a:lnTo>
                      <a:pt x="724" y="570"/>
                    </a:lnTo>
                    <a:lnTo>
                      <a:pt x="712" y="591"/>
                    </a:lnTo>
                    <a:lnTo>
                      <a:pt x="710" y="599"/>
                    </a:lnTo>
                    <a:lnTo>
                      <a:pt x="705" y="606"/>
                    </a:lnTo>
                    <a:lnTo>
                      <a:pt x="701" y="610"/>
                    </a:lnTo>
                    <a:lnTo>
                      <a:pt x="701" y="613"/>
                    </a:lnTo>
                    <a:lnTo>
                      <a:pt x="701" y="615"/>
                    </a:lnTo>
                    <a:lnTo>
                      <a:pt x="703" y="622"/>
                    </a:lnTo>
                    <a:lnTo>
                      <a:pt x="693" y="636"/>
                    </a:lnTo>
                    <a:lnTo>
                      <a:pt x="691" y="643"/>
                    </a:lnTo>
                    <a:lnTo>
                      <a:pt x="693" y="646"/>
                    </a:lnTo>
                    <a:lnTo>
                      <a:pt x="693" y="655"/>
                    </a:lnTo>
                    <a:lnTo>
                      <a:pt x="703" y="658"/>
                    </a:lnTo>
                    <a:lnTo>
                      <a:pt x="712" y="658"/>
                    </a:lnTo>
                    <a:lnTo>
                      <a:pt x="715" y="660"/>
                    </a:lnTo>
                    <a:lnTo>
                      <a:pt x="719" y="667"/>
                    </a:lnTo>
                    <a:lnTo>
                      <a:pt x="734" y="674"/>
                    </a:lnTo>
                    <a:lnTo>
                      <a:pt x="738" y="677"/>
                    </a:lnTo>
                    <a:lnTo>
                      <a:pt x="745" y="681"/>
                    </a:lnTo>
                    <a:lnTo>
                      <a:pt x="743" y="691"/>
                    </a:lnTo>
                    <a:lnTo>
                      <a:pt x="743" y="696"/>
                    </a:lnTo>
                    <a:lnTo>
                      <a:pt x="745" y="700"/>
                    </a:lnTo>
                    <a:lnTo>
                      <a:pt x="743" y="710"/>
                    </a:lnTo>
                    <a:lnTo>
                      <a:pt x="745" y="714"/>
                    </a:lnTo>
                    <a:lnTo>
                      <a:pt x="748" y="719"/>
                    </a:lnTo>
                    <a:lnTo>
                      <a:pt x="750" y="722"/>
                    </a:lnTo>
                    <a:lnTo>
                      <a:pt x="748" y="729"/>
                    </a:lnTo>
                    <a:lnTo>
                      <a:pt x="743" y="736"/>
                    </a:lnTo>
                    <a:lnTo>
                      <a:pt x="736" y="736"/>
                    </a:lnTo>
                    <a:lnTo>
                      <a:pt x="734" y="731"/>
                    </a:lnTo>
                    <a:lnTo>
                      <a:pt x="719" y="731"/>
                    </a:lnTo>
                    <a:lnTo>
                      <a:pt x="703" y="743"/>
                    </a:lnTo>
                    <a:lnTo>
                      <a:pt x="696" y="752"/>
                    </a:lnTo>
                    <a:lnTo>
                      <a:pt x="696" y="759"/>
                    </a:lnTo>
                    <a:lnTo>
                      <a:pt x="698" y="781"/>
                    </a:lnTo>
                    <a:lnTo>
                      <a:pt x="698" y="785"/>
                    </a:lnTo>
                    <a:lnTo>
                      <a:pt x="689" y="795"/>
                    </a:lnTo>
                    <a:lnTo>
                      <a:pt x="677" y="800"/>
                    </a:lnTo>
                    <a:lnTo>
                      <a:pt x="667" y="816"/>
                    </a:lnTo>
                    <a:lnTo>
                      <a:pt x="663" y="826"/>
                    </a:lnTo>
                    <a:lnTo>
                      <a:pt x="660" y="833"/>
                    </a:lnTo>
                    <a:lnTo>
                      <a:pt x="656" y="837"/>
                    </a:lnTo>
                    <a:lnTo>
                      <a:pt x="648" y="837"/>
                    </a:lnTo>
                    <a:lnTo>
                      <a:pt x="632" y="840"/>
                    </a:lnTo>
                    <a:lnTo>
                      <a:pt x="625" y="835"/>
                    </a:lnTo>
                    <a:lnTo>
                      <a:pt x="620" y="828"/>
                    </a:lnTo>
                    <a:lnTo>
                      <a:pt x="620" y="821"/>
                    </a:lnTo>
                    <a:lnTo>
                      <a:pt x="622" y="814"/>
                    </a:lnTo>
                    <a:lnTo>
                      <a:pt x="620" y="811"/>
                    </a:lnTo>
                    <a:lnTo>
                      <a:pt x="620" y="809"/>
                    </a:lnTo>
                    <a:lnTo>
                      <a:pt x="622" y="807"/>
                    </a:lnTo>
                    <a:lnTo>
                      <a:pt x="634" y="800"/>
                    </a:lnTo>
                    <a:lnTo>
                      <a:pt x="637" y="793"/>
                    </a:lnTo>
                    <a:lnTo>
                      <a:pt x="644" y="778"/>
                    </a:lnTo>
                    <a:lnTo>
                      <a:pt x="646" y="771"/>
                    </a:lnTo>
                    <a:lnTo>
                      <a:pt x="637" y="764"/>
                    </a:lnTo>
                    <a:lnTo>
                      <a:pt x="637" y="762"/>
                    </a:lnTo>
                    <a:lnTo>
                      <a:pt x="646" y="757"/>
                    </a:lnTo>
                    <a:lnTo>
                      <a:pt x="648" y="755"/>
                    </a:lnTo>
                    <a:lnTo>
                      <a:pt x="653" y="755"/>
                    </a:lnTo>
                    <a:lnTo>
                      <a:pt x="660" y="755"/>
                    </a:lnTo>
                    <a:lnTo>
                      <a:pt x="667" y="750"/>
                    </a:lnTo>
                    <a:lnTo>
                      <a:pt x="670" y="740"/>
                    </a:lnTo>
                    <a:lnTo>
                      <a:pt x="670" y="733"/>
                    </a:lnTo>
                    <a:lnTo>
                      <a:pt x="665" y="729"/>
                    </a:lnTo>
                    <a:lnTo>
                      <a:pt x="660" y="722"/>
                    </a:lnTo>
                    <a:lnTo>
                      <a:pt x="658" y="714"/>
                    </a:lnTo>
                    <a:lnTo>
                      <a:pt x="656" y="705"/>
                    </a:lnTo>
                    <a:lnTo>
                      <a:pt x="656" y="693"/>
                    </a:lnTo>
                    <a:lnTo>
                      <a:pt x="651" y="677"/>
                    </a:lnTo>
                    <a:lnTo>
                      <a:pt x="648" y="674"/>
                    </a:lnTo>
                    <a:lnTo>
                      <a:pt x="644" y="667"/>
                    </a:lnTo>
                    <a:lnTo>
                      <a:pt x="641" y="667"/>
                    </a:lnTo>
                    <a:lnTo>
                      <a:pt x="637" y="651"/>
                    </a:lnTo>
                    <a:lnTo>
                      <a:pt x="632" y="636"/>
                    </a:lnTo>
                    <a:lnTo>
                      <a:pt x="634" y="632"/>
                    </a:lnTo>
                    <a:lnTo>
                      <a:pt x="627" y="620"/>
                    </a:lnTo>
                    <a:lnTo>
                      <a:pt x="620" y="610"/>
                    </a:lnTo>
                    <a:lnTo>
                      <a:pt x="615" y="610"/>
                    </a:lnTo>
                    <a:lnTo>
                      <a:pt x="611" y="610"/>
                    </a:lnTo>
                    <a:lnTo>
                      <a:pt x="606" y="617"/>
                    </a:lnTo>
                    <a:lnTo>
                      <a:pt x="604" y="617"/>
                    </a:lnTo>
                    <a:lnTo>
                      <a:pt x="594" y="615"/>
                    </a:lnTo>
                    <a:lnTo>
                      <a:pt x="589" y="608"/>
                    </a:lnTo>
                    <a:lnTo>
                      <a:pt x="580" y="599"/>
                    </a:lnTo>
                    <a:lnTo>
                      <a:pt x="573" y="599"/>
                    </a:lnTo>
                    <a:lnTo>
                      <a:pt x="568" y="594"/>
                    </a:lnTo>
                    <a:lnTo>
                      <a:pt x="566" y="591"/>
                    </a:lnTo>
                    <a:lnTo>
                      <a:pt x="563" y="589"/>
                    </a:lnTo>
                    <a:lnTo>
                      <a:pt x="566" y="584"/>
                    </a:lnTo>
                    <a:lnTo>
                      <a:pt x="568" y="580"/>
                    </a:lnTo>
                    <a:lnTo>
                      <a:pt x="570" y="577"/>
                    </a:lnTo>
                    <a:lnTo>
                      <a:pt x="561" y="556"/>
                    </a:lnTo>
                    <a:lnTo>
                      <a:pt x="559" y="551"/>
                    </a:lnTo>
                    <a:lnTo>
                      <a:pt x="554" y="546"/>
                    </a:lnTo>
                    <a:lnTo>
                      <a:pt x="552" y="546"/>
                    </a:lnTo>
                    <a:lnTo>
                      <a:pt x="547" y="549"/>
                    </a:lnTo>
                    <a:lnTo>
                      <a:pt x="544" y="551"/>
                    </a:lnTo>
                    <a:lnTo>
                      <a:pt x="540" y="549"/>
                    </a:lnTo>
                    <a:lnTo>
                      <a:pt x="537" y="551"/>
                    </a:lnTo>
                    <a:lnTo>
                      <a:pt x="533" y="554"/>
                    </a:lnTo>
                    <a:lnTo>
                      <a:pt x="528" y="551"/>
                    </a:lnTo>
                    <a:lnTo>
                      <a:pt x="521" y="554"/>
                    </a:lnTo>
                    <a:lnTo>
                      <a:pt x="518" y="556"/>
                    </a:lnTo>
                    <a:lnTo>
                      <a:pt x="516" y="554"/>
                    </a:lnTo>
                    <a:lnTo>
                      <a:pt x="518" y="551"/>
                    </a:lnTo>
                    <a:lnTo>
                      <a:pt x="525" y="544"/>
                    </a:lnTo>
                    <a:lnTo>
                      <a:pt x="528" y="542"/>
                    </a:lnTo>
                    <a:lnTo>
                      <a:pt x="525" y="537"/>
                    </a:lnTo>
                    <a:lnTo>
                      <a:pt x="523" y="537"/>
                    </a:lnTo>
                    <a:lnTo>
                      <a:pt x="516" y="530"/>
                    </a:lnTo>
                    <a:lnTo>
                      <a:pt x="511" y="528"/>
                    </a:lnTo>
                    <a:lnTo>
                      <a:pt x="509" y="530"/>
                    </a:lnTo>
                    <a:lnTo>
                      <a:pt x="504" y="530"/>
                    </a:lnTo>
                    <a:lnTo>
                      <a:pt x="499" y="528"/>
                    </a:lnTo>
                    <a:lnTo>
                      <a:pt x="497" y="532"/>
                    </a:lnTo>
                    <a:lnTo>
                      <a:pt x="497" y="535"/>
                    </a:lnTo>
                    <a:lnTo>
                      <a:pt x="490" y="535"/>
                    </a:lnTo>
                    <a:lnTo>
                      <a:pt x="495" y="528"/>
                    </a:lnTo>
                    <a:lnTo>
                      <a:pt x="488" y="513"/>
                    </a:lnTo>
                    <a:lnTo>
                      <a:pt x="481" y="492"/>
                    </a:lnTo>
                    <a:lnTo>
                      <a:pt x="466" y="483"/>
                    </a:lnTo>
                    <a:lnTo>
                      <a:pt x="459" y="483"/>
                    </a:lnTo>
                    <a:lnTo>
                      <a:pt x="455" y="485"/>
                    </a:lnTo>
                    <a:lnTo>
                      <a:pt x="447" y="483"/>
                    </a:lnTo>
                    <a:lnTo>
                      <a:pt x="438" y="478"/>
                    </a:lnTo>
                    <a:lnTo>
                      <a:pt x="433" y="475"/>
                    </a:lnTo>
                    <a:lnTo>
                      <a:pt x="426" y="478"/>
                    </a:lnTo>
                    <a:lnTo>
                      <a:pt x="421" y="480"/>
                    </a:lnTo>
                    <a:lnTo>
                      <a:pt x="419" y="483"/>
                    </a:lnTo>
                    <a:lnTo>
                      <a:pt x="414" y="483"/>
                    </a:lnTo>
                    <a:lnTo>
                      <a:pt x="410" y="471"/>
                    </a:lnTo>
                    <a:lnTo>
                      <a:pt x="398" y="461"/>
                    </a:lnTo>
                    <a:lnTo>
                      <a:pt x="393" y="461"/>
                    </a:lnTo>
                    <a:lnTo>
                      <a:pt x="384" y="457"/>
                    </a:lnTo>
                    <a:lnTo>
                      <a:pt x="381" y="457"/>
                    </a:lnTo>
                    <a:lnTo>
                      <a:pt x="374" y="447"/>
                    </a:lnTo>
                    <a:lnTo>
                      <a:pt x="362" y="433"/>
                    </a:lnTo>
                    <a:lnTo>
                      <a:pt x="350" y="426"/>
                    </a:lnTo>
                    <a:lnTo>
                      <a:pt x="348" y="414"/>
                    </a:lnTo>
                    <a:lnTo>
                      <a:pt x="343" y="407"/>
                    </a:lnTo>
                    <a:lnTo>
                      <a:pt x="329" y="393"/>
                    </a:lnTo>
                    <a:lnTo>
                      <a:pt x="322" y="393"/>
                    </a:lnTo>
                    <a:lnTo>
                      <a:pt x="315" y="381"/>
                    </a:lnTo>
                    <a:lnTo>
                      <a:pt x="313" y="374"/>
                    </a:lnTo>
                    <a:lnTo>
                      <a:pt x="306" y="367"/>
                    </a:lnTo>
                    <a:lnTo>
                      <a:pt x="301" y="362"/>
                    </a:lnTo>
                    <a:lnTo>
                      <a:pt x="294" y="357"/>
                    </a:lnTo>
                    <a:lnTo>
                      <a:pt x="280" y="352"/>
                    </a:lnTo>
                    <a:lnTo>
                      <a:pt x="275" y="352"/>
                    </a:lnTo>
                    <a:lnTo>
                      <a:pt x="275" y="355"/>
                    </a:lnTo>
                    <a:lnTo>
                      <a:pt x="272" y="357"/>
                    </a:lnTo>
                    <a:lnTo>
                      <a:pt x="270" y="357"/>
                    </a:lnTo>
                    <a:lnTo>
                      <a:pt x="265" y="352"/>
                    </a:lnTo>
                    <a:lnTo>
                      <a:pt x="265" y="350"/>
                    </a:lnTo>
                    <a:lnTo>
                      <a:pt x="265" y="348"/>
                    </a:lnTo>
                    <a:lnTo>
                      <a:pt x="272" y="348"/>
                    </a:lnTo>
                    <a:lnTo>
                      <a:pt x="275" y="343"/>
                    </a:lnTo>
                    <a:lnTo>
                      <a:pt x="272" y="338"/>
                    </a:lnTo>
                    <a:lnTo>
                      <a:pt x="272" y="336"/>
                    </a:lnTo>
                    <a:lnTo>
                      <a:pt x="268" y="336"/>
                    </a:lnTo>
                    <a:lnTo>
                      <a:pt x="265" y="326"/>
                    </a:lnTo>
                    <a:lnTo>
                      <a:pt x="261" y="324"/>
                    </a:lnTo>
                    <a:lnTo>
                      <a:pt x="258" y="317"/>
                    </a:lnTo>
                    <a:lnTo>
                      <a:pt x="251" y="312"/>
                    </a:lnTo>
                    <a:lnTo>
                      <a:pt x="244" y="310"/>
                    </a:lnTo>
                    <a:lnTo>
                      <a:pt x="242" y="307"/>
                    </a:lnTo>
                    <a:lnTo>
                      <a:pt x="244" y="303"/>
                    </a:lnTo>
                    <a:lnTo>
                      <a:pt x="244" y="298"/>
                    </a:lnTo>
                    <a:lnTo>
                      <a:pt x="237" y="293"/>
                    </a:lnTo>
                    <a:lnTo>
                      <a:pt x="227" y="291"/>
                    </a:lnTo>
                    <a:lnTo>
                      <a:pt x="225" y="296"/>
                    </a:lnTo>
                    <a:lnTo>
                      <a:pt x="223" y="293"/>
                    </a:lnTo>
                    <a:lnTo>
                      <a:pt x="220" y="291"/>
                    </a:lnTo>
                    <a:lnTo>
                      <a:pt x="225" y="284"/>
                    </a:lnTo>
                    <a:lnTo>
                      <a:pt x="227" y="267"/>
                    </a:lnTo>
                    <a:lnTo>
                      <a:pt x="225" y="258"/>
                    </a:lnTo>
                    <a:lnTo>
                      <a:pt x="218" y="241"/>
                    </a:lnTo>
                    <a:lnTo>
                      <a:pt x="213" y="234"/>
                    </a:lnTo>
                    <a:lnTo>
                      <a:pt x="211" y="213"/>
                    </a:lnTo>
                    <a:lnTo>
                      <a:pt x="209" y="192"/>
                    </a:lnTo>
                    <a:lnTo>
                      <a:pt x="204" y="180"/>
                    </a:lnTo>
                    <a:lnTo>
                      <a:pt x="197" y="175"/>
                    </a:lnTo>
                    <a:lnTo>
                      <a:pt x="192" y="170"/>
                    </a:lnTo>
                    <a:lnTo>
                      <a:pt x="187" y="170"/>
                    </a:lnTo>
                    <a:lnTo>
                      <a:pt x="185" y="168"/>
                    </a:lnTo>
                    <a:lnTo>
                      <a:pt x="183" y="165"/>
                    </a:lnTo>
                    <a:lnTo>
                      <a:pt x="180" y="165"/>
                    </a:lnTo>
                    <a:lnTo>
                      <a:pt x="180" y="168"/>
                    </a:lnTo>
                    <a:lnTo>
                      <a:pt x="173" y="163"/>
                    </a:lnTo>
                    <a:lnTo>
                      <a:pt x="164" y="158"/>
                    </a:lnTo>
                    <a:lnTo>
                      <a:pt x="154" y="149"/>
                    </a:lnTo>
                    <a:lnTo>
                      <a:pt x="145" y="142"/>
                    </a:lnTo>
                    <a:lnTo>
                      <a:pt x="135" y="137"/>
                    </a:lnTo>
                    <a:lnTo>
                      <a:pt x="135" y="137"/>
                    </a:lnTo>
                    <a:lnTo>
                      <a:pt x="135" y="139"/>
                    </a:lnTo>
                    <a:lnTo>
                      <a:pt x="130" y="139"/>
                    </a:lnTo>
                    <a:lnTo>
                      <a:pt x="130" y="135"/>
                    </a:lnTo>
                    <a:lnTo>
                      <a:pt x="128" y="132"/>
                    </a:lnTo>
                    <a:lnTo>
                      <a:pt x="114" y="125"/>
                    </a:lnTo>
                    <a:lnTo>
                      <a:pt x="102" y="125"/>
                    </a:lnTo>
                    <a:lnTo>
                      <a:pt x="95" y="125"/>
                    </a:lnTo>
                    <a:lnTo>
                      <a:pt x="81" y="132"/>
                    </a:lnTo>
                    <a:lnTo>
                      <a:pt x="74" y="142"/>
                    </a:lnTo>
                    <a:lnTo>
                      <a:pt x="74" y="147"/>
                    </a:lnTo>
                    <a:lnTo>
                      <a:pt x="62" y="149"/>
                    </a:lnTo>
                    <a:lnTo>
                      <a:pt x="57" y="158"/>
                    </a:lnTo>
                    <a:lnTo>
                      <a:pt x="52" y="168"/>
                    </a:lnTo>
                    <a:lnTo>
                      <a:pt x="43" y="177"/>
                    </a:lnTo>
                    <a:lnTo>
                      <a:pt x="26" y="180"/>
                    </a:lnTo>
                    <a:lnTo>
                      <a:pt x="10" y="184"/>
                    </a:lnTo>
                    <a:lnTo>
                      <a:pt x="0" y="18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1" name="Freeform 597"/>
              <p:cNvSpPr>
                <a:spLocks/>
              </p:cNvSpPr>
              <p:nvPr/>
            </p:nvSpPr>
            <p:spPr bwMode="auto">
              <a:xfrm>
                <a:off x="2811" y="3928"/>
                <a:ext cx="36" cy="30"/>
              </a:xfrm>
              <a:custGeom>
                <a:avLst/>
                <a:gdLst/>
                <a:ahLst/>
                <a:cxnLst>
                  <a:cxn ang="0">
                    <a:pos x="26" y="16"/>
                  </a:cxn>
                  <a:cxn ang="0">
                    <a:pos x="17" y="9"/>
                  </a:cxn>
                  <a:cxn ang="0">
                    <a:pos x="5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5" y="7"/>
                  </a:cxn>
                  <a:cxn ang="0">
                    <a:pos x="15" y="21"/>
                  </a:cxn>
                  <a:cxn ang="0">
                    <a:pos x="19" y="26"/>
                  </a:cxn>
                  <a:cxn ang="0">
                    <a:pos x="31" y="30"/>
                  </a:cxn>
                  <a:cxn ang="0">
                    <a:pos x="36" y="23"/>
                  </a:cxn>
                  <a:cxn ang="0">
                    <a:pos x="26" y="16"/>
                  </a:cxn>
                </a:cxnLst>
                <a:rect l="0" t="0" r="r" b="b"/>
                <a:pathLst>
                  <a:path w="36" h="30">
                    <a:moveTo>
                      <a:pt x="26" y="16"/>
                    </a:moveTo>
                    <a:lnTo>
                      <a:pt x="17" y="9"/>
                    </a:lnTo>
                    <a:lnTo>
                      <a:pt x="5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5" y="7"/>
                    </a:lnTo>
                    <a:lnTo>
                      <a:pt x="15" y="21"/>
                    </a:lnTo>
                    <a:lnTo>
                      <a:pt x="19" y="26"/>
                    </a:lnTo>
                    <a:lnTo>
                      <a:pt x="31" y="30"/>
                    </a:lnTo>
                    <a:lnTo>
                      <a:pt x="36" y="23"/>
                    </a:lnTo>
                    <a:lnTo>
                      <a:pt x="26" y="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2" name="Freeform 598"/>
              <p:cNvSpPr>
                <a:spLocks/>
              </p:cNvSpPr>
              <p:nvPr/>
            </p:nvSpPr>
            <p:spPr bwMode="auto">
              <a:xfrm>
                <a:off x="2669" y="3696"/>
                <a:ext cx="268" cy="172"/>
              </a:xfrm>
              <a:custGeom>
                <a:avLst/>
                <a:gdLst/>
                <a:ahLst/>
                <a:cxnLst>
                  <a:cxn ang="0">
                    <a:pos x="228" y="170"/>
                  </a:cxn>
                  <a:cxn ang="0">
                    <a:pos x="228" y="144"/>
                  </a:cxn>
                  <a:cxn ang="0">
                    <a:pos x="239" y="125"/>
                  </a:cxn>
                  <a:cxn ang="0">
                    <a:pos x="235" y="111"/>
                  </a:cxn>
                  <a:cxn ang="0">
                    <a:pos x="225" y="85"/>
                  </a:cxn>
                  <a:cxn ang="0">
                    <a:pos x="235" y="59"/>
                  </a:cxn>
                  <a:cxn ang="0">
                    <a:pos x="263" y="9"/>
                  </a:cxn>
                  <a:cxn ang="0">
                    <a:pos x="263" y="0"/>
                  </a:cxn>
                  <a:cxn ang="0">
                    <a:pos x="237" y="4"/>
                  </a:cxn>
                  <a:cxn ang="0">
                    <a:pos x="220" y="16"/>
                  </a:cxn>
                  <a:cxn ang="0">
                    <a:pos x="197" y="11"/>
                  </a:cxn>
                  <a:cxn ang="0">
                    <a:pos x="159" y="28"/>
                  </a:cxn>
                  <a:cxn ang="0">
                    <a:pos x="131" y="26"/>
                  </a:cxn>
                  <a:cxn ang="0">
                    <a:pos x="107" y="28"/>
                  </a:cxn>
                  <a:cxn ang="0">
                    <a:pos x="93" y="16"/>
                  </a:cxn>
                  <a:cxn ang="0">
                    <a:pos x="83" y="14"/>
                  </a:cxn>
                  <a:cxn ang="0">
                    <a:pos x="76" y="4"/>
                  </a:cxn>
                  <a:cxn ang="0">
                    <a:pos x="60" y="7"/>
                  </a:cxn>
                  <a:cxn ang="0">
                    <a:pos x="55" y="16"/>
                  </a:cxn>
                  <a:cxn ang="0">
                    <a:pos x="38" y="23"/>
                  </a:cxn>
                  <a:cxn ang="0">
                    <a:pos x="31" y="7"/>
                  </a:cxn>
                  <a:cxn ang="0">
                    <a:pos x="26" y="11"/>
                  </a:cxn>
                  <a:cxn ang="0">
                    <a:pos x="10" y="21"/>
                  </a:cxn>
                  <a:cxn ang="0">
                    <a:pos x="0" y="45"/>
                  </a:cxn>
                  <a:cxn ang="0">
                    <a:pos x="12" y="61"/>
                  </a:cxn>
                  <a:cxn ang="0">
                    <a:pos x="31" y="68"/>
                  </a:cxn>
                  <a:cxn ang="0">
                    <a:pos x="52" y="78"/>
                  </a:cxn>
                  <a:cxn ang="0">
                    <a:pos x="71" y="92"/>
                  </a:cxn>
                  <a:cxn ang="0">
                    <a:pos x="93" y="104"/>
                  </a:cxn>
                  <a:cxn ang="0">
                    <a:pos x="112" y="118"/>
                  </a:cxn>
                  <a:cxn ang="0">
                    <a:pos x="135" y="123"/>
                  </a:cxn>
                  <a:cxn ang="0">
                    <a:pos x="161" y="135"/>
                  </a:cxn>
                  <a:cxn ang="0">
                    <a:pos x="171" y="156"/>
                  </a:cxn>
                  <a:cxn ang="0">
                    <a:pos x="190" y="165"/>
                  </a:cxn>
                  <a:cxn ang="0">
                    <a:pos x="204" y="165"/>
                  </a:cxn>
                  <a:cxn ang="0">
                    <a:pos x="218" y="170"/>
                  </a:cxn>
                  <a:cxn ang="0">
                    <a:pos x="225" y="172"/>
                  </a:cxn>
                </a:cxnLst>
                <a:rect l="0" t="0" r="r" b="b"/>
                <a:pathLst>
                  <a:path w="268" h="172">
                    <a:moveTo>
                      <a:pt x="225" y="172"/>
                    </a:moveTo>
                    <a:lnTo>
                      <a:pt x="228" y="170"/>
                    </a:lnTo>
                    <a:lnTo>
                      <a:pt x="223" y="158"/>
                    </a:lnTo>
                    <a:lnTo>
                      <a:pt x="228" y="144"/>
                    </a:lnTo>
                    <a:lnTo>
                      <a:pt x="244" y="135"/>
                    </a:lnTo>
                    <a:lnTo>
                      <a:pt x="239" y="125"/>
                    </a:lnTo>
                    <a:lnTo>
                      <a:pt x="232" y="116"/>
                    </a:lnTo>
                    <a:lnTo>
                      <a:pt x="235" y="111"/>
                    </a:lnTo>
                    <a:lnTo>
                      <a:pt x="228" y="104"/>
                    </a:lnTo>
                    <a:lnTo>
                      <a:pt x="225" y="85"/>
                    </a:lnTo>
                    <a:lnTo>
                      <a:pt x="232" y="73"/>
                    </a:lnTo>
                    <a:lnTo>
                      <a:pt x="235" y="59"/>
                    </a:lnTo>
                    <a:lnTo>
                      <a:pt x="258" y="23"/>
                    </a:lnTo>
                    <a:lnTo>
                      <a:pt x="263" y="9"/>
                    </a:lnTo>
                    <a:lnTo>
                      <a:pt x="268" y="2"/>
                    </a:lnTo>
                    <a:lnTo>
                      <a:pt x="263" y="0"/>
                    </a:lnTo>
                    <a:lnTo>
                      <a:pt x="246" y="7"/>
                    </a:lnTo>
                    <a:lnTo>
                      <a:pt x="237" y="4"/>
                    </a:lnTo>
                    <a:lnTo>
                      <a:pt x="230" y="14"/>
                    </a:lnTo>
                    <a:lnTo>
                      <a:pt x="220" y="16"/>
                    </a:lnTo>
                    <a:lnTo>
                      <a:pt x="211" y="9"/>
                    </a:lnTo>
                    <a:lnTo>
                      <a:pt x="197" y="11"/>
                    </a:lnTo>
                    <a:lnTo>
                      <a:pt x="183" y="23"/>
                    </a:lnTo>
                    <a:lnTo>
                      <a:pt x="159" y="28"/>
                    </a:lnTo>
                    <a:lnTo>
                      <a:pt x="138" y="26"/>
                    </a:lnTo>
                    <a:lnTo>
                      <a:pt x="131" y="26"/>
                    </a:lnTo>
                    <a:lnTo>
                      <a:pt x="116" y="30"/>
                    </a:lnTo>
                    <a:lnTo>
                      <a:pt x="107" y="28"/>
                    </a:lnTo>
                    <a:lnTo>
                      <a:pt x="93" y="21"/>
                    </a:lnTo>
                    <a:lnTo>
                      <a:pt x="93" y="16"/>
                    </a:lnTo>
                    <a:lnTo>
                      <a:pt x="88" y="16"/>
                    </a:lnTo>
                    <a:lnTo>
                      <a:pt x="83" y="14"/>
                    </a:lnTo>
                    <a:lnTo>
                      <a:pt x="81" y="7"/>
                    </a:lnTo>
                    <a:lnTo>
                      <a:pt x="76" y="4"/>
                    </a:lnTo>
                    <a:lnTo>
                      <a:pt x="67" y="9"/>
                    </a:lnTo>
                    <a:lnTo>
                      <a:pt x="60" y="7"/>
                    </a:lnTo>
                    <a:lnTo>
                      <a:pt x="55" y="11"/>
                    </a:lnTo>
                    <a:lnTo>
                      <a:pt x="55" y="16"/>
                    </a:lnTo>
                    <a:lnTo>
                      <a:pt x="43" y="23"/>
                    </a:lnTo>
                    <a:lnTo>
                      <a:pt x="38" y="23"/>
                    </a:lnTo>
                    <a:lnTo>
                      <a:pt x="34" y="16"/>
                    </a:lnTo>
                    <a:lnTo>
                      <a:pt x="31" y="7"/>
                    </a:lnTo>
                    <a:lnTo>
                      <a:pt x="29" y="4"/>
                    </a:lnTo>
                    <a:lnTo>
                      <a:pt x="26" y="11"/>
                    </a:lnTo>
                    <a:lnTo>
                      <a:pt x="19" y="16"/>
                    </a:lnTo>
                    <a:lnTo>
                      <a:pt x="10" y="21"/>
                    </a:lnTo>
                    <a:lnTo>
                      <a:pt x="5" y="40"/>
                    </a:lnTo>
                    <a:lnTo>
                      <a:pt x="0" y="45"/>
                    </a:lnTo>
                    <a:lnTo>
                      <a:pt x="5" y="56"/>
                    </a:lnTo>
                    <a:lnTo>
                      <a:pt x="12" y="61"/>
                    </a:lnTo>
                    <a:lnTo>
                      <a:pt x="17" y="71"/>
                    </a:lnTo>
                    <a:lnTo>
                      <a:pt x="31" y="68"/>
                    </a:lnTo>
                    <a:lnTo>
                      <a:pt x="41" y="71"/>
                    </a:lnTo>
                    <a:lnTo>
                      <a:pt x="52" y="78"/>
                    </a:lnTo>
                    <a:lnTo>
                      <a:pt x="64" y="80"/>
                    </a:lnTo>
                    <a:lnTo>
                      <a:pt x="71" y="92"/>
                    </a:lnTo>
                    <a:lnTo>
                      <a:pt x="83" y="101"/>
                    </a:lnTo>
                    <a:lnTo>
                      <a:pt x="93" y="104"/>
                    </a:lnTo>
                    <a:lnTo>
                      <a:pt x="102" y="113"/>
                    </a:lnTo>
                    <a:lnTo>
                      <a:pt x="112" y="118"/>
                    </a:lnTo>
                    <a:lnTo>
                      <a:pt x="121" y="125"/>
                    </a:lnTo>
                    <a:lnTo>
                      <a:pt x="135" y="123"/>
                    </a:lnTo>
                    <a:lnTo>
                      <a:pt x="147" y="127"/>
                    </a:lnTo>
                    <a:lnTo>
                      <a:pt x="161" y="135"/>
                    </a:lnTo>
                    <a:lnTo>
                      <a:pt x="166" y="146"/>
                    </a:lnTo>
                    <a:lnTo>
                      <a:pt x="171" y="156"/>
                    </a:lnTo>
                    <a:lnTo>
                      <a:pt x="185" y="161"/>
                    </a:lnTo>
                    <a:lnTo>
                      <a:pt x="190" y="165"/>
                    </a:lnTo>
                    <a:lnTo>
                      <a:pt x="197" y="165"/>
                    </a:lnTo>
                    <a:lnTo>
                      <a:pt x="204" y="165"/>
                    </a:lnTo>
                    <a:lnTo>
                      <a:pt x="211" y="165"/>
                    </a:lnTo>
                    <a:lnTo>
                      <a:pt x="218" y="170"/>
                    </a:lnTo>
                    <a:lnTo>
                      <a:pt x="220" y="172"/>
                    </a:lnTo>
                    <a:lnTo>
                      <a:pt x="225" y="17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3" name="Freeform 599"/>
              <p:cNvSpPr>
                <a:spLocks/>
              </p:cNvSpPr>
              <p:nvPr/>
            </p:nvSpPr>
            <p:spPr bwMode="auto">
              <a:xfrm>
                <a:off x="2511" y="3194"/>
                <a:ext cx="26" cy="19"/>
              </a:xfrm>
              <a:custGeom>
                <a:avLst/>
                <a:gdLst/>
                <a:ahLst/>
                <a:cxnLst>
                  <a:cxn ang="0">
                    <a:pos x="24" y="12"/>
                  </a:cxn>
                  <a:cxn ang="0">
                    <a:pos x="24" y="9"/>
                  </a:cxn>
                  <a:cxn ang="0">
                    <a:pos x="26" y="2"/>
                  </a:cxn>
                  <a:cxn ang="0">
                    <a:pos x="24" y="0"/>
                  </a:cxn>
                  <a:cxn ang="0">
                    <a:pos x="17" y="5"/>
                  </a:cxn>
                  <a:cxn ang="0">
                    <a:pos x="9" y="5"/>
                  </a:cxn>
                  <a:cxn ang="0">
                    <a:pos x="7" y="5"/>
                  </a:cxn>
                  <a:cxn ang="0">
                    <a:pos x="5" y="5"/>
                  </a:cxn>
                  <a:cxn ang="0">
                    <a:pos x="0" y="7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5" y="14"/>
                  </a:cxn>
                  <a:cxn ang="0">
                    <a:pos x="7" y="14"/>
                  </a:cxn>
                  <a:cxn ang="0">
                    <a:pos x="12" y="14"/>
                  </a:cxn>
                  <a:cxn ang="0">
                    <a:pos x="14" y="12"/>
                  </a:cxn>
                  <a:cxn ang="0">
                    <a:pos x="17" y="14"/>
                  </a:cxn>
                  <a:cxn ang="0">
                    <a:pos x="19" y="19"/>
                  </a:cxn>
                  <a:cxn ang="0">
                    <a:pos x="24" y="17"/>
                  </a:cxn>
                  <a:cxn ang="0">
                    <a:pos x="24" y="14"/>
                  </a:cxn>
                  <a:cxn ang="0">
                    <a:pos x="24" y="12"/>
                  </a:cxn>
                </a:cxnLst>
                <a:rect l="0" t="0" r="r" b="b"/>
                <a:pathLst>
                  <a:path w="26" h="19">
                    <a:moveTo>
                      <a:pt x="24" y="12"/>
                    </a:moveTo>
                    <a:lnTo>
                      <a:pt x="24" y="9"/>
                    </a:lnTo>
                    <a:lnTo>
                      <a:pt x="26" y="2"/>
                    </a:lnTo>
                    <a:lnTo>
                      <a:pt x="24" y="0"/>
                    </a:lnTo>
                    <a:lnTo>
                      <a:pt x="17" y="5"/>
                    </a:lnTo>
                    <a:lnTo>
                      <a:pt x="9" y="5"/>
                    </a:lnTo>
                    <a:lnTo>
                      <a:pt x="7" y="5"/>
                    </a:lnTo>
                    <a:lnTo>
                      <a:pt x="5" y="5"/>
                    </a:lnTo>
                    <a:lnTo>
                      <a:pt x="0" y="7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5" y="14"/>
                    </a:lnTo>
                    <a:lnTo>
                      <a:pt x="7" y="14"/>
                    </a:lnTo>
                    <a:lnTo>
                      <a:pt x="12" y="14"/>
                    </a:lnTo>
                    <a:lnTo>
                      <a:pt x="14" y="12"/>
                    </a:lnTo>
                    <a:lnTo>
                      <a:pt x="17" y="14"/>
                    </a:lnTo>
                    <a:lnTo>
                      <a:pt x="19" y="19"/>
                    </a:lnTo>
                    <a:lnTo>
                      <a:pt x="24" y="17"/>
                    </a:lnTo>
                    <a:lnTo>
                      <a:pt x="24" y="14"/>
                    </a:lnTo>
                    <a:lnTo>
                      <a:pt x="24" y="1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4" name="Freeform 600"/>
              <p:cNvSpPr>
                <a:spLocks/>
              </p:cNvSpPr>
              <p:nvPr/>
            </p:nvSpPr>
            <p:spPr bwMode="auto">
              <a:xfrm>
                <a:off x="2383" y="3173"/>
                <a:ext cx="78" cy="175"/>
              </a:xfrm>
              <a:custGeom>
                <a:avLst/>
                <a:gdLst/>
                <a:ahLst/>
                <a:cxnLst>
                  <a:cxn ang="0">
                    <a:pos x="14" y="45"/>
                  </a:cxn>
                  <a:cxn ang="0">
                    <a:pos x="14" y="49"/>
                  </a:cxn>
                  <a:cxn ang="0">
                    <a:pos x="5" y="64"/>
                  </a:cxn>
                  <a:cxn ang="0">
                    <a:pos x="3" y="66"/>
                  </a:cxn>
                  <a:cxn ang="0">
                    <a:pos x="7" y="68"/>
                  </a:cxn>
                  <a:cxn ang="0">
                    <a:pos x="7" y="73"/>
                  </a:cxn>
                  <a:cxn ang="0">
                    <a:pos x="7" y="78"/>
                  </a:cxn>
                  <a:cxn ang="0">
                    <a:pos x="3" y="78"/>
                  </a:cxn>
                  <a:cxn ang="0">
                    <a:pos x="3" y="87"/>
                  </a:cxn>
                  <a:cxn ang="0">
                    <a:pos x="10" y="92"/>
                  </a:cxn>
                  <a:cxn ang="0">
                    <a:pos x="12" y="97"/>
                  </a:cxn>
                  <a:cxn ang="0">
                    <a:pos x="3" y="106"/>
                  </a:cxn>
                  <a:cxn ang="0">
                    <a:pos x="0" y="113"/>
                  </a:cxn>
                  <a:cxn ang="0">
                    <a:pos x="14" y="111"/>
                  </a:cxn>
                  <a:cxn ang="0">
                    <a:pos x="14" y="118"/>
                  </a:cxn>
                  <a:cxn ang="0">
                    <a:pos x="10" y="127"/>
                  </a:cxn>
                  <a:cxn ang="0">
                    <a:pos x="7" y="135"/>
                  </a:cxn>
                  <a:cxn ang="0">
                    <a:pos x="22" y="137"/>
                  </a:cxn>
                  <a:cxn ang="0">
                    <a:pos x="22" y="142"/>
                  </a:cxn>
                  <a:cxn ang="0">
                    <a:pos x="17" y="144"/>
                  </a:cxn>
                  <a:cxn ang="0">
                    <a:pos x="14" y="149"/>
                  </a:cxn>
                  <a:cxn ang="0">
                    <a:pos x="22" y="156"/>
                  </a:cxn>
                  <a:cxn ang="0">
                    <a:pos x="36" y="165"/>
                  </a:cxn>
                  <a:cxn ang="0">
                    <a:pos x="36" y="170"/>
                  </a:cxn>
                  <a:cxn ang="0">
                    <a:pos x="45" y="175"/>
                  </a:cxn>
                  <a:cxn ang="0">
                    <a:pos x="50" y="163"/>
                  </a:cxn>
                  <a:cxn ang="0">
                    <a:pos x="57" y="156"/>
                  </a:cxn>
                  <a:cxn ang="0">
                    <a:pos x="62" y="139"/>
                  </a:cxn>
                  <a:cxn ang="0">
                    <a:pos x="64" y="118"/>
                  </a:cxn>
                  <a:cxn ang="0">
                    <a:pos x="64" y="113"/>
                  </a:cxn>
                  <a:cxn ang="0">
                    <a:pos x="78" y="99"/>
                  </a:cxn>
                  <a:cxn ang="0">
                    <a:pos x="78" y="80"/>
                  </a:cxn>
                  <a:cxn ang="0">
                    <a:pos x="78" y="49"/>
                  </a:cxn>
                  <a:cxn ang="0">
                    <a:pos x="74" y="42"/>
                  </a:cxn>
                  <a:cxn ang="0">
                    <a:pos x="74" y="38"/>
                  </a:cxn>
                  <a:cxn ang="0">
                    <a:pos x="78" y="21"/>
                  </a:cxn>
                  <a:cxn ang="0">
                    <a:pos x="78" y="12"/>
                  </a:cxn>
                  <a:cxn ang="0">
                    <a:pos x="78" y="4"/>
                  </a:cxn>
                  <a:cxn ang="0">
                    <a:pos x="76" y="0"/>
                  </a:cxn>
                  <a:cxn ang="0">
                    <a:pos x="74" y="0"/>
                  </a:cxn>
                  <a:cxn ang="0">
                    <a:pos x="69" y="2"/>
                  </a:cxn>
                  <a:cxn ang="0">
                    <a:pos x="69" y="9"/>
                  </a:cxn>
                  <a:cxn ang="0">
                    <a:pos x="66" y="19"/>
                  </a:cxn>
                  <a:cxn ang="0">
                    <a:pos x="66" y="33"/>
                  </a:cxn>
                  <a:cxn ang="0">
                    <a:pos x="64" y="38"/>
                  </a:cxn>
                  <a:cxn ang="0">
                    <a:pos x="57" y="30"/>
                  </a:cxn>
                  <a:cxn ang="0">
                    <a:pos x="48" y="30"/>
                  </a:cxn>
                  <a:cxn ang="0">
                    <a:pos x="43" y="35"/>
                  </a:cxn>
                  <a:cxn ang="0">
                    <a:pos x="33" y="35"/>
                  </a:cxn>
                  <a:cxn ang="0">
                    <a:pos x="26" y="40"/>
                  </a:cxn>
                  <a:cxn ang="0">
                    <a:pos x="19" y="40"/>
                  </a:cxn>
                  <a:cxn ang="0">
                    <a:pos x="14" y="45"/>
                  </a:cxn>
                </a:cxnLst>
                <a:rect l="0" t="0" r="r" b="b"/>
                <a:pathLst>
                  <a:path w="78" h="175">
                    <a:moveTo>
                      <a:pt x="14" y="45"/>
                    </a:moveTo>
                    <a:lnTo>
                      <a:pt x="14" y="49"/>
                    </a:lnTo>
                    <a:lnTo>
                      <a:pt x="5" y="64"/>
                    </a:lnTo>
                    <a:lnTo>
                      <a:pt x="3" y="66"/>
                    </a:lnTo>
                    <a:lnTo>
                      <a:pt x="7" y="68"/>
                    </a:lnTo>
                    <a:lnTo>
                      <a:pt x="7" y="73"/>
                    </a:lnTo>
                    <a:lnTo>
                      <a:pt x="7" y="78"/>
                    </a:lnTo>
                    <a:lnTo>
                      <a:pt x="3" y="78"/>
                    </a:lnTo>
                    <a:lnTo>
                      <a:pt x="3" y="87"/>
                    </a:lnTo>
                    <a:lnTo>
                      <a:pt x="10" y="92"/>
                    </a:lnTo>
                    <a:lnTo>
                      <a:pt x="12" y="97"/>
                    </a:lnTo>
                    <a:lnTo>
                      <a:pt x="3" y="106"/>
                    </a:lnTo>
                    <a:lnTo>
                      <a:pt x="0" y="113"/>
                    </a:lnTo>
                    <a:lnTo>
                      <a:pt x="14" y="111"/>
                    </a:lnTo>
                    <a:lnTo>
                      <a:pt x="14" y="118"/>
                    </a:lnTo>
                    <a:lnTo>
                      <a:pt x="10" y="127"/>
                    </a:lnTo>
                    <a:lnTo>
                      <a:pt x="7" y="135"/>
                    </a:lnTo>
                    <a:lnTo>
                      <a:pt x="22" y="137"/>
                    </a:lnTo>
                    <a:lnTo>
                      <a:pt x="22" y="142"/>
                    </a:lnTo>
                    <a:lnTo>
                      <a:pt x="17" y="144"/>
                    </a:lnTo>
                    <a:lnTo>
                      <a:pt x="14" y="149"/>
                    </a:lnTo>
                    <a:lnTo>
                      <a:pt x="22" y="156"/>
                    </a:lnTo>
                    <a:lnTo>
                      <a:pt x="36" y="165"/>
                    </a:lnTo>
                    <a:lnTo>
                      <a:pt x="36" y="170"/>
                    </a:lnTo>
                    <a:lnTo>
                      <a:pt x="45" y="175"/>
                    </a:lnTo>
                    <a:lnTo>
                      <a:pt x="50" y="163"/>
                    </a:lnTo>
                    <a:lnTo>
                      <a:pt x="57" y="156"/>
                    </a:lnTo>
                    <a:lnTo>
                      <a:pt x="62" y="139"/>
                    </a:lnTo>
                    <a:lnTo>
                      <a:pt x="64" y="118"/>
                    </a:lnTo>
                    <a:lnTo>
                      <a:pt x="64" y="113"/>
                    </a:lnTo>
                    <a:lnTo>
                      <a:pt x="78" y="99"/>
                    </a:lnTo>
                    <a:lnTo>
                      <a:pt x="78" y="80"/>
                    </a:lnTo>
                    <a:lnTo>
                      <a:pt x="78" y="49"/>
                    </a:lnTo>
                    <a:lnTo>
                      <a:pt x="74" y="42"/>
                    </a:lnTo>
                    <a:lnTo>
                      <a:pt x="74" y="38"/>
                    </a:lnTo>
                    <a:lnTo>
                      <a:pt x="78" y="21"/>
                    </a:lnTo>
                    <a:lnTo>
                      <a:pt x="78" y="12"/>
                    </a:lnTo>
                    <a:lnTo>
                      <a:pt x="78" y="4"/>
                    </a:lnTo>
                    <a:lnTo>
                      <a:pt x="76" y="0"/>
                    </a:lnTo>
                    <a:lnTo>
                      <a:pt x="74" y="0"/>
                    </a:lnTo>
                    <a:lnTo>
                      <a:pt x="69" y="2"/>
                    </a:lnTo>
                    <a:lnTo>
                      <a:pt x="69" y="9"/>
                    </a:lnTo>
                    <a:lnTo>
                      <a:pt x="66" y="19"/>
                    </a:lnTo>
                    <a:lnTo>
                      <a:pt x="66" y="33"/>
                    </a:lnTo>
                    <a:lnTo>
                      <a:pt x="64" y="38"/>
                    </a:lnTo>
                    <a:lnTo>
                      <a:pt x="57" y="30"/>
                    </a:lnTo>
                    <a:lnTo>
                      <a:pt x="48" y="30"/>
                    </a:lnTo>
                    <a:lnTo>
                      <a:pt x="43" y="35"/>
                    </a:lnTo>
                    <a:lnTo>
                      <a:pt x="33" y="35"/>
                    </a:lnTo>
                    <a:lnTo>
                      <a:pt x="26" y="40"/>
                    </a:lnTo>
                    <a:lnTo>
                      <a:pt x="19" y="40"/>
                    </a:lnTo>
                    <a:lnTo>
                      <a:pt x="14" y="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5" name="Freeform 601"/>
              <p:cNvSpPr>
                <a:spLocks/>
              </p:cNvSpPr>
              <p:nvPr/>
            </p:nvSpPr>
            <p:spPr bwMode="auto">
              <a:xfrm>
                <a:off x="2336" y="3360"/>
                <a:ext cx="135" cy="248"/>
              </a:xfrm>
              <a:custGeom>
                <a:avLst/>
                <a:gdLst/>
                <a:ahLst/>
                <a:cxnLst>
                  <a:cxn ang="0">
                    <a:pos x="5" y="40"/>
                  </a:cxn>
                  <a:cxn ang="0">
                    <a:pos x="0" y="49"/>
                  </a:cxn>
                  <a:cxn ang="0">
                    <a:pos x="0" y="61"/>
                  </a:cxn>
                  <a:cxn ang="0">
                    <a:pos x="12" y="66"/>
                  </a:cxn>
                  <a:cxn ang="0">
                    <a:pos x="17" y="92"/>
                  </a:cxn>
                  <a:cxn ang="0">
                    <a:pos x="24" y="97"/>
                  </a:cxn>
                  <a:cxn ang="0">
                    <a:pos x="21" y="120"/>
                  </a:cxn>
                  <a:cxn ang="0">
                    <a:pos x="17" y="123"/>
                  </a:cxn>
                  <a:cxn ang="0">
                    <a:pos x="14" y="137"/>
                  </a:cxn>
                  <a:cxn ang="0">
                    <a:pos x="21" y="137"/>
                  </a:cxn>
                  <a:cxn ang="0">
                    <a:pos x="24" y="151"/>
                  </a:cxn>
                  <a:cxn ang="0">
                    <a:pos x="17" y="158"/>
                  </a:cxn>
                  <a:cxn ang="0">
                    <a:pos x="14" y="177"/>
                  </a:cxn>
                  <a:cxn ang="0">
                    <a:pos x="9" y="191"/>
                  </a:cxn>
                  <a:cxn ang="0">
                    <a:pos x="9" y="198"/>
                  </a:cxn>
                  <a:cxn ang="0">
                    <a:pos x="5" y="208"/>
                  </a:cxn>
                  <a:cxn ang="0">
                    <a:pos x="12" y="224"/>
                  </a:cxn>
                  <a:cxn ang="0">
                    <a:pos x="21" y="243"/>
                  </a:cxn>
                  <a:cxn ang="0">
                    <a:pos x="24" y="248"/>
                  </a:cxn>
                  <a:cxn ang="0">
                    <a:pos x="31" y="243"/>
                  </a:cxn>
                  <a:cxn ang="0">
                    <a:pos x="43" y="248"/>
                  </a:cxn>
                  <a:cxn ang="0">
                    <a:pos x="57" y="239"/>
                  </a:cxn>
                  <a:cxn ang="0">
                    <a:pos x="59" y="234"/>
                  </a:cxn>
                  <a:cxn ang="0">
                    <a:pos x="59" y="222"/>
                  </a:cxn>
                  <a:cxn ang="0">
                    <a:pos x="66" y="217"/>
                  </a:cxn>
                  <a:cxn ang="0">
                    <a:pos x="76" y="215"/>
                  </a:cxn>
                  <a:cxn ang="0">
                    <a:pos x="92" y="227"/>
                  </a:cxn>
                  <a:cxn ang="0">
                    <a:pos x="99" y="232"/>
                  </a:cxn>
                  <a:cxn ang="0">
                    <a:pos x="106" y="210"/>
                  </a:cxn>
                  <a:cxn ang="0">
                    <a:pos x="113" y="170"/>
                  </a:cxn>
                  <a:cxn ang="0">
                    <a:pos x="121" y="144"/>
                  </a:cxn>
                  <a:cxn ang="0">
                    <a:pos x="123" y="127"/>
                  </a:cxn>
                  <a:cxn ang="0">
                    <a:pos x="116" y="118"/>
                  </a:cxn>
                  <a:cxn ang="0">
                    <a:pos x="116" y="106"/>
                  </a:cxn>
                  <a:cxn ang="0">
                    <a:pos x="128" y="94"/>
                  </a:cxn>
                  <a:cxn ang="0">
                    <a:pos x="135" y="80"/>
                  </a:cxn>
                  <a:cxn ang="0">
                    <a:pos x="128" y="56"/>
                  </a:cxn>
                  <a:cxn ang="0">
                    <a:pos x="125" y="40"/>
                  </a:cxn>
                  <a:cxn ang="0">
                    <a:pos x="118" y="35"/>
                  </a:cxn>
                  <a:cxn ang="0">
                    <a:pos x="121" y="28"/>
                  </a:cxn>
                  <a:cxn ang="0">
                    <a:pos x="118" y="23"/>
                  </a:cxn>
                  <a:cxn ang="0">
                    <a:pos x="118" y="16"/>
                  </a:cxn>
                  <a:cxn ang="0">
                    <a:pos x="116" y="11"/>
                  </a:cxn>
                  <a:cxn ang="0">
                    <a:pos x="111" y="9"/>
                  </a:cxn>
                  <a:cxn ang="0">
                    <a:pos x="102" y="2"/>
                  </a:cxn>
                  <a:cxn ang="0">
                    <a:pos x="92" y="0"/>
                  </a:cxn>
                  <a:cxn ang="0">
                    <a:pos x="85" y="0"/>
                  </a:cxn>
                  <a:cxn ang="0">
                    <a:pos x="85" y="7"/>
                  </a:cxn>
                  <a:cxn ang="0">
                    <a:pos x="78" y="11"/>
                  </a:cxn>
                  <a:cxn ang="0">
                    <a:pos x="71" y="14"/>
                  </a:cxn>
                  <a:cxn ang="0">
                    <a:pos x="57" y="30"/>
                  </a:cxn>
                  <a:cxn ang="0">
                    <a:pos x="45" y="33"/>
                  </a:cxn>
                  <a:cxn ang="0">
                    <a:pos x="40" y="37"/>
                  </a:cxn>
                  <a:cxn ang="0">
                    <a:pos x="28" y="40"/>
                  </a:cxn>
                  <a:cxn ang="0">
                    <a:pos x="19" y="37"/>
                  </a:cxn>
                  <a:cxn ang="0">
                    <a:pos x="9" y="33"/>
                  </a:cxn>
                  <a:cxn ang="0">
                    <a:pos x="12" y="21"/>
                  </a:cxn>
                  <a:cxn ang="0">
                    <a:pos x="9" y="23"/>
                  </a:cxn>
                  <a:cxn ang="0">
                    <a:pos x="5" y="26"/>
                  </a:cxn>
                  <a:cxn ang="0">
                    <a:pos x="9" y="33"/>
                  </a:cxn>
                  <a:cxn ang="0">
                    <a:pos x="5" y="40"/>
                  </a:cxn>
                </a:cxnLst>
                <a:rect l="0" t="0" r="r" b="b"/>
                <a:pathLst>
                  <a:path w="135" h="248">
                    <a:moveTo>
                      <a:pt x="5" y="40"/>
                    </a:moveTo>
                    <a:lnTo>
                      <a:pt x="0" y="49"/>
                    </a:lnTo>
                    <a:lnTo>
                      <a:pt x="0" y="61"/>
                    </a:lnTo>
                    <a:lnTo>
                      <a:pt x="12" y="66"/>
                    </a:lnTo>
                    <a:lnTo>
                      <a:pt x="17" y="92"/>
                    </a:lnTo>
                    <a:lnTo>
                      <a:pt x="24" y="97"/>
                    </a:lnTo>
                    <a:lnTo>
                      <a:pt x="21" y="120"/>
                    </a:lnTo>
                    <a:lnTo>
                      <a:pt x="17" y="123"/>
                    </a:lnTo>
                    <a:lnTo>
                      <a:pt x="14" y="137"/>
                    </a:lnTo>
                    <a:lnTo>
                      <a:pt x="21" y="137"/>
                    </a:lnTo>
                    <a:lnTo>
                      <a:pt x="24" y="151"/>
                    </a:lnTo>
                    <a:lnTo>
                      <a:pt x="17" y="158"/>
                    </a:lnTo>
                    <a:lnTo>
                      <a:pt x="14" y="177"/>
                    </a:lnTo>
                    <a:lnTo>
                      <a:pt x="9" y="191"/>
                    </a:lnTo>
                    <a:lnTo>
                      <a:pt x="9" y="198"/>
                    </a:lnTo>
                    <a:lnTo>
                      <a:pt x="5" y="208"/>
                    </a:lnTo>
                    <a:lnTo>
                      <a:pt x="12" y="224"/>
                    </a:lnTo>
                    <a:lnTo>
                      <a:pt x="21" y="243"/>
                    </a:lnTo>
                    <a:lnTo>
                      <a:pt x="24" y="248"/>
                    </a:lnTo>
                    <a:lnTo>
                      <a:pt x="31" y="243"/>
                    </a:lnTo>
                    <a:lnTo>
                      <a:pt x="43" y="248"/>
                    </a:lnTo>
                    <a:lnTo>
                      <a:pt x="57" y="239"/>
                    </a:lnTo>
                    <a:lnTo>
                      <a:pt x="59" y="234"/>
                    </a:lnTo>
                    <a:lnTo>
                      <a:pt x="59" y="222"/>
                    </a:lnTo>
                    <a:lnTo>
                      <a:pt x="66" y="217"/>
                    </a:lnTo>
                    <a:lnTo>
                      <a:pt x="76" y="215"/>
                    </a:lnTo>
                    <a:lnTo>
                      <a:pt x="92" y="227"/>
                    </a:lnTo>
                    <a:lnTo>
                      <a:pt x="99" y="232"/>
                    </a:lnTo>
                    <a:lnTo>
                      <a:pt x="106" y="210"/>
                    </a:lnTo>
                    <a:lnTo>
                      <a:pt x="113" y="170"/>
                    </a:lnTo>
                    <a:lnTo>
                      <a:pt x="121" y="144"/>
                    </a:lnTo>
                    <a:lnTo>
                      <a:pt x="123" y="127"/>
                    </a:lnTo>
                    <a:lnTo>
                      <a:pt x="116" y="118"/>
                    </a:lnTo>
                    <a:lnTo>
                      <a:pt x="116" y="106"/>
                    </a:lnTo>
                    <a:lnTo>
                      <a:pt x="128" y="94"/>
                    </a:lnTo>
                    <a:lnTo>
                      <a:pt x="135" y="80"/>
                    </a:lnTo>
                    <a:lnTo>
                      <a:pt x="128" y="56"/>
                    </a:lnTo>
                    <a:lnTo>
                      <a:pt x="125" y="40"/>
                    </a:lnTo>
                    <a:lnTo>
                      <a:pt x="118" y="35"/>
                    </a:lnTo>
                    <a:lnTo>
                      <a:pt x="121" y="28"/>
                    </a:lnTo>
                    <a:lnTo>
                      <a:pt x="118" y="23"/>
                    </a:lnTo>
                    <a:lnTo>
                      <a:pt x="118" y="16"/>
                    </a:lnTo>
                    <a:lnTo>
                      <a:pt x="116" y="11"/>
                    </a:lnTo>
                    <a:lnTo>
                      <a:pt x="111" y="9"/>
                    </a:lnTo>
                    <a:lnTo>
                      <a:pt x="102" y="2"/>
                    </a:lnTo>
                    <a:lnTo>
                      <a:pt x="92" y="0"/>
                    </a:lnTo>
                    <a:lnTo>
                      <a:pt x="85" y="0"/>
                    </a:lnTo>
                    <a:lnTo>
                      <a:pt x="85" y="7"/>
                    </a:lnTo>
                    <a:lnTo>
                      <a:pt x="78" y="11"/>
                    </a:lnTo>
                    <a:lnTo>
                      <a:pt x="71" y="14"/>
                    </a:lnTo>
                    <a:lnTo>
                      <a:pt x="57" y="30"/>
                    </a:lnTo>
                    <a:lnTo>
                      <a:pt x="45" y="33"/>
                    </a:lnTo>
                    <a:lnTo>
                      <a:pt x="40" y="37"/>
                    </a:lnTo>
                    <a:lnTo>
                      <a:pt x="28" y="40"/>
                    </a:lnTo>
                    <a:lnTo>
                      <a:pt x="19" y="37"/>
                    </a:lnTo>
                    <a:lnTo>
                      <a:pt x="9" y="33"/>
                    </a:lnTo>
                    <a:lnTo>
                      <a:pt x="12" y="21"/>
                    </a:lnTo>
                    <a:lnTo>
                      <a:pt x="9" y="23"/>
                    </a:lnTo>
                    <a:lnTo>
                      <a:pt x="5" y="26"/>
                    </a:lnTo>
                    <a:lnTo>
                      <a:pt x="9" y="33"/>
                    </a:lnTo>
                    <a:lnTo>
                      <a:pt x="5" y="4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6" name="Freeform 602"/>
              <p:cNvSpPr>
                <a:spLocks/>
              </p:cNvSpPr>
              <p:nvPr/>
            </p:nvSpPr>
            <p:spPr bwMode="auto">
              <a:xfrm>
                <a:off x="1974" y="3438"/>
                <a:ext cx="43" cy="33"/>
              </a:xfrm>
              <a:custGeom>
                <a:avLst/>
                <a:gdLst/>
                <a:ahLst/>
                <a:cxnLst>
                  <a:cxn ang="0">
                    <a:pos x="2" y="9"/>
                  </a:cxn>
                  <a:cxn ang="0">
                    <a:pos x="2" y="14"/>
                  </a:cxn>
                  <a:cxn ang="0">
                    <a:pos x="12" y="16"/>
                  </a:cxn>
                  <a:cxn ang="0">
                    <a:pos x="24" y="23"/>
                  </a:cxn>
                  <a:cxn ang="0">
                    <a:pos x="36" y="33"/>
                  </a:cxn>
                  <a:cxn ang="0">
                    <a:pos x="43" y="26"/>
                  </a:cxn>
                  <a:cxn ang="0">
                    <a:pos x="38" y="12"/>
                  </a:cxn>
                  <a:cxn ang="0">
                    <a:pos x="26" y="0"/>
                  </a:cxn>
                  <a:cxn ang="0">
                    <a:pos x="5" y="2"/>
                  </a:cxn>
                  <a:cxn ang="0">
                    <a:pos x="0" y="4"/>
                  </a:cxn>
                  <a:cxn ang="0">
                    <a:pos x="2" y="9"/>
                  </a:cxn>
                </a:cxnLst>
                <a:rect l="0" t="0" r="r" b="b"/>
                <a:pathLst>
                  <a:path w="43" h="33">
                    <a:moveTo>
                      <a:pt x="2" y="9"/>
                    </a:moveTo>
                    <a:lnTo>
                      <a:pt x="2" y="14"/>
                    </a:lnTo>
                    <a:lnTo>
                      <a:pt x="12" y="16"/>
                    </a:lnTo>
                    <a:lnTo>
                      <a:pt x="24" y="23"/>
                    </a:lnTo>
                    <a:lnTo>
                      <a:pt x="36" y="33"/>
                    </a:lnTo>
                    <a:lnTo>
                      <a:pt x="43" y="26"/>
                    </a:lnTo>
                    <a:lnTo>
                      <a:pt x="38" y="12"/>
                    </a:lnTo>
                    <a:lnTo>
                      <a:pt x="26" y="0"/>
                    </a:lnTo>
                    <a:lnTo>
                      <a:pt x="5" y="2"/>
                    </a:lnTo>
                    <a:lnTo>
                      <a:pt x="0" y="4"/>
                    </a:lnTo>
                    <a:lnTo>
                      <a:pt x="2" y="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7" name="Freeform 603"/>
              <p:cNvSpPr>
                <a:spLocks/>
              </p:cNvSpPr>
              <p:nvPr/>
            </p:nvSpPr>
            <p:spPr bwMode="auto">
              <a:xfrm>
                <a:off x="1849" y="3442"/>
                <a:ext cx="92" cy="71"/>
              </a:xfrm>
              <a:custGeom>
                <a:avLst/>
                <a:gdLst/>
                <a:ahLst/>
                <a:cxnLst>
                  <a:cxn ang="0">
                    <a:pos x="0" y="31"/>
                  </a:cxn>
                  <a:cxn ang="0">
                    <a:pos x="2" y="36"/>
                  </a:cxn>
                  <a:cxn ang="0">
                    <a:pos x="7" y="36"/>
                  </a:cxn>
                  <a:cxn ang="0">
                    <a:pos x="12" y="43"/>
                  </a:cxn>
                  <a:cxn ang="0">
                    <a:pos x="12" y="45"/>
                  </a:cxn>
                  <a:cxn ang="0">
                    <a:pos x="16" y="38"/>
                  </a:cxn>
                  <a:cxn ang="0">
                    <a:pos x="21" y="36"/>
                  </a:cxn>
                  <a:cxn ang="0">
                    <a:pos x="26" y="36"/>
                  </a:cxn>
                  <a:cxn ang="0">
                    <a:pos x="30" y="41"/>
                  </a:cxn>
                  <a:cxn ang="0">
                    <a:pos x="28" y="45"/>
                  </a:cxn>
                  <a:cxn ang="0">
                    <a:pos x="28" y="53"/>
                  </a:cxn>
                  <a:cxn ang="0">
                    <a:pos x="33" y="57"/>
                  </a:cxn>
                  <a:cxn ang="0">
                    <a:pos x="45" y="62"/>
                  </a:cxn>
                  <a:cxn ang="0">
                    <a:pos x="49" y="62"/>
                  </a:cxn>
                  <a:cxn ang="0">
                    <a:pos x="54" y="69"/>
                  </a:cxn>
                  <a:cxn ang="0">
                    <a:pos x="56" y="71"/>
                  </a:cxn>
                  <a:cxn ang="0">
                    <a:pos x="61" y="67"/>
                  </a:cxn>
                  <a:cxn ang="0">
                    <a:pos x="64" y="67"/>
                  </a:cxn>
                  <a:cxn ang="0">
                    <a:pos x="71" y="62"/>
                  </a:cxn>
                  <a:cxn ang="0">
                    <a:pos x="75" y="53"/>
                  </a:cxn>
                  <a:cxn ang="0">
                    <a:pos x="78" y="48"/>
                  </a:cxn>
                  <a:cxn ang="0">
                    <a:pos x="82" y="43"/>
                  </a:cxn>
                  <a:cxn ang="0">
                    <a:pos x="85" y="38"/>
                  </a:cxn>
                  <a:cxn ang="0">
                    <a:pos x="90" y="36"/>
                  </a:cxn>
                  <a:cxn ang="0">
                    <a:pos x="92" y="31"/>
                  </a:cxn>
                  <a:cxn ang="0">
                    <a:pos x="92" y="24"/>
                  </a:cxn>
                  <a:cxn ang="0">
                    <a:pos x="87" y="22"/>
                  </a:cxn>
                  <a:cxn ang="0">
                    <a:pos x="85" y="19"/>
                  </a:cxn>
                  <a:cxn ang="0">
                    <a:pos x="82" y="19"/>
                  </a:cxn>
                  <a:cxn ang="0">
                    <a:pos x="82" y="22"/>
                  </a:cxn>
                  <a:cxn ang="0">
                    <a:pos x="78" y="24"/>
                  </a:cxn>
                  <a:cxn ang="0">
                    <a:pos x="75" y="24"/>
                  </a:cxn>
                  <a:cxn ang="0">
                    <a:pos x="71" y="19"/>
                  </a:cxn>
                  <a:cxn ang="0">
                    <a:pos x="68" y="17"/>
                  </a:cxn>
                  <a:cxn ang="0">
                    <a:pos x="68" y="12"/>
                  </a:cxn>
                  <a:cxn ang="0">
                    <a:pos x="71" y="12"/>
                  </a:cxn>
                  <a:cxn ang="0">
                    <a:pos x="73" y="12"/>
                  </a:cxn>
                  <a:cxn ang="0">
                    <a:pos x="75" y="8"/>
                  </a:cxn>
                  <a:cxn ang="0">
                    <a:pos x="73" y="10"/>
                  </a:cxn>
                  <a:cxn ang="0">
                    <a:pos x="68" y="10"/>
                  </a:cxn>
                  <a:cxn ang="0">
                    <a:pos x="66" y="8"/>
                  </a:cxn>
                  <a:cxn ang="0">
                    <a:pos x="66" y="5"/>
                  </a:cxn>
                  <a:cxn ang="0">
                    <a:pos x="73" y="3"/>
                  </a:cxn>
                  <a:cxn ang="0">
                    <a:pos x="78" y="0"/>
                  </a:cxn>
                  <a:cxn ang="0">
                    <a:pos x="75" y="0"/>
                  </a:cxn>
                  <a:cxn ang="0">
                    <a:pos x="68" y="3"/>
                  </a:cxn>
                  <a:cxn ang="0">
                    <a:pos x="66" y="3"/>
                  </a:cxn>
                  <a:cxn ang="0">
                    <a:pos x="61" y="0"/>
                  </a:cxn>
                  <a:cxn ang="0">
                    <a:pos x="54" y="3"/>
                  </a:cxn>
                  <a:cxn ang="0">
                    <a:pos x="40" y="5"/>
                  </a:cxn>
                  <a:cxn ang="0">
                    <a:pos x="28" y="10"/>
                  </a:cxn>
                  <a:cxn ang="0">
                    <a:pos x="21" y="17"/>
                  </a:cxn>
                  <a:cxn ang="0">
                    <a:pos x="16" y="19"/>
                  </a:cxn>
                  <a:cxn ang="0">
                    <a:pos x="9" y="24"/>
                  </a:cxn>
                  <a:cxn ang="0">
                    <a:pos x="2" y="26"/>
                  </a:cxn>
                  <a:cxn ang="0">
                    <a:pos x="0" y="29"/>
                  </a:cxn>
                  <a:cxn ang="0">
                    <a:pos x="0" y="31"/>
                  </a:cxn>
                </a:cxnLst>
                <a:rect l="0" t="0" r="r" b="b"/>
                <a:pathLst>
                  <a:path w="92" h="71">
                    <a:moveTo>
                      <a:pt x="0" y="31"/>
                    </a:moveTo>
                    <a:lnTo>
                      <a:pt x="2" y="36"/>
                    </a:lnTo>
                    <a:lnTo>
                      <a:pt x="7" y="36"/>
                    </a:lnTo>
                    <a:lnTo>
                      <a:pt x="12" y="43"/>
                    </a:lnTo>
                    <a:lnTo>
                      <a:pt x="12" y="45"/>
                    </a:lnTo>
                    <a:lnTo>
                      <a:pt x="16" y="38"/>
                    </a:lnTo>
                    <a:lnTo>
                      <a:pt x="21" y="36"/>
                    </a:lnTo>
                    <a:lnTo>
                      <a:pt x="26" y="36"/>
                    </a:lnTo>
                    <a:lnTo>
                      <a:pt x="30" y="41"/>
                    </a:lnTo>
                    <a:lnTo>
                      <a:pt x="28" y="45"/>
                    </a:lnTo>
                    <a:lnTo>
                      <a:pt x="28" y="53"/>
                    </a:lnTo>
                    <a:lnTo>
                      <a:pt x="33" y="57"/>
                    </a:lnTo>
                    <a:lnTo>
                      <a:pt x="45" y="62"/>
                    </a:lnTo>
                    <a:lnTo>
                      <a:pt x="49" y="62"/>
                    </a:lnTo>
                    <a:lnTo>
                      <a:pt x="54" y="69"/>
                    </a:lnTo>
                    <a:lnTo>
                      <a:pt x="56" y="71"/>
                    </a:lnTo>
                    <a:lnTo>
                      <a:pt x="61" y="67"/>
                    </a:lnTo>
                    <a:lnTo>
                      <a:pt x="64" y="67"/>
                    </a:lnTo>
                    <a:lnTo>
                      <a:pt x="71" y="62"/>
                    </a:lnTo>
                    <a:lnTo>
                      <a:pt x="75" y="53"/>
                    </a:lnTo>
                    <a:lnTo>
                      <a:pt x="78" y="48"/>
                    </a:lnTo>
                    <a:lnTo>
                      <a:pt x="82" y="43"/>
                    </a:lnTo>
                    <a:lnTo>
                      <a:pt x="85" y="38"/>
                    </a:lnTo>
                    <a:lnTo>
                      <a:pt x="90" y="36"/>
                    </a:lnTo>
                    <a:lnTo>
                      <a:pt x="92" y="31"/>
                    </a:lnTo>
                    <a:lnTo>
                      <a:pt x="92" y="24"/>
                    </a:lnTo>
                    <a:lnTo>
                      <a:pt x="87" y="22"/>
                    </a:lnTo>
                    <a:lnTo>
                      <a:pt x="85" y="19"/>
                    </a:lnTo>
                    <a:lnTo>
                      <a:pt x="82" y="19"/>
                    </a:lnTo>
                    <a:lnTo>
                      <a:pt x="82" y="22"/>
                    </a:lnTo>
                    <a:lnTo>
                      <a:pt x="78" y="24"/>
                    </a:lnTo>
                    <a:lnTo>
                      <a:pt x="75" y="24"/>
                    </a:lnTo>
                    <a:lnTo>
                      <a:pt x="71" y="19"/>
                    </a:lnTo>
                    <a:lnTo>
                      <a:pt x="68" y="17"/>
                    </a:lnTo>
                    <a:lnTo>
                      <a:pt x="68" y="12"/>
                    </a:lnTo>
                    <a:lnTo>
                      <a:pt x="71" y="12"/>
                    </a:lnTo>
                    <a:lnTo>
                      <a:pt x="73" y="12"/>
                    </a:lnTo>
                    <a:lnTo>
                      <a:pt x="75" y="8"/>
                    </a:lnTo>
                    <a:lnTo>
                      <a:pt x="73" y="10"/>
                    </a:lnTo>
                    <a:lnTo>
                      <a:pt x="68" y="10"/>
                    </a:lnTo>
                    <a:lnTo>
                      <a:pt x="66" y="8"/>
                    </a:lnTo>
                    <a:lnTo>
                      <a:pt x="66" y="5"/>
                    </a:lnTo>
                    <a:lnTo>
                      <a:pt x="73" y="3"/>
                    </a:lnTo>
                    <a:lnTo>
                      <a:pt x="78" y="0"/>
                    </a:lnTo>
                    <a:lnTo>
                      <a:pt x="75" y="0"/>
                    </a:lnTo>
                    <a:lnTo>
                      <a:pt x="68" y="3"/>
                    </a:lnTo>
                    <a:lnTo>
                      <a:pt x="66" y="3"/>
                    </a:lnTo>
                    <a:lnTo>
                      <a:pt x="61" y="0"/>
                    </a:lnTo>
                    <a:lnTo>
                      <a:pt x="54" y="3"/>
                    </a:lnTo>
                    <a:lnTo>
                      <a:pt x="40" y="5"/>
                    </a:lnTo>
                    <a:lnTo>
                      <a:pt x="28" y="10"/>
                    </a:lnTo>
                    <a:lnTo>
                      <a:pt x="21" y="17"/>
                    </a:lnTo>
                    <a:lnTo>
                      <a:pt x="16" y="19"/>
                    </a:lnTo>
                    <a:lnTo>
                      <a:pt x="9" y="24"/>
                    </a:lnTo>
                    <a:lnTo>
                      <a:pt x="2" y="26"/>
                    </a:lnTo>
                    <a:lnTo>
                      <a:pt x="0" y="29"/>
                    </a:lnTo>
                    <a:lnTo>
                      <a:pt x="0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8" name="Freeform 604"/>
              <p:cNvSpPr>
                <a:spLocks/>
              </p:cNvSpPr>
              <p:nvPr/>
            </p:nvSpPr>
            <p:spPr bwMode="auto">
              <a:xfrm>
                <a:off x="1742" y="3511"/>
                <a:ext cx="38" cy="28"/>
              </a:xfrm>
              <a:custGeom>
                <a:avLst/>
                <a:gdLst/>
                <a:ahLst/>
                <a:cxnLst>
                  <a:cxn ang="0">
                    <a:pos x="17" y="24"/>
                  </a:cxn>
                  <a:cxn ang="0">
                    <a:pos x="17" y="21"/>
                  </a:cxn>
                  <a:cxn ang="0">
                    <a:pos x="19" y="19"/>
                  </a:cxn>
                  <a:cxn ang="0">
                    <a:pos x="24" y="19"/>
                  </a:cxn>
                  <a:cxn ang="0">
                    <a:pos x="29" y="17"/>
                  </a:cxn>
                  <a:cxn ang="0">
                    <a:pos x="29" y="12"/>
                  </a:cxn>
                  <a:cxn ang="0">
                    <a:pos x="33" y="14"/>
                  </a:cxn>
                  <a:cxn ang="0">
                    <a:pos x="38" y="10"/>
                  </a:cxn>
                  <a:cxn ang="0">
                    <a:pos x="36" y="7"/>
                  </a:cxn>
                  <a:cxn ang="0">
                    <a:pos x="38" y="5"/>
                  </a:cxn>
                  <a:cxn ang="0">
                    <a:pos x="38" y="2"/>
                  </a:cxn>
                  <a:cxn ang="0">
                    <a:pos x="33" y="2"/>
                  </a:cxn>
                  <a:cxn ang="0">
                    <a:pos x="33" y="0"/>
                  </a:cxn>
                  <a:cxn ang="0">
                    <a:pos x="26" y="0"/>
                  </a:cxn>
                  <a:cxn ang="0">
                    <a:pos x="22" y="0"/>
                  </a:cxn>
                  <a:cxn ang="0">
                    <a:pos x="19" y="2"/>
                  </a:cxn>
                  <a:cxn ang="0">
                    <a:pos x="17" y="2"/>
                  </a:cxn>
                  <a:cxn ang="0">
                    <a:pos x="14" y="2"/>
                  </a:cxn>
                  <a:cxn ang="0">
                    <a:pos x="10" y="7"/>
                  </a:cxn>
                  <a:cxn ang="0">
                    <a:pos x="7" y="7"/>
                  </a:cxn>
                  <a:cxn ang="0">
                    <a:pos x="10" y="10"/>
                  </a:cxn>
                  <a:cxn ang="0">
                    <a:pos x="10" y="12"/>
                  </a:cxn>
                  <a:cxn ang="0">
                    <a:pos x="7" y="10"/>
                  </a:cxn>
                  <a:cxn ang="0">
                    <a:pos x="5" y="10"/>
                  </a:cxn>
                  <a:cxn ang="0">
                    <a:pos x="3" y="10"/>
                  </a:cxn>
                  <a:cxn ang="0">
                    <a:pos x="3" y="12"/>
                  </a:cxn>
                  <a:cxn ang="0">
                    <a:pos x="0" y="17"/>
                  </a:cxn>
                  <a:cxn ang="0">
                    <a:pos x="0" y="21"/>
                  </a:cxn>
                  <a:cxn ang="0">
                    <a:pos x="3" y="21"/>
                  </a:cxn>
                  <a:cxn ang="0">
                    <a:pos x="5" y="21"/>
                  </a:cxn>
                  <a:cxn ang="0">
                    <a:pos x="7" y="21"/>
                  </a:cxn>
                  <a:cxn ang="0">
                    <a:pos x="10" y="21"/>
                  </a:cxn>
                  <a:cxn ang="0">
                    <a:pos x="12" y="21"/>
                  </a:cxn>
                  <a:cxn ang="0">
                    <a:pos x="12" y="24"/>
                  </a:cxn>
                  <a:cxn ang="0">
                    <a:pos x="12" y="26"/>
                  </a:cxn>
                  <a:cxn ang="0">
                    <a:pos x="14" y="26"/>
                  </a:cxn>
                  <a:cxn ang="0">
                    <a:pos x="17" y="28"/>
                  </a:cxn>
                  <a:cxn ang="0">
                    <a:pos x="17" y="26"/>
                  </a:cxn>
                  <a:cxn ang="0">
                    <a:pos x="17" y="24"/>
                  </a:cxn>
                </a:cxnLst>
                <a:rect l="0" t="0" r="r" b="b"/>
                <a:pathLst>
                  <a:path w="38" h="28">
                    <a:moveTo>
                      <a:pt x="17" y="24"/>
                    </a:moveTo>
                    <a:lnTo>
                      <a:pt x="17" y="21"/>
                    </a:lnTo>
                    <a:lnTo>
                      <a:pt x="19" y="19"/>
                    </a:lnTo>
                    <a:lnTo>
                      <a:pt x="24" y="19"/>
                    </a:lnTo>
                    <a:lnTo>
                      <a:pt x="29" y="17"/>
                    </a:lnTo>
                    <a:lnTo>
                      <a:pt x="29" y="12"/>
                    </a:lnTo>
                    <a:lnTo>
                      <a:pt x="33" y="14"/>
                    </a:lnTo>
                    <a:lnTo>
                      <a:pt x="38" y="10"/>
                    </a:lnTo>
                    <a:lnTo>
                      <a:pt x="36" y="7"/>
                    </a:lnTo>
                    <a:lnTo>
                      <a:pt x="38" y="5"/>
                    </a:lnTo>
                    <a:lnTo>
                      <a:pt x="38" y="2"/>
                    </a:lnTo>
                    <a:lnTo>
                      <a:pt x="33" y="2"/>
                    </a:lnTo>
                    <a:lnTo>
                      <a:pt x="33" y="0"/>
                    </a:lnTo>
                    <a:lnTo>
                      <a:pt x="26" y="0"/>
                    </a:lnTo>
                    <a:lnTo>
                      <a:pt x="22" y="0"/>
                    </a:lnTo>
                    <a:lnTo>
                      <a:pt x="19" y="2"/>
                    </a:lnTo>
                    <a:lnTo>
                      <a:pt x="17" y="2"/>
                    </a:lnTo>
                    <a:lnTo>
                      <a:pt x="14" y="2"/>
                    </a:lnTo>
                    <a:lnTo>
                      <a:pt x="10" y="7"/>
                    </a:lnTo>
                    <a:lnTo>
                      <a:pt x="7" y="7"/>
                    </a:lnTo>
                    <a:lnTo>
                      <a:pt x="10" y="10"/>
                    </a:lnTo>
                    <a:lnTo>
                      <a:pt x="10" y="12"/>
                    </a:lnTo>
                    <a:lnTo>
                      <a:pt x="7" y="10"/>
                    </a:lnTo>
                    <a:lnTo>
                      <a:pt x="5" y="10"/>
                    </a:lnTo>
                    <a:lnTo>
                      <a:pt x="3" y="10"/>
                    </a:lnTo>
                    <a:lnTo>
                      <a:pt x="3" y="12"/>
                    </a:lnTo>
                    <a:lnTo>
                      <a:pt x="0" y="17"/>
                    </a:lnTo>
                    <a:lnTo>
                      <a:pt x="0" y="21"/>
                    </a:lnTo>
                    <a:lnTo>
                      <a:pt x="3" y="21"/>
                    </a:lnTo>
                    <a:lnTo>
                      <a:pt x="5" y="21"/>
                    </a:lnTo>
                    <a:lnTo>
                      <a:pt x="7" y="21"/>
                    </a:lnTo>
                    <a:lnTo>
                      <a:pt x="10" y="21"/>
                    </a:lnTo>
                    <a:lnTo>
                      <a:pt x="12" y="21"/>
                    </a:lnTo>
                    <a:lnTo>
                      <a:pt x="12" y="24"/>
                    </a:lnTo>
                    <a:lnTo>
                      <a:pt x="12" y="26"/>
                    </a:lnTo>
                    <a:lnTo>
                      <a:pt x="14" y="26"/>
                    </a:lnTo>
                    <a:lnTo>
                      <a:pt x="17" y="28"/>
                    </a:lnTo>
                    <a:lnTo>
                      <a:pt x="17" y="26"/>
                    </a:lnTo>
                    <a:lnTo>
                      <a:pt x="17" y="2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29" name="Freeform 605"/>
              <p:cNvSpPr>
                <a:spLocks/>
              </p:cNvSpPr>
              <p:nvPr/>
            </p:nvSpPr>
            <p:spPr bwMode="auto">
              <a:xfrm>
                <a:off x="1955" y="3071"/>
                <a:ext cx="364" cy="109"/>
              </a:xfrm>
              <a:custGeom>
                <a:avLst/>
                <a:gdLst/>
                <a:ahLst/>
                <a:cxnLst>
                  <a:cxn ang="0">
                    <a:pos x="364" y="7"/>
                  </a:cxn>
                  <a:cxn ang="0">
                    <a:pos x="355" y="12"/>
                  </a:cxn>
                  <a:cxn ang="0">
                    <a:pos x="338" y="19"/>
                  </a:cxn>
                  <a:cxn ang="0">
                    <a:pos x="327" y="28"/>
                  </a:cxn>
                  <a:cxn ang="0">
                    <a:pos x="315" y="35"/>
                  </a:cxn>
                  <a:cxn ang="0">
                    <a:pos x="298" y="40"/>
                  </a:cxn>
                  <a:cxn ang="0">
                    <a:pos x="291" y="50"/>
                  </a:cxn>
                  <a:cxn ang="0">
                    <a:pos x="291" y="59"/>
                  </a:cxn>
                  <a:cxn ang="0">
                    <a:pos x="286" y="64"/>
                  </a:cxn>
                  <a:cxn ang="0">
                    <a:pos x="267" y="66"/>
                  </a:cxn>
                  <a:cxn ang="0">
                    <a:pos x="246" y="71"/>
                  </a:cxn>
                  <a:cxn ang="0">
                    <a:pos x="230" y="69"/>
                  </a:cxn>
                  <a:cxn ang="0">
                    <a:pos x="213" y="57"/>
                  </a:cxn>
                  <a:cxn ang="0">
                    <a:pos x="204" y="54"/>
                  </a:cxn>
                  <a:cxn ang="0">
                    <a:pos x="189" y="50"/>
                  </a:cxn>
                  <a:cxn ang="0">
                    <a:pos x="192" y="43"/>
                  </a:cxn>
                  <a:cxn ang="0">
                    <a:pos x="189" y="35"/>
                  </a:cxn>
                  <a:cxn ang="0">
                    <a:pos x="180" y="35"/>
                  </a:cxn>
                  <a:cxn ang="0">
                    <a:pos x="168" y="33"/>
                  </a:cxn>
                  <a:cxn ang="0">
                    <a:pos x="163" y="26"/>
                  </a:cxn>
                  <a:cxn ang="0">
                    <a:pos x="154" y="24"/>
                  </a:cxn>
                  <a:cxn ang="0">
                    <a:pos x="149" y="33"/>
                  </a:cxn>
                  <a:cxn ang="0">
                    <a:pos x="140" y="28"/>
                  </a:cxn>
                  <a:cxn ang="0">
                    <a:pos x="133" y="21"/>
                  </a:cxn>
                  <a:cxn ang="0">
                    <a:pos x="118" y="14"/>
                  </a:cxn>
                  <a:cxn ang="0">
                    <a:pos x="104" y="12"/>
                  </a:cxn>
                  <a:cxn ang="0">
                    <a:pos x="97" y="7"/>
                  </a:cxn>
                  <a:cxn ang="0">
                    <a:pos x="97" y="0"/>
                  </a:cxn>
                  <a:cxn ang="0">
                    <a:pos x="85" y="0"/>
                  </a:cxn>
                  <a:cxn ang="0">
                    <a:pos x="66" y="12"/>
                  </a:cxn>
                  <a:cxn ang="0">
                    <a:pos x="55" y="14"/>
                  </a:cxn>
                  <a:cxn ang="0">
                    <a:pos x="45" y="21"/>
                  </a:cxn>
                  <a:cxn ang="0">
                    <a:pos x="36" y="19"/>
                  </a:cxn>
                  <a:cxn ang="0">
                    <a:pos x="26" y="26"/>
                  </a:cxn>
                  <a:cxn ang="0">
                    <a:pos x="17" y="33"/>
                  </a:cxn>
                  <a:cxn ang="0">
                    <a:pos x="10" y="45"/>
                  </a:cxn>
                  <a:cxn ang="0">
                    <a:pos x="5" y="61"/>
                  </a:cxn>
                  <a:cxn ang="0">
                    <a:pos x="3" y="76"/>
                  </a:cxn>
                  <a:cxn ang="0">
                    <a:pos x="0" y="95"/>
                  </a:cxn>
                  <a:cxn ang="0">
                    <a:pos x="5" y="99"/>
                  </a:cxn>
                  <a:cxn ang="0">
                    <a:pos x="7" y="109"/>
                  </a:cxn>
                </a:cxnLst>
                <a:rect l="0" t="0" r="r" b="b"/>
                <a:pathLst>
                  <a:path w="364" h="109">
                    <a:moveTo>
                      <a:pt x="364" y="7"/>
                    </a:moveTo>
                    <a:lnTo>
                      <a:pt x="355" y="12"/>
                    </a:lnTo>
                    <a:lnTo>
                      <a:pt x="338" y="19"/>
                    </a:lnTo>
                    <a:lnTo>
                      <a:pt x="327" y="28"/>
                    </a:lnTo>
                    <a:lnTo>
                      <a:pt x="315" y="35"/>
                    </a:lnTo>
                    <a:lnTo>
                      <a:pt x="298" y="40"/>
                    </a:lnTo>
                    <a:lnTo>
                      <a:pt x="291" y="50"/>
                    </a:lnTo>
                    <a:lnTo>
                      <a:pt x="291" y="59"/>
                    </a:lnTo>
                    <a:lnTo>
                      <a:pt x="286" y="64"/>
                    </a:lnTo>
                    <a:lnTo>
                      <a:pt x="267" y="66"/>
                    </a:lnTo>
                    <a:lnTo>
                      <a:pt x="246" y="71"/>
                    </a:lnTo>
                    <a:lnTo>
                      <a:pt x="230" y="69"/>
                    </a:lnTo>
                    <a:lnTo>
                      <a:pt x="213" y="57"/>
                    </a:lnTo>
                    <a:lnTo>
                      <a:pt x="204" y="54"/>
                    </a:lnTo>
                    <a:lnTo>
                      <a:pt x="189" y="50"/>
                    </a:lnTo>
                    <a:lnTo>
                      <a:pt x="192" y="43"/>
                    </a:lnTo>
                    <a:lnTo>
                      <a:pt x="189" y="35"/>
                    </a:lnTo>
                    <a:lnTo>
                      <a:pt x="180" y="35"/>
                    </a:lnTo>
                    <a:lnTo>
                      <a:pt x="168" y="33"/>
                    </a:lnTo>
                    <a:lnTo>
                      <a:pt x="163" y="26"/>
                    </a:lnTo>
                    <a:lnTo>
                      <a:pt x="154" y="24"/>
                    </a:lnTo>
                    <a:lnTo>
                      <a:pt x="149" y="33"/>
                    </a:lnTo>
                    <a:lnTo>
                      <a:pt x="140" y="28"/>
                    </a:lnTo>
                    <a:lnTo>
                      <a:pt x="133" y="21"/>
                    </a:lnTo>
                    <a:lnTo>
                      <a:pt x="118" y="14"/>
                    </a:lnTo>
                    <a:lnTo>
                      <a:pt x="104" y="12"/>
                    </a:lnTo>
                    <a:lnTo>
                      <a:pt x="97" y="7"/>
                    </a:lnTo>
                    <a:lnTo>
                      <a:pt x="97" y="0"/>
                    </a:lnTo>
                    <a:lnTo>
                      <a:pt x="85" y="0"/>
                    </a:lnTo>
                    <a:lnTo>
                      <a:pt x="66" y="12"/>
                    </a:lnTo>
                    <a:lnTo>
                      <a:pt x="55" y="14"/>
                    </a:lnTo>
                    <a:lnTo>
                      <a:pt x="45" y="21"/>
                    </a:lnTo>
                    <a:lnTo>
                      <a:pt x="36" y="19"/>
                    </a:lnTo>
                    <a:lnTo>
                      <a:pt x="26" y="26"/>
                    </a:lnTo>
                    <a:lnTo>
                      <a:pt x="17" y="33"/>
                    </a:lnTo>
                    <a:lnTo>
                      <a:pt x="10" y="45"/>
                    </a:lnTo>
                    <a:lnTo>
                      <a:pt x="5" y="61"/>
                    </a:lnTo>
                    <a:lnTo>
                      <a:pt x="3" y="76"/>
                    </a:lnTo>
                    <a:lnTo>
                      <a:pt x="0" y="95"/>
                    </a:lnTo>
                    <a:lnTo>
                      <a:pt x="5" y="99"/>
                    </a:lnTo>
                    <a:lnTo>
                      <a:pt x="7" y="10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0" name="Freeform 606"/>
              <p:cNvSpPr>
                <a:spLocks/>
              </p:cNvSpPr>
              <p:nvPr/>
            </p:nvSpPr>
            <p:spPr bwMode="auto">
              <a:xfrm>
                <a:off x="1546" y="3180"/>
                <a:ext cx="426" cy="454"/>
              </a:xfrm>
              <a:custGeom>
                <a:avLst/>
                <a:gdLst/>
                <a:ahLst/>
                <a:cxnLst>
                  <a:cxn ang="0">
                    <a:pos x="416" y="0"/>
                  </a:cxn>
                  <a:cxn ang="0">
                    <a:pos x="414" y="7"/>
                  </a:cxn>
                  <a:cxn ang="0">
                    <a:pos x="426" y="12"/>
                  </a:cxn>
                  <a:cxn ang="0">
                    <a:pos x="421" y="19"/>
                  </a:cxn>
                  <a:cxn ang="0">
                    <a:pos x="409" y="19"/>
                  </a:cxn>
                  <a:cxn ang="0">
                    <a:pos x="409" y="31"/>
                  </a:cxn>
                  <a:cxn ang="0">
                    <a:pos x="412" y="52"/>
                  </a:cxn>
                  <a:cxn ang="0">
                    <a:pos x="402" y="59"/>
                  </a:cxn>
                  <a:cxn ang="0">
                    <a:pos x="376" y="76"/>
                  </a:cxn>
                  <a:cxn ang="0">
                    <a:pos x="345" y="85"/>
                  </a:cxn>
                  <a:cxn ang="0">
                    <a:pos x="329" y="90"/>
                  </a:cxn>
                  <a:cxn ang="0">
                    <a:pos x="317" y="102"/>
                  </a:cxn>
                  <a:cxn ang="0">
                    <a:pos x="312" y="106"/>
                  </a:cxn>
                  <a:cxn ang="0">
                    <a:pos x="293" y="109"/>
                  </a:cxn>
                  <a:cxn ang="0">
                    <a:pos x="267" y="111"/>
                  </a:cxn>
                  <a:cxn ang="0">
                    <a:pos x="248" y="113"/>
                  </a:cxn>
                  <a:cxn ang="0">
                    <a:pos x="229" y="116"/>
                  </a:cxn>
                  <a:cxn ang="0">
                    <a:pos x="215" y="118"/>
                  </a:cxn>
                  <a:cxn ang="0">
                    <a:pos x="194" y="137"/>
                  </a:cxn>
                  <a:cxn ang="0">
                    <a:pos x="201" y="151"/>
                  </a:cxn>
                  <a:cxn ang="0">
                    <a:pos x="196" y="156"/>
                  </a:cxn>
                  <a:cxn ang="0">
                    <a:pos x="177" y="158"/>
                  </a:cxn>
                  <a:cxn ang="0">
                    <a:pos x="158" y="180"/>
                  </a:cxn>
                  <a:cxn ang="0">
                    <a:pos x="132" y="203"/>
                  </a:cxn>
                  <a:cxn ang="0">
                    <a:pos x="99" y="239"/>
                  </a:cxn>
                  <a:cxn ang="0">
                    <a:pos x="83" y="260"/>
                  </a:cxn>
                  <a:cxn ang="0">
                    <a:pos x="80" y="286"/>
                  </a:cxn>
                  <a:cxn ang="0">
                    <a:pos x="85" y="315"/>
                  </a:cxn>
                  <a:cxn ang="0">
                    <a:pos x="92" y="333"/>
                  </a:cxn>
                  <a:cxn ang="0">
                    <a:pos x="109" y="345"/>
                  </a:cxn>
                  <a:cxn ang="0">
                    <a:pos x="113" y="352"/>
                  </a:cxn>
                  <a:cxn ang="0">
                    <a:pos x="92" y="359"/>
                  </a:cxn>
                  <a:cxn ang="0">
                    <a:pos x="83" y="369"/>
                  </a:cxn>
                  <a:cxn ang="0">
                    <a:pos x="61" y="371"/>
                  </a:cxn>
                  <a:cxn ang="0">
                    <a:pos x="57" y="376"/>
                  </a:cxn>
                  <a:cxn ang="0">
                    <a:pos x="52" y="381"/>
                  </a:cxn>
                  <a:cxn ang="0">
                    <a:pos x="43" y="385"/>
                  </a:cxn>
                  <a:cxn ang="0">
                    <a:pos x="40" y="397"/>
                  </a:cxn>
                  <a:cxn ang="0">
                    <a:pos x="28" y="400"/>
                  </a:cxn>
                  <a:cxn ang="0">
                    <a:pos x="24" y="419"/>
                  </a:cxn>
                  <a:cxn ang="0">
                    <a:pos x="14" y="426"/>
                  </a:cxn>
                  <a:cxn ang="0">
                    <a:pos x="7" y="440"/>
                  </a:cxn>
                  <a:cxn ang="0">
                    <a:pos x="0" y="445"/>
                  </a:cxn>
                  <a:cxn ang="0">
                    <a:pos x="2" y="452"/>
                  </a:cxn>
                  <a:cxn ang="0">
                    <a:pos x="12" y="454"/>
                  </a:cxn>
                </a:cxnLst>
                <a:rect l="0" t="0" r="r" b="b"/>
                <a:pathLst>
                  <a:path w="426" h="454">
                    <a:moveTo>
                      <a:pt x="416" y="0"/>
                    </a:moveTo>
                    <a:lnTo>
                      <a:pt x="414" y="7"/>
                    </a:lnTo>
                    <a:lnTo>
                      <a:pt x="426" y="12"/>
                    </a:lnTo>
                    <a:lnTo>
                      <a:pt x="421" y="19"/>
                    </a:lnTo>
                    <a:lnTo>
                      <a:pt x="409" y="19"/>
                    </a:lnTo>
                    <a:lnTo>
                      <a:pt x="409" y="31"/>
                    </a:lnTo>
                    <a:lnTo>
                      <a:pt x="412" y="52"/>
                    </a:lnTo>
                    <a:lnTo>
                      <a:pt x="402" y="59"/>
                    </a:lnTo>
                    <a:lnTo>
                      <a:pt x="376" y="76"/>
                    </a:lnTo>
                    <a:lnTo>
                      <a:pt x="345" y="85"/>
                    </a:lnTo>
                    <a:lnTo>
                      <a:pt x="329" y="90"/>
                    </a:lnTo>
                    <a:lnTo>
                      <a:pt x="317" y="102"/>
                    </a:lnTo>
                    <a:lnTo>
                      <a:pt x="312" y="106"/>
                    </a:lnTo>
                    <a:lnTo>
                      <a:pt x="293" y="109"/>
                    </a:lnTo>
                    <a:lnTo>
                      <a:pt x="267" y="111"/>
                    </a:lnTo>
                    <a:lnTo>
                      <a:pt x="248" y="113"/>
                    </a:lnTo>
                    <a:lnTo>
                      <a:pt x="229" y="116"/>
                    </a:lnTo>
                    <a:lnTo>
                      <a:pt x="215" y="118"/>
                    </a:lnTo>
                    <a:lnTo>
                      <a:pt x="194" y="137"/>
                    </a:lnTo>
                    <a:lnTo>
                      <a:pt x="201" y="151"/>
                    </a:lnTo>
                    <a:lnTo>
                      <a:pt x="196" y="156"/>
                    </a:lnTo>
                    <a:lnTo>
                      <a:pt x="177" y="158"/>
                    </a:lnTo>
                    <a:lnTo>
                      <a:pt x="158" y="180"/>
                    </a:lnTo>
                    <a:lnTo>
                      <a:pt x="132" y="203"/>
                    </a:lnTo>
                    <a:lnTo>
                      <a:pt x="99" y="239"/>
                    </a:lnTo>
                    <a:lnTo>
                      <a:pt x="83" y="260"/>
                    </a:lnTo>
                    <a:lnTo>
                      <a:pt x="80" y="286"/>
                    </a:lnTo>
                    <a:lnTo>
                      <a:pt x="85" y="315"/>
                    </a:lnTo>
                    <a:lnTo>
                      <a:pt x="92" y="333"/>
                    </a:lnTo>
                    <a:lnTo>
                      <a:pt x="109" y="345"/>
                    </a:lnTo>
                    <a:lnTo>
                      <a:pt x="113" y="352"/>
                    </a:lnTo>
                    <a:lnTo>
                      <a:pt x="92" y="359"/>
                    </a:lnTo>
                    <a:lnTo>
                      <a:pt x="83" y="369"/>
                    </a:lnTo>
                    <a:lnTo>
                      <a:pt x="61" y="371"/>
                    </a:lnTo>
                    <a:lnTo>
                      <a:pt x="57" y="376"/>
                    </a:lnTo>
                    <a:lnTo>
                      <a:pt x="52" y="381"/>
                    </a:lnTo>
                    <a:lnTo>
                      <a:pt x="43" y="385"/>
                    </a:lnTo>
                    <a:lnTo>
                      <a:pt x="40" y="397"/>
                    </a:lnTo>
                    <a:lnTo>
                      <a:pt x="28" y="400"/>
                    </a:lnTo>
                    <a:lnTo>
                      <a:pt x="24" y="419"/>
                    </a:lnTo>
                    <a:lnTo>
                      <a:pt x="14" y="426"/>
                    </a:lnTo>
                    <a:lnTo>
                      <a:pt x="7" y="440"/>
                    </a:lnTo>
                    <a:lnTo>
                      <a:pt x="0" y="445"/>
                    </a:lnTo>
                    <a:lnTo>
                      <a:pt x="2" y="452"/>
                    </a:lnTo>
                    <a:lnTo>
                      <a:pt x="12" y="45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1" name="Freeform 607"/>
              <p:cNvSpPr>
                <a:spLocks/>
              </p:cNvSpPr>
              <p:nvPr/>
            </p:nvSpPr>
            <p:spPr bwMode="auto">
              <a:xfrm>
                <a:off x="1125" y="3634"/>
                <a:ext cx="433" cy="78"/>
              </a:xfrm>
              <a:custGeom>
                <a:avLst/>
                <a:gdLst/>
                <a:ahLst/>
                <a:cxnLst>
                  <a:cxn ang="0">
                    <a:pos x="433" y="0"/>
                  </a:cxn>
                  <a:cxn ang="0">
                    <a:pos x="426" y="5"/>
                  </a:cxn>
                  <a:cxn ang="0">
                    <a:pos x="414" y="5"/>
                  </a:cxn>
                  <a:cxn ang="0">
                    <a:pos x="409" y="2"/>
                  </a:cxn>
                  <a:cxn ang="0">
                    <a:pos x="397" y="5"/>
                  </a:cxn>
                  <a:cxn ang="0">
                    <a:pos x="388" y="0"/>
                  </a:cxn>
                  <a:cxn ang="0">
                    <a:pos x="374" y="2"/>
                  </a:cxn>
                  <a:cxn ang="0">
                    <a:pos x="364" y="10"/>
                  </a:cxn>
                  <a:cxn ang="0">
                    <a:pos x="345" y="17"/>
                  </a:cxn>
                  <a:cxn ang="0">
                    <a:pos x="331" y="26"/>
                  </a:cxn>
                  <a:cxn ang="0">
                    <a:pos x="322" y="47"/>
                  </a:cxn>
                  <a:cxn ang="0">
                    <a:pos x="310" y="59"/>
                  </a:cxn>
                  <a:cxn ang="0">
                    <a:pos x="296" y="71"/>
                  </a:cxn>
                  <a:cxn ang="0">
                    <a:pos x="288" y="73"/>
                  </a:cxn>
                  <a:cxn ang="0">
                    <a:pos x="281" y="64"/>
                  </a:cxn>
                  <a:cxn ang="0">
                    <a:pos x="274" y="59"/>
                  </a:cxn>
                  <a:cxn ang="0">
                    <a:pos x="262" y="57"/>
                  </a:cxn>
                  <a:cxn ang="0">
                    <a:pos x="255" y="59"/>
                  </a:cxn>
                  <a:cxn ang="0">
                    <a:pos x="246" y="69"/>
                  </a:cxn>
                  <a:cxn ang="0">
                    <a:pos x="236" y="69"/>
                  </a:cxn>
                  <a:cxn ang="0">
                    <a:pos x="232" y="64"/>
                  </a:cxn>
                  <a:cxn ang="0">
                    <a:pos x="225" y="59"/>
                  </a:cxn>
                  <a:cxn ang="0">
                    <a:pos x="201" y="55"/>
                  </a:cxn>
                  <a:cxn ang="0">
                    <a:pos x="189" y="52"/>
                  </a:cxn>
                  <a:cxn ang="0">
                    <a:pos x="180" y="57"/>
                  </a:cxn>
                  <a:cxn ang="0">
                    <a:pos x="173" y="52"/>
                  </a:cxn>
                  <a:cxn ang="0">
                    <a:pos x="166" y="47"/>
                  </a:cxn>
                  <a:cxn ang="0">
                    <a:pos x="156" y="47"/>
                  </a:cxn>
                  <a:cxn ang="0">
                    <a:pos x="147" y="43"/>
                  </a:cxn>
                  <a:cxn ang="0">
                    <a:pos x="135" y="43"/>
                  </a:cxn>
                  <a:cxn ang="0">
                    <a:pos x="123" y="38"/>
                  </a:cxn>
                  <a:cxn ang="0">
                    <a:pos x="111" y="38"/>
                  </a:cxn>
                  <a:cxn ang="0">
                    <a:pos x="99" y="36"/>
                  </a:cxn>
                  <a:cxn ang="0">
                    <a:pos x="92" y="38"/>
                  </a:cxn>
                  <a:cxn ang="0">
                    <a:pos x="83" y="47"/>
                  </a:cxn>
                  <a:cxn ang="0">
                    <a:pos x="61" y="52"/>
                  </a:cxn>
                  <a:cxn ang="0">
                    <a:pos x="47" y="47"/>
                  </a:cxn>
                  <a:cxn ang="0">
                    <a:pos x="24" y="52"/>
                  </a:cxn>
                  <a:cxn ang="0">
                    <a:pos x="7" y="66"/>
                  </a:cxn>
                  <a:cxn ang="0">
                    <a:pos x="0" y="78"/>
                  </a:cxn>
                </a:cxnLst>
                <a:rect l="0" t="0" r="r" b="b"/>
                <a:pathLst>
                  <a:path w="433" h="78">
                    <a:moveTo>
                      <a:pt x="433" y="0"/>
                    </a:moveTo>
                    <a:lnTo>
                      <a:pt x="426" y="5"/>
                    </a:lnTo>
                    <a:lnTo>
                      <a:pt x="414" y="5"/>
                    </a:lnTo>
                    <a:lnTo>
                      <a:pt x="409" y="2"/>
                    </a:lnTo>
                    <a:lnTo>
                      <a:pt x="397" y="5"/>
                    </a:lnTo>
                    <a:lnTo>
                      <a:pt x="388" y="0"/>
                    </a:lnTo>
                    <a:lnTo>
                      <a:pt x="374" y="2"/>
                    </a:lnTo>
                    <a:lnTo>
                      <a:pt x="364" y="10"/>
                    </a:lnTo>
                    <a:lnTo>
                      <a:pt x="345" y="17"/>
                    </a:lnTo>
                    <a:lnTo>
                      <a:pt x="331" y="26"/>
                    </a:lnTo>
                    <a:lnTo>
                      <a:pt x="322" y="47"/>
                    </a:lnTo>
                    <a:lnTo>
                      <a:pt x="310" y="59"/>
                    </a:lnTo>
                    <a:lnTo>
                      <a:pt x="296" y="71"/>
                    </a:lnTo>
                    <a:lnTo>
                      <a:pt x="288" y="73"/>
                    </a:lnTo>
                    <a:lnTo>
                      <a:pt x="281" y="64"/>
                    </a:lnTo>
                    <a:lnTo>
                      <a:pt x="274" y="59"/>
                    </a:lnTo>
                    <a:lnTo>
                      <a:pt x="262" y="57"/>
                    </a:lnTo>
                    <a:lnTo>
                      <a:pt x="255" y="59"/>
                    </a:lnTo>
                    <a:lnTo>
                      <a:pt x="246" y="69"/>
                    </a:lnTo>
                    <a:lnTo>
                      <a:pt x="236" y="69"/>
                    </a:lnTo>
                    <a:lnTo>
                      <a:pt x="232" y="64"/>
                    </a:lnTo>
                    <a:lnTo>
                      <a:pt x="225" y="59"/>
                    </a:lnTo>
                    <a:lnTo>
                      <a:pt x="201" y="55"/>
                    </a:lnTo>
                    <a:lnTo>
                      <a:pt x="189" y="52"/>
                    </a:lnTo>
                    <a:lnTo>
                      <a:pt x="180" y="57"/>
                    </a:lnTo>
                    <a:lnTo>
                      <a:pt x="173" y="52"/>
                    </a:lnTo>
                    <a:lnTo>
                      <a:pt x="166" y="47"/>
                    </a:lnTo>
                    <a:lnTo>
                      <a:pt x="156" y="47"/>
                    </a:lnTo>
                    <a:lnTo>
                      <a:pt x="147" y="43"/>
                    </a:lnTo>
                    <a:lnTo>
                      <a:pt x="135" y="43"/>
                    </a:lnTo>
                    <a:lnTo>
                      <a:pt x="123" y="38"/>
                    </a:lnTo>
                    <a:lnTo>
                      <a:pt x="111" y="38"/>
                    </a:lnTo>
                    <a:lnTo>
                      <a:pt x="99" y="36"/>
                    </a:lnTo>
                    <a:lnTo>
                      <a:pt x="92" y="38"/>
                    </a:lnTo>
                    <a:lnTo>
                      <a:pt x="83" y="47"/>
                    </a:lnTo>
                    <a:lnTo>
                      <a:pt x="61" y="52"/>
                    </a:lnTo>
                    <a:lnTo>
                      <a:pt x="47" y="47"/>
                    </a:lnTo>
                    <a:lnTo>
                      <a:pt x="24" y="52"/>
                    </a:lnTo>
                    <a:lnTo>
                      <a:pt x="7" y="66"/>
                    </a:lnTo>
                    <a:lnTo>
                      <a:pt x="0" y="7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</p:grpSp>
        <p:grpSp>
          <p:nvGrpSpPr>
            <p:cNvPr id="1833" name="Group 809"/>
            <p:cNvGrpSpPr>
              <a:grpSpLocks/>
            </p:cNvGrpSpPr>
            <p:nvPr/>
          </p:nvGrpSpPr>
          <p:grpSpPr bwMode="auto">
            <a:xfrm>
              <a:off x="545" y="160"/>
              <a:ext cx="4989" cy="4151"/>
              <a:chOff x="545" y="160"/>
              <a:chExt cx="4989" cy="4151"/>
            </a:xfrm>
          </p:grpSpPr>
          <p:sp>
            <p:nvSpPr>
              <p:cNvPr id="1633" name="Freeform 609"/>
              <p:cNvSpPr>
                <a:spLocks/>
              </p:cNvSpPr>
              <p:nvPr/>
            </p:nvSpPr>
            <p:spPr bwMode="auto">
              <a:xfrm>
                <a:off x="1099" y="3707"/>
                <a:ext cx="26" cy="15"/>
              </a:xfrm>
              <a:custGeom>
                <a:avLst/>
                <a:gdLst/>
                <a:ahLst/>
                <a:cxnLst>
                  <a:cxn ang="0">
                    <a:pos x="26" y="5"/>
                  </a:cxn>
                  <a:cxn ang="0">
                    <a:pos x="24" y="0"/>
                  </a:cxn>
                  <a:cxn ang="0">
                    <a:pos x="21" y="0"/>
                  </a:cxn>
                  <a:cxn ang="0">
                    <a:pos x="16" y="3"/>
                  </a:cxn>
                  <a:cxn ang="0">
                    <a:pos x="16" y="12"/>
                  </a:cxn>
                  <a:cxn ang="0">
                    <a:pos x="0" y="15"/>
                  </a:cxn>
                </a:cxnLst>
                <a:rect l="0" t="0" r="r" b="b"/>
                <a:pathLst>
                  <a:path w="26" h="15">
                    <a:moveTo>
                      <a:pt x="26" y="5"/>
                    </a:moveTo>
                    <a:lnTo>
                      <a:pt x="24" y="0"/>
                    </a:lnTo>
                    <a:lnTo>
                      <a:pt x="21" y="0"/>
                    </a:lnTo>
                    <a:lnTo>
                      <a:pt x="16" y="3"/>
                    </a:lnTo>
                    <a:lnTo>
                      <a:pt x="16" y="12"/>
                    </a:lnTo>
                    <a:lnTo>
                      <a:pt x="0" y="1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4" name="Rectangle 610"/>
              <p:cNvSpPr>
                <a:spLocks noChangeArrowheads="1"/>
              </p:cNvSpPr>
              <p:nvPr/>
            </p:nvSpPr>
            <p:spPr bwMode="auto">
              <a:xfrm>
                <a:off x="1123" y="3712"/>
                <a:ext cx="2" cy="5"/>
              </a:xfrm>
              <a:prstGeom prst="rect">
                <a:avLst/>
              </a:pr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5" name="Freeform 611"/>
              <p:cNvSpPr>
                <a:spLocks/>
              </p:cNvSpPr>
              <p:nvPr/>
            </p:nvSpPr>
            <p:spPr bwMode="auto">
              <a:xfrm>
                <a:off x="976" y="3558"/>
                <a:ext cx="123" cy="164"/>
              </a:xfrm>
              <a:custGeom>
                <a:avLst/>
                <a:gdLst/>
                <a:ahLst/>
                <a:cxnLst>
                  <a:cxn ang="0">
                    <a:pos x="123" y="164"/>
                  </a:cxn>
                  <a:cxn ang="0">
                    <a:pos x="123" y="161"/>
                  </a:cxn>
                  <a:cxn ang="0">
                    <a:pos x="123" y="157"/>
                  </a:cxn>
                  <a:cxn ang="0">
                    <a:pos x="118" y="157"/>
                  </a:cxn>
                  <a:cxn ang="0">
                    <a:pos x="116" y="154"/>
                  </a:cxn>
                  <a:cxn ang="0">
                    <a:pos x="111" y="152"/>
                  </a:cxn>
                  <a:cxn ang="0">
                    <a:pos x="109" y="152"/>
                  </a:cxn>
                  <a:cxn ang="0">
                    <a:pos x="106" y="145"/>
                  </a:cxn>
                  <a:cxn ang="0">
                    <a:pos x="102" y="140"/>
                  </a:cxn>
                  <a:cxn ang="0">
                    <a:pos x="99" y="138"/>
                  </a:cxn>
                  <a:cxn ang="0">
                    <a:pos x="92" y="138"/>
                  </a:cxn>
                  <a:cxn ang="0">
                    <a:pos x="90" y="135"/>
                  </a:cxn>
                  <a:cxn ang="0">
                    <a:pos x="87" y="123"/>
                  </a:cxn>
                  <a:cxn ang="0">
                    <a:pos x="85" y="121"/>
                  </a:cxn>
                  <a:cxn ang="0">
                    <a:pos x="80" y="109"/>
                  </a:cxn>
                  <a:cxn ang="0">
                    <a:pos x="78" y="100"/>
                  </a:cxn>
                  <a:cxn ang="0">
                    <a:pos x="83" y="93"/>
                  </a:cxn>
                  <a:cxn ang="0">
                    <a:pos x="85" y="90"/>
                  </a:cxn>
                  <a:cxn ang="0">
                    <a:pos x="83" y="88"/>
                  </a:cxn>
                  <a:cxn ang="0">
                    <a:pos x="80" y="88"/>
                  </a:cxn>
                  <a:cxn ang="0">
                    <a:pos x="78" y="83"/>
                  </a:cxn>
                  <a:cxn ang="0">
                    <a:pos x="73" y="83"/>
                  </a:cxn>
                  <a:cxn ang="0">
                    <a:pos x="71" y="78"/>
                  </a:cxn>
                  <a:cxn ang="0">
                    <a:pos x="69" y="69"/>
                  </a:cxn>
                  <a:cxn ang="0">
                    <a:pos x="71" y="67"/>
                  </a:cxn>
                  <a:cxn ang="0">
                    <a:pos x="76" y="64"/>
                  </a:cxn>
                  <a:cxn ang="0">
                    <a:pos x="73" y="50"/>
                  </a:cxn>
                  <a:cxn ang="0">
                    <a:pos x="69" y="41"/>
                  </a:cxn>
                  <a:cxn ang="0">
                    <a:pos x="61" y="31"/>
                  </a:cxn>
                  <a:cxn ang="0">
                    <a:pos x="54" y="22"/>
                  </a:cxn>
                  <a:cxn ang="0">
                    <a:pos x="42" y="15"/>
                  </a:cxn>
                  <a:cxn ang="0">
                    <a:pos x="33" y="7"/>
                  </a:cxn>
                  <a:cxn ang="0">
                    <a:pos x="28" y="5"/>
                  </a:cxn>
                  <a:cxn ang="0">
                    <a:pos x="14" y="0"/>
                  </a:cxn>
                  <a:cxn ang="0">
                    <a:pos x="7" y="0"/>
                  </a:cxn>
                  <a:cxn ang="0">
                    <a:pos x="2" y="0"/>
                  </a:cxn>
                  <a:cxn ang="0">
                    <a:pos x="0" y="0"/>
                  </a:cxn>
                </a:cxnLst>
                <a:rect l="0" t="0" r="r" b="b"/>
                <a:pathLst>
                  <a:path w="123" h="164">
                    <a:moveTo>
                      <a:pt x="123" y="164"/>
                    </a:moveTo>
                    <a:lnTo>
                      <a:pt x="123" y="161"/>
                    </a:lnTo>
                    <a:lnTo>
                      <a:pt x="123" y="157"/>
                    </a:lnTo>
                    <a:lnTo>
                      <a:pt x="118" y="157"/>
                    </a:lnTo>
                    <a:lnTo>
                      <a:pt x="116" y="154"/>
                    </a:lnTo>
                    <a:lnTo>
                      <a:pt x="111" y="152"/>
                    </a:lnTo>
                    <a:lnTo>
                      <a:pt x="109" y="152"/>
                    </a:lnTo>
                    <a:lnTo>
                      <a:pt x="106" y="145"/>
                    </a:lnTo>
                    <a:lnTo>
                      <a:pt x="102" y="140"/>
                    </a:lnTo>
                    <a:lnTo>
                      <a:pt x="99" y="138"/>
                    </a:lnTo>
                    <a:lnTo>
                      <a:pt x="92" y="138"/>
                    </a:lnTo>
                    <a:lnTo>
                      <a:pt x="90" y="135"/>
                    </a:lnTo>
                    <a:lnTo>
                      <a:pt x="87" y="123"/>
                    </a:lnTo>
                    <a:lnTo>
                      <a:pt x="85" y="121"/>
                    </a:lnTo>
                    <a:lnTo>
                      <a:pt x="80" y="109"/>
                    </a:lnTo>
                    <a:lnTo>
                      <a:pt x="78" y="100"/>
                    </a:lnTo>
                    <a:lnTo>
                      <a:pt x="83" y="93"/>
                    </a:lnTo>
                    <a:lnTo>
                      <a:pt x="85" y="90"/>
                    </a:lnTo>
                    <a:lnTo>
                      <a:pt x="83" y="88"/>
                    </a:lnTo>
                    <a:lnTo>
                      <a:pt x="80" y="88"/>
                    </a:lnTo>
                    <a:lnTo>
                      <a:pt x="78" y="83"/>
                    </a:lnTo>
                    <a:lnTo>
                      <a:pt x="73" y="83"/>
                    </a:lnTo>
                    <a:lnTo>
                      <a:pt x="71" y="78"/>
                    </a:lnTo>
                    <a:lnTo>
                      <a:pt x="69" y="69"/>
                    </a:lnTo>
                    <a:lnTo>
                      <a:pt x="71" y="67"/>
                    </a:lnTo>
                    <a:lnTo>
                      <a:pt x="76" y="64"/>
                    </a:lnTo>
                    <a:lnTo>
                      <a:pt x="73" y="50"/>
                    </a:lnTo>
                    <a:lnTo>
                      <a:pt x="69" y="41"/>
                    </a:lnTo>
                    <a:lnTo>
                      <a:pt x="61" y="31"/>
                    </a:lnTo>
                    <a:lnTo>
                      <a:pt x="54" y="22"/>
                    </a:lnTo>
                    <a:lnTo>
                      <a:pt x="42" y="15"/>
                    </a:lnTo>
                    <a:lnTo>
                      <a:pt x="33" y="7"/>
                    </a:lnTo>
                    <a:lnTo>
                      <a:pt x="28" y="5"/>
                    </a:lnTo>
                    <a:lnTo>
                      <a:pt x="14" y="0"/>
                    </a:lnTo>
                    <a:lnTo>
                      <a:pt x="7" y="0"/>
                    </a:lnTo>
                    <a:lnTo>
                      <a:pt x="2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6" name="Freeform 612"/>
              <p:cNvSpPr>
                <a:spLocks/>
              </p:cNvSpPr>
              <p:nvPr/>
            </p:nvSpPr>
            <p:spPr bwMode="auto">
              <a:xfrm>
                <a:off x="832" y="3438"/>
                <a:ext cx="144" cy="130"/>
              </a:xfrm>
              <a:custGeom>
                <a:avLst/>
                <a:gdLst/>
                <a:ahLst/>
                <a:cxnLst>
                  <a:cxn ang="0">
                    <a:pos x="144" y="120"/>
                  </a:cxn>
                  <a:cxn ang="0">
                    <a:pos x="137" y="118"/>
                  </a:cxn>
                  <a:cxn ang="0">
                    <a:pos x="125" y="120"/>
                  </a:cxn>
                  <a:cxn ang="0">
                    <a:pos x="113" y="123"/>
                  </a:cxn>
                  <a:cxn ang="0">
                    <a:pos x="101" y="127"/>
                  </a:cxn>
                  <a:cxn ang="0">
                    <a:pos x="94" y="130"/>
                  </a:cxn>
                  <a:cxn ang="0">
                    <a:pos x="90" y="125"/>
                  </a:cxn>
                  <a:cxn ang="0">
                    <a:pos x="82" y="116"/>
                  </a:cxn>
                  <a:cxn ang="0">
                    <a:pos x="75" y="111"/>
                  </a:cxn>
                  <a:cxn ang="0">
                    <a:pos x="66" y="109"/>
                  </a:cxn>
                  <a:cxn ang="0">
                    <a:pos x="61" y="109"/>
                  </a:cxn>
                  <a:cxn ang="0">
                    <a:pos x="56" y="104"/>
                  </a:cxn>
                  <a:cxn ang="0">
                    <a:pos x="49" y="104"/>
                  </a:cxn>
                  <a:cxn ang="0">
                    <a:pos x="42" y="97"/>
                  </a:cxn>
                  <a:cxn ang="0">
                    <a:pos x="37" y="94"/>
                  </a:cxn>
                  <a:cxn ang="0">
                    <a:pos x="33" y="97"/>
                  </a:cxn>
                  <a:cxn ang="0">
                    <a:pos x="30" y="99"/>
                  </a:cxn>
                  <a:cxn ang="0">
                    <a:pos x="23" y="97"/>
                  </a:cxn>
                  <a:cxn ang="0">
                    <a:pos x="14" y="97"/>
                  </a:cxn>
                  <a:cxn ang="0">
                    <a:pos x="9" y="99"/>
                  </a:cxn>
                  <a:cxn ang="0">
                    <a:pos x="4" y="101"/>
                  </a:cxn>
                  <a:cxn ang="0">
                    <a:pos x="0" y="97"/>
                  </a:cxn>
                  <a:cxn ang="0">
                    <a:pos x="9" y="87"/>
                  </a:cxn>
                  <a:cxn ang="0">
                    <a:pos x="11" y="85"/>
                  </a:cxn>
                  <a:cxn ang="0">
                    <a:pos x="14" y="83"/>
                  </a:cxn>
                  <a:cxn ang="0">
                    <a:pos x="19" y="75"/>
                  </a:cxn>
                  <a:cxn ang="0">
                    <a:pos x="19" y="71"/>
                  </a:cxn>
                  <a:cxn ang="0">
                    <a:pos x="28" y="61"/>
                  </a:cxn>
                  <a:cxn ang="0">
                    <a:pos x="33" y="52"/>
                  </a:cxn>
                  <a:cxn ang="0">
                    <a:pos x="35" y="45"/>
                  </a:cxn>
                  <a:cxn ang="0">
                    <a:pos x="33" y="40"/>
                  </a:cxn>
                  <a:cxn ang="0">
                    <a:pos x="40" y="30"/>
                  </a:cxn>
                  <a:cxn ang="0">
                    <a:pos x="37" y="26"/>
                  </a:cxn>
                  <a:cxn ang="0">
                    <a:pos x="42" y="14"/>
                  </a:cxn>
                  <a:cxn ang="0">
                    <a:pos x="45" y="7"/>
                  </a:cxn>
                  <a:cxn ang="0">
                    <a:pos x="42" y="4"/>
                  </a:cxn>
                  <a:cxn ang="0">
                    <a:pos x="37" y="0"/>
                  </a:cxn>
                </a:cxnLst>
                <a:rect l="0" t="0" r="r" b="b"/>
                <a:pathLst>
                  <a:path w="144" h="130">
                    <a:moveTo>
                      <a:pt x="144" y="120"/>
                    </a:moveTo>
                    <a:lnTo>
                      <a:pt x="137" y="118"/>
                    </a:lnTo>
                    <a:lnTo>
                      <a:pt x="125" y="120"/>
                    </a:lnTo>
                    <a:lnTo>
                      <a:pt x="113" y="123"/>
                    </a:lnTo>
                    <a:lnTo>
                      <a:pt x="101" y="127"/>
                    </a:lnTo>
                    <a:lnTo>
                      <a:pt x="94" y="130"/>
                    </a:lnTo>
                    <a:lnTo>
                      <a:pt x="90" y="125"/>
                    </a:lnTo>
                    <a:lnTo>
                      <a:pt x="82" y="116"/>
                    </a:lnTo>
                    <a:lnTo>
                      <a:pt x="75" y="111"/>
                    </a:lnTo>
                    <a:lnTo>
                      <a:pt x="66" y="109"/>
                    </a:lnTo>
                    <a:lnTo>
                      <a:pt x="61" y="109"/>
                    </a:lnTo>
                    <a:lnTo>
                      <a:pt x="56" y="104"/>
                    </a:lnTo>
                    <a:lnTo>
                      <a:pt x="49" y="104"/>
                    </a:lnTo>
                    <a:lnTo>
                      <a:pt x="42" y="97"/>
                    </a:lnTo>
                    <a:lnTo>
                      <a:pt x="37" y="94"/>
                    </a:lnTo>
                    <a:lnTo>
                      <a:pt x="33" y="97"/>
                    </a:lnTo>
                    <a:lnTo>
                      <a:pt x="30" y="99"/>
                    </a:lnTo>
                    <a:lnTo>
                      <a:pt x="23" y="97"/>
                    </a:lnTo>
                    <a:lnTo>
                      <a:pt x="14" y="97"/>
                    </a:lnTo>
                    <a:lnTo>
                      <a:pt x="9" y="99"/>
                    </a:lnTo>
                    <a:lnTo>
                      <a:pt x="4" y="101"/>
                    </a:lnTo>
                    <a:lnTo>
                      <a:pt x="0" y="97"/>
                    </a:lnTo>
                    <a:lnTo>
                      <a:pt x="9" y="87"/>
                    </a:lnTo>
                    <a:lnTo>
                      <a:pt x="11" y="85"/>
                    </a:lnTo>
                    <a:lnTo>
                      <a:pt x="14" y="83"/>
                    </a:lnTo>
                    <a:lnTo>
                      <a:pt x="19" y="75"/>
                    </a:lnTo>
                    <a:lnTo>
                      <a:pt x="19" y="71"/>
                    </a:lnTo>
                    <a:lnTo>
                      <a:pt x="28" y="61"/>
                    </a:lnTo>
                    <a:lnTo>
                      <a:pt x="33" y="52"/>
                    </a:lnTo>
                    <a:lnTo>
                      <a:pt x="35" y="45"/>
                    </a:lnTo>
                    <a:lnTo>
                      <a:pt x="33" y="40"/>
                    </a:lnTo>
                    <a:lnTo>
                      <a:pt x="40" y="30"/>
                    </a:lnTo>
                    <a:lnTo>
                      <a:pt x="37" y="26"/>
                    </a:lnTo>
                    <a:lnTo>
                      <a:pt x="42" y="14"/>
                    </a:lnTo>
                    <a:lnTo>
                      <a:pt x="45" y="7"/>
                    </a:lnTo>
                    <a:lnTo>
                      <a:pt x="42" y="4"/>
                    </a:lnTo>
                    <a:lnTo>
                      <a:pt x="37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7" name="Freeform 613"/>
              <p:cNvSpPr>
                <a:spLocks/>
              </p:cNvSpPr>
              <p:nvPr/>
            </p:nvSpPr>
            <p:spPr bwMode="auto">
              <a:xfrm>
                <a:off x="843" y="3274"/>
                <a:ext cx="48" cy="164"/>
              </a:xfrm>
              <a:custGeom>
                <a:avLst/>
                <a:gdLst/>
                <a:ahLst/>
                <a:cxnLst>
                  <a:cxn ang="0">
                    <a:pos x="26" y="164"/>
                  </a:cxn>
                  <a:cxn ang="0">
                    <a:pos x="31" y="159"/>
                  </a:cxn>
                  <a:cxn ang="0">
                    <a:pos x="41" y="147"/>
                  </a:cxn>
                  <a:cxn ang="0">
                    <a:pos x="45" y="138"/>
                  </a:cxn>
                  <a:cxn ang="0">
                    <a:pos x="48" y="126"/>
                  </a:cxn>
                  <a:cxn ang="0">
                    <a:pos x="45" y="114"/>
                  </a:cxn>
                  <a:cxn ang="0">
                    <a:pos x="43" y="107"/>
                  </a:cxn>
                  <a:cxn ang="0">
                    <a:pos x="41" y="105"/>
                  </a:cxn>
                  <a:cxn ang="0">
                    <a:pos x="36" y="105"/>
                  </a:cxn>
                  <a:cxn ang="0">
                    <a:pos x="26" y="107"/>
                  </a:cxn>
                  <a:cxn ang="0">
                    <a:pos x="24" y="107"/>
                  </a:cxn>
                  <a:cxn ang="0">
                    <a:pos x="19" y="107"/>
                  </a:cxn>
                  <a:cxn ang="0">
                    <a:pos x="15" y="107"/>
                  </a:cxn>
                  <a:cxn ang="0">
                    <a:pos x="19" y="97"/>
                  </a:cxn>
                  <a:cxn ang="0">
                    <a:pos x="22" y="90"/>
                  </a:cxn>
                  <a:cxn ang="0">
                    <a:pos x="19" y="83"/>
                  </a:cxn>
                  <a:cxn ang="0">
                    <a:pos x="17" y="81"/>
                  </a:cxn>
                  <a:cxn ang="0">
                    <a:pos x="8" y="71"/>
                  </a:cxn>
                  <a:cxn ang="0">
                    <a:pos x="5" y="71"/>
                  </a:cxn>
                  <a:cxn ang="0">
                    <a:pos x="0" y="69"/>
                  </a:cxn>
                  <a:cxn ang="0">
                    <a:pos x="3" y="64"/>
                  </a:cxn>
                  <a:cxn ang="0">
                    <a:pos x="0" y="62"/>
                  </a:cxn>
                  <a:cxn ang="0">
                    <a:pos x="8" y="53"/>
                  </a:cxn>
                  <a:cxn ang="0">
                    <a:pos x="12" y="45"/>
                  </a:cxn>
                  <a:cxn ang="0">
                    <a:pos x="15" y="36"/>
                  </a:cxn>
                  <a:cxn ang="0">
                    <a:pos x="17" y="29"/>
                  </a:cxn>
                  <a:cxn ang="0">
                    <a:pos x="24" y="24"/>
                  </a:cxn>
                  <a:cxn ang="0">
                    <a:pos x="29" y="17"/>
                  </a:cxn>
                  <a:cxn ang="0">
                    <a:pos x="31" y="10"/>
                  </a:cxn>
                  <a:cxn ang="0">
                    <a:pos x="31" y="8"/>
                  </a:cxn>
                  <a:cxn ang="0">
                    <a:pos x="31" y="3"/>
                  </a:cxn>
                  <a:cxn ang="0">
                    <a:pos x="29" y="0"/>
                  </a:cxn>
                  <a:cxn ang="0">
                    <a:pos x="29" y="0"/>
                  </a:cxn>
                </a:cxnLst>
                <a:rect l="0" t="0" r="r" b="b"/>
                <a:pathLst>
                  <a:path w="48" h="164">
                    <a:moveTo>
                      <a:pt x="26" y="164"/>
                    </a:moveTo>
                    <a:lnTo>
                      <a:pt x="31" y="159"/>
                    </a:lnTo>
                    <a:lnTo>
                      <a:pt x="41" y="147"/>
                    </a:lnTo>
                    <a:lnTo>
                      <a:pt x="45" y="138"/>
                    </a:lnTo>
                    <a:lnTo>
                      <a:pt x="48" y="126"/>
                    </a:lnTo>
                    <a:lnTo>
                      <a:pt x="45" y="114"/>
                    </a:lnTo>
                    <a:lnTo>
                      <a:pt x="43" y="107"/>
                    </a:lnTo>
                    <a:lnTo>
                      <a:pt x="41" y="105"/>
                    </a:lnTo>
                    <a:lnTo>
                      <a:pt x="36" y="105"/>
                    </a:lnTo>
                    <a:lnTo>
                      <a:pt x="26" y="107"/>
                    </a:lnTo>
                    <a:lnTo>
                      <a:pt x="24" y="107"/>
                    </a:lnTo>
                    <a:lnTo>
                      <a:pt x="19" y="107"/>
                    </a:lnTo>
                    <a:lnTo>
                      <a:pt x="15" y="107"/>
                    </a:lnTo>
                    <a:lnTo>
                      <a:pt x="19" y="97"/>
                    </a:lnTo>
                    <a:lnTo>
                      <a:pt x="22" y="90"/>
                    </a:lnTo>
                    <a:lnTo>
                      <a:pt x="19" y="83"/>
                    </a:lnTo>
                    <a:lnTo>
                      <a:pt x="17" y="81"/>
                    </a:lnTo>
                    <a:lnTo>
                      <a:pt x="8" y="71"/>
                    </a:lnTo>
                    <a:lnTo>
                      <a:pt x="5" y="71"/>
                    </a:lnTo>
                    <a:lnTo>
                      <a:pt x="0" y="69"/>
                    </a:lnTo>
                    <a:lnTo>
                      <a:pt x="3" y="64"/>
                    </a:lnTo>
                    <a:lnTo>
                      <a:pt x="0" y="62"/>
                    </a:lnTo>
                    <a:lnTo>
                      <a:pt x="8" y="53"/>
                    </a:lnTo>
                    <a:lnTo>
                      <a:pt x="12" y="45"/>
                    </a:lnTo>
                    <a:lnTo>
                      <a:pt x="15" y="36"/>
                    </a:lnTo>
                    <a:lnTo>
                      <a:pt x="17" y="29"/>
                    </a:lnTo>
                    <a:lnTo>
                      <a:pt x="24" y="24"/>
                    </a:lnTo>
                    <a:lnTo>
                      <a:pt x="29" y="17"/>
                    </a:lnTo>
                    <a:lnTo>
                      <a:pt x="31" y="10"/>
                    </a:lnTo>
                    <a:lnTo>
                      <a:pt x="31" y="8"/>
                    </a:lnTo>
                    <a:lnTo>
                      <a:pt x="31" y="3"/>
                    </a:lnTo>
                    <a:lnTo>
                      <a:pt x="29" y="0"/>
                    </a:lnTo>
                    <a:lnTo>
                      <a:pt x="29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8" name="Freeform 614"/>
              <p:cNvSpPr>
                <a:spLocks/>
              </p:cNvSpPr>
              <p:nvPr/>
            </p:nvSpPr>
            <p:spPr bwMode="auto">
              <a:xfrm>
                <a:off x="872" y="3097"/>
                <a:ext cx="116" cy="177"/>
              </a:xfrm>
              <a:custGeom>
                <a:avLst/>
                <a:gdLst/>
                <a:ahLst/>
                <a:cxnLst>
                  <a:cxn ang="0">
                    <a:pos x="0" y="177"/>
                  </a:cxn>
                  <a:cxn ang="0">
                    <a:pos x="2" y="177"/>
                  </a:cxn>
                  <a:cxn ang="0">
                    <a:pos x="5" y="177"/>
                  </a:cxn>
                  <a:cxn ang="0">
                    <a:pos x="16" y="173"/>
                  </a:cxn>
                  <a:cxn ang="0">
                    <a:pos x="28" y="166"/>
                  </a:cxn>
                  <a:cxn ang="0">
                    <a:pos x="35" y="161"/>
                  </a:cxn>
                  <a:cxn ang="0">
                    <a:pos x="35" y="159"/>
                  </a:cxn>
                  <a:cxn ang="0">
                    <a:pos x="42" y="142"/>
                  </a:cxn>
                  <a:cxn ang="0">
                    <a:pos x="61" y="118"/>
                  </a:cxn>
                  <a:cxn ang="0">
                    <a:pos x="68" y="106"/>
                  </a:cxn>
                  <a:cxn ang="0">
                    <a:pos x="66" y="102"/>
                  </a:cxn>
                  <a:cxn ang="0">
                    <a:pos x="78" y="83"/>
                  </a:cxn>
                  <a:cxn ang="0">
                    <a:pos x="87" y="66"/>
                  </a:cxn>
                  <a:cxn ang="0">
                    <a:pos x="97" y="52"/>
                  </a:cxn>
                  <a:cxn ang="0">
                    <a:pos x="106" y="33"/>
                  </a:cxn>
                  <a:cxn ang="0">
                    <a:pos x="116" y="17"/>
                  </a:cxn>
                  <a:cxn ang="0">
                    <a:pos x="116" y="7"/>
                  </a:cxn>
                  <a:cxn ang="0">
                    <a:pos x="116" y="0"/>
                  </a:cxn>
                </a:cxnLst>
                <a:rect l="0" t="0" r="r" b="b"/>
                <a:pathLst>
                  <a:path w="116" h="177">
                    <a:moveTo>
                      <a:pt x="0" y="177"/>
                    </a:moveTo>
                    <a:lnTo>
                      <a:pt x="2" y="177"/>
                    </a:lnTo>
                    <a:lnTo>
                      <a:pt x="5" y="177"/>
                    </a:lnTo>
                    <a:lnTo>
                      <a:pt x="16" y="173"/>
                    </a:lnTo>
                    <a:lnTo>
                      <a:pt x="28" y="166"/>
                    </a:lnTo>
                    <a:lnTo>
                      <a:pt x="35" y="161"/>
                    </a:lnTo>
                    <a:lnTo>
                      <a:pt x="35" y="159"/>
                    </a:lnTo>
                    <a:lnTo>
                      <a:pt x="42" y="142"/>
                    </a:lnTo>
                    <a:lnTo>
                      <a:pt x="61" y="118"/>
                    </a:lnTo>
                    <a:lnTo>
                      <a:pt x="68" y="106"/>
                    </a:lnTo>
                    <a:lnTo>
                      <a:pt x="66" y="102"/>
                    </a:lnTo>
                    <a:lnTo>
                      <a:pt x="78" y="83"/>
                    </a:lnTo>
                    <a:lnTo>
                      <a:pt x="87" y="66"/>
                    </a:lnTo>
                    <a:lnTo>
                      <a:pt x="97" y="52"/>
                    </a:lnTo>
                    <a:lnTo>
                      <a:pt x="106" y="33"/>
                    </a:lnTo>
                    <a:lnTo>
                      <a:pt x="116" y="17"/>
                    </a:lnTo>
                    <a:lnTo>
                      <a:pt x="116" y="7"/>
                    </a:lnTo>
                    <a:lnTo>
                      <a:pt x="11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39" name="Freeform 615"/>
              <p:cNvSpPr>
                <a:spLocks/>
              </p:cNvSpPr>
              <p:nvPr/>
            </p:nvSpPr>
            <p:spPr bwMode="auto">
              <a:xfrm>
                <a:off x="988" y="3019"/>
                <a:ext cx="7" cy="78"/>
              </a:xfrm>
              <a:custGeom>
                <a:avLst/>
                <a:gdLst/>
                <a:ahLst/>
                <a:cxnLst>
                  <a:cxn ang="0">
                    <a:pos x="0" y="78"/>
                  </a:cxn>
                  <a:cxn ang="0">
                    <a:pos x="0" y="71"/>
                  </a:cxn>
                  <a:cxn ang="0">
                    <a:pos x="0" y="61"/>
                  </a:cxn>
                  <a:cxn ang="0">
                    <a:pos x="0" y="52"/>
                  </a:cxn>
                  <a:cxn ang="0">
                    <a:pos x="2" y="45"/>
                  </a:cxn>
                  <a:cxn ang="0">
                    <a:pos x="4" y="31"/>
                  </a:cxn>
                  <a:cxn ang="0">
                    <a:pos x="4" y="21"/>
                  </a:cxn>
                  <a:cxn ang="0">
                    <a:pos x="2" y="12"/>
                  </a:cxn>
                  <a:cxn ang="0">
                    <a:pos x="7" y="0"/>
                  </a:cxn>
                </a:cxnLst>
                <a:rect l="0" t="0" r="r" b="b"/>
                <a:pathLst>
                  <a:path w="7" h="78">
                    <a:moveTo>
                      <a:pt x="0" y="78"/>
                    </a:moveTo>
                    <a:lnTo>
                      <a:pt x="0" y="71"/>
                    </a:lnTo>
                    <a:lnTo>
                      <a:pt x="0" y="61"/>
                    </a:lnTo>
                    <a:lnTo>
                      <a:pt x="0" y="52"/>
                    </a:lnTo>
                    <a:lnTo>
                      <a:pt x="2" y="45"/>
                    </a:lnTo>
                    <a:lnTo>
                      <a:pt x="4" y="31"/>
                    </a:lnTo>
                    <a:lnTo>
                      <a:pt x="4" y="21"/>
                    </a:lnTo>
                    <a:lnTo>
                      <a:pt x="2" y="12"/>
                    </a:lnTo>
                    <a:lnTo>
                      <a:pt x="7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0" name="Freeform 616"/>
              <p:cNvSpPr>
                <a:spLocks/>
              </p:cNvSpPr>
              <p:nvPr/>
            </p:nvSpPr>
            <p:spPr bwMode="auto">
              <a:xfrm>
                <a:off x="995" y="2841"/>
                <a:ext cx="156" cy="178"/>
              </a:xfrm>
              <a:custGeom>
                <a:avLst/>
                <a:gdLst/>
                <a:ahLst/>
                <a:cxnLst>
                  <a:cxn ang="0">
                    <a:pos x="2" y="164"/>
                  </a:cxn>
                  <a:cxn ang="0">
                    <a:pos x="14" y="150"/>
                  </a:cxn>
                  <a:cxn ang="0">
                    <a:pos x="31" y="140"/>
                  </a:cxn>
                  <a:cxn ang="0">
                    <a:pos x="23" y="140"/>
                  </a:cxn>
                  <a:cxn ang="0">
                    <a:pos x="16" y="133"/>
                  </a:cxn>
                  <a:cxn ang="0">
                    <a:pos x="31" y="126"/>
                  </a:cxn>
                  <a:cxn ang="0">
                    <a:pos x="28" y="123"/>
                  </a:cxn>
                  <a:cxn ang="0">
                    <a:pos x="19" y="114"/>
                  </a:cxn>
                  <a:cxn ang="0">
                    <a:pos x="33" y="102"/>
                  </a:cxn>
                  <a:cxn ang="0">
                    <a:pos x="28" y="97"/>
                  </a:cxn>
                  <a:cxn ang="0">
                    <a:pos x="9" y="107"/>
                  </a:cxn>
                  <a:cxn ang="0">
                    <a:pos x="12" y="93"/>
                  </a:cxn>
                  <a:cxn ang="0">
                    <a:pos x="28" y="81"/>
                  </a:cxn>
                  <a:cxn ang="0">
                    <a:pos x="21" y="79"/>
                  </a:cxn>
                  <a:cxn ang="0">
                    <a:pos x="12" y="71"/>
                  </a:cxn>
                  <a:cxn ang="0">
                    <a:pos x="14" y="62"/>
                  </a:cxn>
                  <a:cxn ang="0">
                    <a:pos x="9" y="45"/>
                  </a:cxn>
                  <a:cxn ang="0">
                    <a:pos x="16" y="41"/>
                  </a:cxn>
                  <a:cxn ang="0">
                    <a:pos x="23" y="31"/>
                  </a:cxn>
                  <a:cxn ang="0">
                    <a:pos x="40" y="34"/>
                  </a:cxn>
                  <a:cxn ang="0">
                    <a:pos x="52" y="22"/>
                  </a:cxn>
                  <a:cxn ang="0">
                    <a:pos x="71" y="31"/>
                  </a:cxn>
                  <a:cxn ang="0">
                    <a:pos x="83" y="31"/>
                  </a:cxn>
                  <a:cxn ang="0">
                    <a:pos x="87" y="34"/>
                  </a:cxn>
                  <a:cxn ang="0">
                    <a:pos x="92" y="29"/>
                  </a:cxn>
                  <a:cxn ang="0">
                    <a:pos x="97" y="36"/>
                  </a:cxn>
                  <a:cxn ang="0">
                    <a:pos x="104" y="31"/>
                  </a:cxn>
                  <a:cxn ang="0">
                    <a:pos x="94" y="19"/>
                  </a:cxn>
                  <a:cxn ang="0">
                    <a:pos x="111" y="10"/>
                  </a:cxn>
                  <a:cxn ang="0">
                    <a:pos x="125" y="3"/>
                  </a:cxn>
                  <a:cxn ang="0">
                    <a:pos x="139" y="0"/>
                  </a:cxn>
                  <a:cxn ang="0">
                    <a:pos x="142" y="8"/>
                  </a:cxn>
                  <a:cxn ang="0">
                    <a:pos x="156" y="3"/>
                  </a:cxn>
                </a:cxnLst>
                <a:rect l="0" t="0" r="r" b="b"/>
                <a:pathLst>
                  <a:path w="156" h="178">
                    <a:moveTo>
                      <a:pt x="0" y="178"/>
                    </a:moveTo>
                    <a:lnTo>
                      <a:pt x="2" y="164"/>
                    </a:lnTo>
                    <a:lnTo>
                      <a:pt x="7" y="152"/>
                    </a:lnTo>
                    <a:lnTo>
                      <a:pt x="14" y="150"/>
                    </a:lnTo>
                    <a:lnTo>
                      <a:pt x="21" y="145"/>
                    </a:lnTo>
                    <a:lnTo>
                      <a:pt x="31" y="140"/>
                    </a:lnTo>
                    <a:lnTo>
                      <a:pt x="28" y="138"/>
                    </a:lnTo>
                    <a:lnTo>
                      <a:pt x="23" y="140"/>
                    </a:lnTo>
                    <a:lnTo>
                      <a:pt x="16" y="138"/>
                    </a:lnTo>
                    <a:lnTo>
                      <a:pt x="16" y="133"/>
                    </a:lnTo>
                    <a:lnTo>
                      <a:pt x="26" y="131"/>
                    </a:lnTo>
                    <a:lnTo>
                      <a:pt x="31" y="126"/>
                    </a:lnTo>
                    <a:lnTo>
                      <a:pt x="33" y="123"/>
                    </a:lnTo>
                    <a:lnTo>
                      <a:pt x="28" y="123"/>
                    </a:lnTo>
                    <a:lnTo>
                      <a:pt x="19" y="123"/>
                    </a:lnTo>
                    <a:lnTo>
                      <a:pt x="19" y="114"/>
                    </a:lnTo>
                    <a:lnTo>
                      <a:pt x="26" y="109"/>
                    </a:lnTo>
                    <a:lnTo>
                      <a:pt x="33" y="102"/>
                    </a:lnTo>
                    <a:lnTo>
                      <a:pt x="35" y="100"/>
                    </a:lnTo>
                    <a:lnTo>
                      <a:pt x="28" y="97"/>
                    </a:lnTo>
                    <a:lnTo>
                      <a:pt x="19" y="100"/>
                    </a:lnTo>
                    <a:lnTo>
                      <a:pt x="9" y="107"/>
                    </a:lnTo>
                    <a:lnTo>
                      <a:pt x="9" y="97"/>
                    </a:lnTo>
                    <a:lnTo>
                      <a:pt x="12" y="93"/>
                    </a:lnTo>
                    <a:lnTo>
                      <a:pt x="19" y="83"/>
                    </a:lnTo>
                    <a:lnTo>
                      <a:pt x="28" y="81"/>
                    </a:lnTo>
                    <a:lnTo>
                      <a:pt x="26" y="79"/>
                    </a:lnTo>
                    <a:lnTo>
                      <a:pt x="21" y="79"/>
                    </a:lnTo>
                    <a:lnTo>
                      <a:pt x="14" y="81"/>
                    </a:lnTo>
                    <a:lnTo>
                      <a:pt x="12" y="71"/>
                    </a:lnTo>
                    <a:lnTo>
                      <a:pt x="14" y="69"/>
                    </a:lnTo>
                    <a:lnTo>
                      <a:pt x="14" y="62"/>
                    </a:lnTo>
                    <a:lnTo>
                      <a:pt x="5" y="57"/>
                    </a:lnTo>
                    <a:lnTo>
                      <a:pt x="9" y="45"/>
                    </a:lnTo>
                    <a:lnTo>
                      <a:pt x="14" y="41"/>
                    </a:lnTo>
                    <a:lnTo>
                      <a:pt x="16" y="41"/>
                    </a:lnTo>
                    <a:lnTo>
                      <a:pt x="19" y="34"/>
                    </a:lnTo>
                    <a:lnTo>
                      <a:pt x="23" y="31"/>
                    </a:lnTo>
                    <a:lnTo>
                      <a:pt x="31" y="34"/>
                    </a:lnTo>
                    <a:lnTo>
                      <a:pt x="40" y="34"/>
                    </a:lnTo>
                    <a:lnTo>
                      <a:pt x="40" y="26"/>
                    </a:lnTo>
                    <a:lnTo>
                      <a:pt x="52" y="22"/>
                    </a:lnTo>
                    <a:lnTo>
                      <a:pt x="59" y="31"/>
                    </a:lnTo>
                    <a:lnTo>
                      <a:pt x="71" y="31"/>
                    </a:lnTo>
                    <a:lnTo>
                      <a:pt x="76" y="34"/>
                    </a:lnTo>
                    <a:lnTo>
                      <a:pt x="83" y="31"/>
                    </a:lnTo>
                    <a:lnTo>
                      <a:pt x="87" y="29"/>
                    </a:lnTo>
                    <a:lnTo>
                      <a:pt x="87" y="34"/>
                    </a:lnTo>
                    <a:lnTo>
                      <a:pt x="90" y="31"/>
                    </a:lnTo>
                    <a:lnTo>
                      <a:pt x="92" y="29"/>
                    </a:lnTo>
                    <a:lnTo>
                      <a:pt x="94" y="29"/>
                    </a:lnTo>
                    <a:lnTo>
                      <a:pt x="97" y="36"/>
                    </a:lnTo>
                    <a:lnTo>
                      <a:pt x="102" y="38"/>
                    </a:lnTo>
                    <a:lnTo>
                      <a:pt x="104" y="31"/>
                    </a:lnTo>
                    <a:lnTo>
                      <a:pt x="97" y="24"/>
                    </a:lnTo>
                    <a:lnTo>
                      <a:pt x="94" y="19"/>
                    </a:lnTo>
                    <a:lnTo>
                      <a:pt x="99" y="17"/>
                    </a:lnTo>
                    <a:lnTo>
                      <a:pt x="111" y="10"/>
                    </a:lnTo>
                    <a:lnTo>
                      <a:pt x="123" y="8"/>
                    </a:lnTo>
                    <a:lnTo>
                      <a:pt x="125" y="3"/>
                    </a:lnTo>
                    <a:lnTo>
                      <a:pt x="130" y="5"/>
                    </a:lnTo>
                    <a:lnTo>
                      <a:pt x="139" y="0"/>
                    </a:lnTo>
                    <a:lnTo>
                      <a:pt x="142" y="0"/>
                    </a:lnTo>
                    <a:lnTo>
                      <a:pt x="142" y="8"/>
                    </a:lnTo>
                    <a:lnTo>
                      <a:pt x="151" y="8"/>
                    </a:lnTo>
                    <a:lnTo>
                      <a:pt x="156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1" name="Freeform 617"/>
              <p:cNvSpPr>
                <a:spLocks/>
              </p:cNvSpPr>
              <p:nvPr/>
            </p:nvSpPr>
            <p:spPr bwMode="auto">
              <a:xfrm>
                <a:off x="1151" y="2844"/>
                <a:ext cx="442" cy="16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5"/>
                  </a:cxn>
                  <a:cxn ang="0">
                    <a:pos x="2" y="12"/>
                  </a:cxn>
                  <a:cxn ang="0">
                    <a:pos x="7" y="9"/>
                  </a:cxn>
                  <a:cxn ang="0">
                    <a:pos x="14" y="12"/>
                  </a:cxn>
                  <a:cxn ang="0">
                    <a:pos x="19" y="19"/>
                  </a:cxn>
                  <a:cxn ang="0">
                    <a:pos x="24" y="28"/>
                  </a:cxn>
                  <a:cxn ang="0">
                    <a:pos x="28" y="33"/>
                  </a:cxn>
                  <a:cxn ang="0">
                    <a:pos x="40" y="40"/>
                  </a:cxn>
                  <a:cxn ang="0">
                    <a:pos x="50" y="42"/>
                  </a:cxn>
                  <a:cxn ang="0">
                    <a:pos x="66" y="47"/>
                  </a:cxn>
                  <a:cxn ang="0">
                    <a:pos x="85" y="54"/>
                  </a:cxn>
                  <a:cxn ang="0">
                    <a:pos x="95" y="57"/>
                  </a:cxn>
                  <a:cxn ang="0">
                    <a:pos x="104" y="54"/>
                  </a:cxn>
                  <a:cxn ang="0">
                    <a:pos x="113" y="61"/>
                  </a:cxn>
                  <a:cxn ang="0">
                    <a:pos x="121" y="59"/>
                  </a:cxn>
                  <a:cxn ang="0">
                    <a:pos x="128" y="61"/>
                  </a:cxn>
                  <a:cxn ang="0">
                    <a:pos x="132" y="57"/>
                  </a:cxn>
                  <a:cxn ang="0">
                    <a:pos x="137" y="57"/>
                  </a:cxn>
                  <a:cxn ang="0">
                    <a:pos x="142" y="59"/>
                  </a:cxn>
                  <a:cxn ang="0">
                    <a:pos x="142" y="66"/>
                  </a:cxn>
                  <a:cxn ang="0">
                    <a:pos x="147" y="71"/>
                  </a:cxn>
                  <a:cxn ang="0">
                    <a:pos x="158" y="73"/>
                  </a:cxn>
                  <a:cxn ang="0">
                    <a:pos x="168" y="76"/>
                  </a:cxn>
                  <a:cxn ang="0">
                    <a:pos x="168" y="78"/>
                  </a:cxn>
                  <a:cxn ang="0">
                    <a:pos x="175" y="80"/>
                  </a:cxn>
                  <a:cxn ang="0">
                    <a:pos x="182" y="90"/>
                  </a:cxn>
                  <a:cxn ang="0">
                    <a:pos x="189" y="90"/>
                  </a:cxn>
                  <a:cxn ang="0">
                    <a:pos x="199" y="94"/>
                  </a:cxn>
                  <a:cxn ang="0">
                    <a:pos x="215" y="102"/>
                  </a:cxn>
                  <a:cxn ang="0">
                    <a:pos x="234" y="109"/>
                  </a:cxn>
                  <a:cxn ang="0">
                    <a:pos x="246" y="113"/>
                  </a:cxn>
                  <a:cxn ang="0">
                    <a:pos x="262" y="116"/>
                  </a:cxn>
                  <a:cxn ang="0">
                    <a:pos x="279" y="113"/>
                  </a:cxn>
                  <a:cxn ang="0">
                    <a:pos x="291" y="113"/>
                  </a:cxn>
                  <a:cxn ang="0">
                    <a:pos x="293" y="118"/>
                  </a:cxn>
                  <a:cxn ang="0">
                    <a:pos x="303" y="118"/>
                  </a:cxn>
                  <a:cxn ang="0">
                    <a:pos x="307" y="118"/>
                  </a:cxn>
                  <a:cxn ang="0">
                    <a:pos x="317" y="125"/>
                  </a:cxn>
                  <a:cxn ang="0">
                    <a:pos x="317" y="130"/>
                  </a:cxn>
                  <a:cxn ang="0">
                    <a:pos x="326" y="132"/>
                  </a:cxn>
                  <a:cxn ang="0">
                    <a:pos x="331" y="135"/>
                  </a:cxn>
                  <a:cxn ang="0">
                    <a:pos x="333" y="137"/>
                  </a:cxn>
                  <a:cxn ang="0">
                    <a:pos x="343" y="139"/>
                  </a:cxn>
                  <a:cxn ang="0">
                    <a:pos x="352" y="139"/>
                  </a:cxn>
                  <a:cxn ang="0">
                    <a:pos x="355" y="137"/>
                  </a:cxn>
                  <a:cxn ang="0">
                    <a:pos x="369" y="139"/>
                  </a:cxn>
                  <a:cxn ang="0">
                    <a:pos x="381" y="149"/>
                  </a:cxn>
                  <a:cxn ang="0">
                    <a:pos x="397" y="158"/>
                  </a:cxn>
                  <a:cxn ang="0">
                    <a:pos x="402" y="161"/>
                  </a:cxn>
                  <a:cxn ang="0">
                    <a:pos x="407" y="161"/>
                  </a:cxn>
                  <a:cxn ang="0">
                    <a:pos x="414" y="165"/>
                  </a:cxn>
                  <a:cxn ang="0">
                    <a:pos x="428" y="165"/>
                  </a:cxn>
                  <a:cxn ang="0">
                    <a:pos x="435" y="165"/>
                  </a:cxn>
                  <a:cxn ang="0">
                    <a:pos x="438" y="163"/>
                  </a:cxn>
                  <a:cxn ang="0">
                    <a:pos x="442" y="163"/>
                  </a:cxn>
                  <a:cxn ang="0">
                    <a:pos x="442" y="165"/>
                  </a:cxn>
                </a:cxnLst>
                <a:rect l="0" t="0" r="r" b="b"/>
                <a:pathLst>
                  <a:path w="442" h="165">
                    <a:moveTo>
                      <a:pt x="0" y="0"/>
                    </a:moveTo>
                    <a:lnTo>
                      <a:pt x="0" y="5"/>
                    </a:lnTo>
                    <a:lnTo>
                      <a:pt x="2" y="12"/>
                    </a:lnTo>
                    <a:lnTo>
                      <a:pt x="7" y="9"/>
                    </a:lnTo>
                    <a:lnTo>
                      <a:pt x="14" y="12"/>
                    </a:lnTo>
                    <a:lnTo>
                      <a:pt x="19" y="19"/>
                    </a:lnTo>
                    <a:lnTo>
                      <a:pt x="24" y="28"/>
                    </a:lnTo>
                    <a:lnTo>
                      <a:pt x="28" y="33"/>
                    </a:lnTo>
                    <a:lnTo>
                      <a:pt x="40" y="40"/>
                    </a:lnTo>
                    <a:lnTo>
                      <a:pt x="50" y="42"/>
                    </a:lnTo>
                    <a:lnTo>
                      <a:pt x="66" y="47"/>
                    </a:lnTo>
                    <a:lnTo>
                      <a:pt x="85" y="54"/>
                    </a:lnTo>
                    <a:lnTo>
                      <a:pt x="95" y="57"/>
                    </a:lnTo>
                    <a:lnTo>
                      <a:pt x="104" y="54"/>
                    </a:lnTo>
                    <a:lnTo>
                      <a:pt x="113" y="61"/>
                    </a:lnTo>
                    <a:lnTo>
                      <a:pt x="121" y="59"/>
                    </a:lnTo>
                    <a:lnTo>
                      <a:pt x="128" y="61"/>
                    </a:lnTo>
                    <a:lnTo>
                      <a:pt x="132" y="57"/>
                    </a:lnTo>
                    <a:lnTo>
                      <a:pt x="137" y="57"/>
                    </a:lnTo>
                    <a:lnTo>
                      <a:pt x="142" y="59"/>
                    </a:lnTo>
                    <a:lnTo>
                      <a:pt x="142" y="66"/>
                    </a:lnTo>
                    <a:lnTo>
                      <a:pt x="147" y="71"/>
                    </a:lnTo>
                    <a:lnTo>
                      <a:pt x="158" y="73"/>
                    </a:lnTo>
                    <a:lnTo>
                      <a:pt x="168" y="76"/>
                    </a:lnTo>
                    <a:lnTo>
                      <a:pt x="168" y="78"/>
                    </a:lnTo>
                    <a:lnTo>
                      <a:pt x="175" y="80"/>
                    </a:lnTo>
                    <a:lnTo>
                      <a:pt x="182" y="90"/>
                    </a:lnTo>
                    <a:lnTo>
                      <a:pt x="189" y="90"/>
                    </a:lnTo>
                    <a:lnTo>
                      <a:pt x="199" y="94"/>
                    </a:lnTo>
                    <a:lnTo>
                      <a:pt x="215" y="102"/>
                    </a:lnTo>
                    <a:lnTo>
                      <a:pt x="234" y="109"/>
                    </a:lnTo>
                    <a:lnTo>
                      <a:pt x="246" y="113"/>
                    </a:lnTo>
                    <a:lnTo>
                      <a:pt x="262" y="116"/>
                    </a:lnTo>
                    <a:lnTo>
                      <a:pt x="279" y="113"/>
                    </a:lnTo>
                    <a:lnTo>
                      <a:pt x="291" y="113"/>
                    </a:lnTo>
                    <a:lnTo>
                      <a:pt x="293" y="118"/>
                    </a:lnTo>
                    <a:lnTo>
                      <a:pt x="303" y="118"/>
                    </a:lnTo>
                    <a:lnTo>
                      <a:pt x="307" y="118"/>
                    </a:lnTo>
                    <a:lnTo>
                      <a:pt x="317" y="125"/>
                    </a:lnTo>
                    <a:lnTo>
                      <a:pt x="317" y="130"/>
                    </a:lnTo>
                    <a:lnTo>
                      <a:pt x="326" y="132"/>
                    </a:lnTo>
                    <a:lnTo>
                      <a:pt x="331" y="135"/>
                    </a:lnTo>
                    <a:lnTo>
                      <a:pt x="333" y="137"/>
                    </a:lnTo>
                    <a:lnTo>
                      <a:pt x="343" y="139"/>
                    </a:lnTo>
                    <a:lnTo>
                      <a:pt x="352" y="139"/>
                    </a:lnTo>
                    <a:lnTo>
                      <a:pt x="355" y="137"/>
                    </a:lnTo>
                    <a:lnTo>
                      <a:pt x="369" y="139"/>
                    </a:lnTo>
                    <a:lnTo>
                      <a:pt x="381" y="149"/>
                    </a:lnTo>
                    <a:lnTo>
                      <a:pt x="397" y="158"/>
                    </a:lnTo>
                    <a:lnTo>
                      <a:pt x="402" y="161"/>
                    </a:lnTo>
                    <a:lnTo>
                      <a:pt x="407" y="161"/>
                    </a:lnTo>
                    <a:lnTo>
                      <a:pt x="414" y="165"/>
                    </a:lnTo>
                    <a:lnTo>
                      <a:pt x="428" y="165"/>
                    </a:lnTo>
                    <a:lnTo>
                      <a:pt x="435" y="165"/>
                    </a:lnTo>
                    <a:lnTo>
                      <a:pt x="438" y="163"/>
                    </a:lnTo>
                    <a:lnTo>
                      <a:pt x="442" y="163"/>
                    </a:lnTo>
                    <a:lnTo>
                      <a:pt x="442" y="16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2" name="Freeform 618"/>
              <p:cNvSpPr>
                <a:spLocks/>
              </p:cNvSpPr>
              <p:nvPr/>
            </p:nvSpPr>
            <p:spPr bwMode="auto">
              <a:xfrm>
                <a:off x="1501" y="2252"/>
                <a:ext cx="570" cy="757"/>
              </a:xfrm>
              <a:custGeom>
                <a:avLst/>
                <a:gdLst/>
                <a:ahLst/>
                <a:cxnLst>
                  <a:cxn ang="0">
                    <a:pos x="106" y="753"/>
                  </a:cxn>
                  <a:cxn ang="0">
                    <a:pos x="125" y="727"/>
                  </a:cxn>
                  <a:cxn ang="0">
                    <a:pos x="163" y="623"/>
                  </a:cxn>
                  <a:cxn ang="0">
                    <a:pos x="194" y="535"/>
                  </a:cxn>
                  <a:cxn ang="0">
                    <a:pos x="192" y="507"/>
                  </a:cxn>
                  <a:cxn ang="0">
                    <a:pos x="208" y="483"/>
                  </a:cxn>
                  <a:cxn ang="0">
                    <a:pos x="206" y="462"/>
                  </a:cxn>
                  <a:cxn ang="0">
                    <a:pos x="201" y="455"/>
                  </a:cxn>
                  <a:cxn ang="0">
                    <a:pos x="166" y="424"/>
                  </a:cxn>
                  <a:cxn ang="0">
                    <a:pos x="151" y="381"/>
                  </a:cxn>
                  <a:cxn ang="0">
                    <a:pos x="163" y="355"/>
                  </a:cxn>
                  <a:cxn ang="0">
                    <a:pos x="161" y="336"/>
                  </a:cxn>
                  <a:cxn ang="0">
                    <a:pos x="140" y="332"/>
                  </a:cxn>
                  <a:cxn ang="0">
                    <a:pos x="135" y="317"/>
                  </a:cxn>
                  <a:cxn ang="0">
                    <a:pos x="140" y="303"/>
                  </a:cxn>
                  <a:cxn ang="0">
                    <a:pos x="116" y="301"/>
                  </a:cxn>
                  <a:cxn ang="0">
                    <a:pos x="97" y="287"/>
                  </a:cxn>
                  <a:cxn ang="0">
                    <a:pos x="85" y="268"/>
                  </a:cxn>
                  <a:cxn ang="0">
                    <a:pos x="62" y="251"/>
                  </a:cxn>
                  <a:cxn ang="0">
                    <a:pos x="50" y="239"/>
                  </a:cxn>
                  <a:cxn ang="0">
                    <a:pos x="28" y="242"/>
                  </a:cxn>
                  <a:cxn ang="0">
                    <a:pos x="19" y="227"/>
                  </a:cxn>
                  <a:cxn ang="0">
                    <a:pos x="0" y="211"/>
                  </a:cxn>
                  <a:cxn ang="0">
                    <a:pos x="21" y="206"/>
                  </a:cxn>
                  <a:cxn ang="0">
                    <a:pos x="33" y="199"/>
                  </a:cxn>
                  <a:cxn ang="0">
                    <a:pos x="14" y="185"/>
                  </a:cxn>
                  <a:cxn ang="0">
                    <a:pos x="5" y="166"/>
                  </a:cxn>
                  <a:cxn ang="0">
                    <a:pos x="26" y="152"/>
                  </a:cxn>
                  <a:cxn ang="0">
                    <a:pos x="62" y="152"/>
                  </a:cxn>
                  <a:cxn ang="0">
                    <a:pos x="69" y="159"/>
                  </a:cxn>
                  <a:cxn ang="0">
                    <a:pos x="90" y="164"/>
                  </a:cxn>
                  <a:cxn ang="0">
                    <a:pos x="102" y="149"/>
                  </a:cxn>
                  <a:cxn ang="0">
                    <a:pos x="130" y="152"/>
                  </a:cxn>
                  <a:cxn ang="0">
                    <a:pos x="154" y="194"/>
                  </a:cxn>
                  <a:cxn ang="0">
                    <a:pos x="185" y="185"/>
                  </a:cxn>
                  <a:cxn ang="0">
                    <a:pos x="206" y="192"/>
                  </a:cxn>
                  <a:cxn ang="0">
                    <a:pos x="218" y="199"/>
                  </a:cxn>
                  <a:cxn ang="0">
                    <a:pos x="241" y="206"/>
                  </a:cxn>
                  <a:cxn ang="0">
                    <a:pos x="237" y="190"/>
                  </a:cxn>
                  <a:cxn ang="0">
                    <a:pos x="244" y="149"/>
                  </a:cxn>
                  <a:cxn ang="0">
                    <a:pos x="244" y="128"/>
                  </a:cxn>
                  <a:cxn ang="0">
                    <a:pos x="239" y="104"/>
                  </a:cxn>
                  <a:cxn ang="0">
                    <a:pos x="241" y="90"/>
                  </a:cxn>
                  <a:cxn ang="0">
                    <a:pos x="239" y="81"/>
                  </a:cxn>
                  <a:cxn ang="0">
                    <a:pos x="258" y="95"/>
                  </a:cxn>
                  <a:cxn ang="0">
                    <a:pos x="272" y="93"/>
                  </a:cxn>
                  <a:cxn ang="0">
                    <a:pos x="284" y="102"/>
                  </a:cxn>
                  <a:cxn ang="0">
                    <a:pos x="281" y="126"/>
                  </a:cxn>
                  <a:cxn ang="0">
                    <a:pos x="298" y="133"/>
                  </a:cxn>
                  <a:cxn ang="0">
                    <a:pos x="331" y="147"/>
                  </a:cxn>
                  <a:cxn ang="0">
                    <a:pos x="362" y="154"/>
                  </a:cxn>
                  <a:cxn ang="0">
                    <a:pos x="371" y="137"/>
                  </a:cxn>
                  <a:cxn ang="0">
                    <a:pos x="397" y="114"/>
                  </a:cxn>
                  <a:cxn ang="0">
                    <a:pos x="445" y="107"/>
                  </a:cxn>
                  <a:cxn ang="0">
                    <a:pos x="478" y="90"/>
                  </a:cxn>
                  <a:cxn ang="0">
                    <a:pos x="494" y="50"/>
                  </a:cxn>
                  <a:cxn ang="0">
                    <a:pos x="501" y="14"/>
                  </a:cxn>
                  <a:cxn ang="0">
                    <a:pos x="537" y="5"/>
                  </a:cxn>
                  <a:cxn ang="0">
                    <a:pos x="570" y="0"/>
                  </a:cxn>
                </a:cxnLst>
                <a:rect l="0" t="0" r="r" b="b"/>
                <a:pathLst>
                  <a:path w="570" h="757">
                    <a:moveTo>
                      <a:pt x="92" y="757"/>
                    </a:moveTo>
                    <a:lnTo>
                      <a:pt x="106" y="753"/>
                    </a:lnTo>
                    <a:lnTo>
                      <a:pt x="121" y="736"/>
                    </a:lnTo>
                    <a:lnTo>
                      <a:pt x="125" y="727"/>
                    </a:lnTo>
                    <a:lnTo>
                      <a:pt x="156" y="653"/>
                    </a:lnTo>
                    <a:lnTo>
                      <a:pt x="163" y="623"/>
                    </a:lnTo>
                    <a:lnTo>
                      <a:pt x="189" y="540"/>
                    </a:lnTo>
                    <a:lnTo>
                      <a:pt x="194" y="535"/>
                    </a:lnTo>
                    <a:lnTo>
                      <a:pt x="189" y="518"/>
                    </a:lnTo>
                    <a:lnTo>
                      <a:pt x="192" y="507"/>
                    </a:lnTo>
                    <a:lnTo>
                      <a:pt x="203" y="500"/>
                    </a:lnTo>
                    <a:lnTo>
                      <a:pt x="208" y="483"/>
                    </a:lnTo>
                    <a:lnTo>
                      <a:pt x="203" y="471"/>
                    </a:lnTo>
                    <a:lnTo>
                      <a:pt x="206" y="462"/>
                    </a:lnTo>
                    <a:lnTo>
                      <a:pt x="211" y="455"/>
                    </a:lnTo>
                    <a:lnTo>
                      <a:pt x="201" y="455"/>
                    </a:lnTo>
                    <a:lnTo>
                      <a:pt x="187" y="447"/>
                    </a:lnTo>
                    <a:lnTo>
                      <a:pt x="166" y="424"/>
                    </a:lnTo>
                    <a:lnTo>
                      <a:pt x="161" y="400"/>
                    </a:lnTo>
                    <a:lnTo>
                      <a:pt x="151" y="381"/>
                    </a:lnTo>
                    <a:lnTo>
                      <a:pt x="168" y="365"/>
                    </a:lnTo>
                    <a:lnTo>
                      <a:pt x="163" y="355"/>
                    </a:lnTo>
                    <a:lnTo>
                      <a:pt x="151" y="350"/>
                    </a:lnTo>
                    <a:lnTo>
                      <a:pt x="161" y="336"/>
                    </a:lnTo>
                    <a:lnTo>
                      <a:pt x="151" y="336"/>
                    </a:lnTo>
                    <a:lnTo>
                      <a:pt x="140" y="332"/>
                    </a:lnTo>
                    <a:lnTo>
                      <a:pt x="132" y="324"/>
                    </a:lnTo>
                    <a:lnTo>
                      <a:pt x="135" y="317"/>
                    </a:lnTo>
                    <a:lnTo>
                      <a:pt x="144" y="308"/>
                    </a:lnTo>
                    <a:lnTo>
                      <a:pt x="140" y="303"/>
                    </a:lnTo>
                    <a:lnTo>
                      <a:pt x="128" y="303"/>
                    </a:lnTo>
                    <a:lnTo>
                      <a:pt x="116" y="301"/>
                    </a:lnTo>
                    <a:lnTo>
                      <a:pt x="111" y="289"/>
                    </a:lnTo>
                    <a:lnTo>
                      <a:pt x="97" y="287"/>
                    </a:lnTo>
                    <a:lnTo>
                      <a:pt x="92" y="275"/>
                    </a:lnTo>
                    <a:lnTo>
                      <a:pt x="85" y="268"/>
                    </a:lnTo>
                    <a:lnTo>
                      <a:pt x="76" y="258"/>
                    </a:lnTo>
                    <a:lnTo>
                      <a:pt x="62" y="251"/>
                    </a:lnTo>
                    <a:lnTo>
                      <a:pt x="54" y="249"/>
                    </a:lnTo>
                    <a:lnTo>
                      <a:pt x="50" y="239"/>
                    </a:lnTo>
                    <a:lnTo>
                      <a:pt x="35" y="237"/>
                    </a:lnTo>
                    <a:lnTo>
                      <a:pt x="28" y="242"/>
                    </a:lnTo>
                    <a:lnTo>
                      <a:pt x="19" y="239"/>
                    </a:lnTo>
                    <a:lnTo>
                      <a:pt x="19" y="227"/>
                    </a:lnTo>
                    <a:lnTo>
                      <a:pt x="12" y="216"/>
                    </a:lnTo>
                    <a:lnTo>
                      <a:pt x="0" y="211"/>
                    </a:lnTo>
                    <a:lnTo>
                      <a:pt x="0" y="206"/>
                    </a:lnTo>
                    <a:lnTo>
                      <a:pt x="21" y="206"/>
                    </a:lnTo>
                    <a:lnTo>
                      <a:pt x="33" y="206"/>
                    </a:lnTo>
                    <a:lnTo>
                      <a:pt x="33" y="199"/>
                    </a:lnTo>
                    <a:lnTo>
                      <a:pt x="21" y="192"/>
                    </a:lnTo>
                    <a:lnTo>
                      <a:pt x="14" y="185"/>
                    </a:lnTo>
                    <a:lnTo>
                      <a:pt x="5" y="175"/>
                    </a:lnTo>
                    <a:lnTo>
                      <a:pt x="5" y="166"/>
                    </a:lnTo>
                    <a:lnTo>
                      <a:pt x="12" y="154"/>
                    </a:lnTo>
                    <a:lnTo>
                      <a:pt x="26" y="152"/>
                    </a:lnTo>
                    <a:lnTo>
                      <a:pt x="45" y="149"/>
                    </a:lnTo>
                    <a:lnTo>
                      <a:pt x="62" y="152"/>
                    </a:lnTo>
                    <a:lnTo>
                      <a:pt x="69" y="149"/>
                    </a:lnTo>
                    <a:lnTo>
                      <a:pt x="69" y="159"/>
                    </a:lnTo>
                    <a:lnTo>
                      <a:pt x="83" y="156"/>
                    </a:lnTo>
                    <a:lnTo>
                      <a:pt x="90" y="164"/>
                    </a:lnTo>
                    <a:lnTo>
                      <a:pt x="97" y="159"/>
                    </a:lnTo>
                    <a:lnTo>
                      <a:pt x="102" y="149"/>
                    </a:lnTo>
                    <a:lnTo>
                      <a:pt x="114" y="145"/>
                    </a:lnTo>
                    <a:lnTo>
                      <a:pt x="130" y="152"/>
                    </a:lnTo>
                    <a:lnTo>
                      <a:pt x="144" y="175"/>
                    </a:lnTo>
                    <a:lnTo>
                      <a:pt x="154" y="194"/>
                    </a:lnTo>
                    <a:lnTo>
                      <a:pt x="168" y="190"/>
                    </a:lnTo>
                    <a:lnTo>
                      <a:pt x="185" y="185"/>
                    </a:lnTo>
                    <a:lnTo>
                      <a:pt x="189" y="194"/>
                    </a:lnTo>
                    <a:lnTo>
                      <a:pt x="206" y="192"/>
                    </a:lnTo>
                    <a:lnTo>
                      <a:pt x="215" y="190"/>
                    </a:lnTo>
                    <a:lnTo>
                      <a:pt x="218" y="199"/>
                    </a:lnTo>
                    <a:lnTo>
                      <a:pt x="234" y="204"/>
                    </a:lnTo>
                    <a:lnTo>
                      <a:pt x="241" y="206"/>
                    </a:lnTo>
                    <a:lnTo>
                      <a:pt x="244" y="201"/>
                    </a:lnTo>
                    <a:lnTo>
                      <a:pt x="237" y="190"/>
                    </a:lnTo>
                    <a:lnTo>
                      <a:pt x="244" y="175"/>
                    </a:lnTo>
                    <a:lnTo>
                      <a:pt x="244" y="149"/>
                    </a:lnTo>
                    <a:lnTo>
                      <a:pt x="246" y="140"/>
                    </a:lnTo>
                    <a:lnTo>
                      <a:pt x="244" y="128"/>
                    </a:lnTo>
                    <a:lnTo>
                      <a:pt x="239" y="121"/>
                    </a:lnTo>
                    <a:lnTo>
                      <a:pt x="239" y="104"/>
                    </a:lnTo>
                    <a:lnTo>
                      <a:pt x="241" y="97"/>
                    </a:lnTo>
                    <a:lnTo>
                      <a:pt x="241" y="90"/>
                    </a:lnTo>
                    <a:lnTo>
                      <a:pt x="237" y="85"/>
                    </a:lnTo>
                    <a:lnTo>
                      <a:pt x="239" y="81"/>
                    </a:lnTo>
                    <a:lnTo>
                      <a:pt x="251" y="88"/>
                    </a:lnTo>
                    <a:lnTo>
                      <a:pt x="258" y="95"/>
                    </a:lnTo>
                    <a:lnTo>
                      <a:pt x="265" y="95"/>
                    </a:lnTo>
                    <a:lnTo>
                      <a:pt x="272" y="93"/>
                    </a:lnTo>
                    <a:lnTo>
                      <a:pt x="281" y="95"/>
                    </a:lnTo>
                    <a:lnTo>
                      <a:pt x="284" y="102"/>
                    </a:lnTo>
                    <a:lnTo>
                      <a:pt x="277" y="111"/>
                    </a:lnTo>
                    <a:lnTo>
                      <a:pt x="281" y="126"/>
                    </a:lnTo>
                    <a:lnTo>
                      <a:pt x="286" y="135"/>
                    </a:lnTo>
                    <a:lnTo>
                      <a:pt x="298" y="133"/>
                    </a:lnTo>
                    <a:lnTo>
                      <a:pt x="307" y="140"/>
                    </a:lnTo>
                    <a:lnTo>
                      <a:pt x="331" y="147"/>
                    </a:lnTo>
                    <a:lnTo>
                      <a:pt x="345" y="154"/>
                    </a:lnTo>
                    <a:lnTo>
                      <a:pt x="362" y="154"/>
                    </a:lnTo>
                    <a:lnTo>
                      <a:pt x="369" y="149"/>
                    </a:lnTo>
                    <a:lnTo>
                      <a:pt x="371" y="137"/>
                    </a:lnTo>
                    <a:lnTo>
                      <a:pt x="381" y="119"/>
                    </a:lnTo>
                    <a:lnTo>
                      <a:pt x="397" y="114"/>
                    </a:lnTo>
                    <a:lnTo>
                      <a:pt x="419" y="107"/>
                    </a:lnTo>
                    <a:lnTo>
                      <a:pt x="445" y="107"/>
                    </a:lnTo>
                    <a:lnTo>
                      <a:pt x="457" y="102"/>
                    </a:lnTo>
                    <a:lnTo>
                      <a:pt x="478" y="90"/>
                    </a:lnTo>
                    <a:lnTo>
                      <a:pt x="487" y="76"/>
                    </a:lnTo>
                    <a:lnTo>
                      <a:pt x="494" y="50"/>
                    </a:lnTo>
                    <a:lnTo>
                      <a:pt x="501" y="29"/>
                    </a:lnTo>
                    <a:lnTo>
                      <a:pt x="501" y="14"/>
                    </a:lnTo>
                    <a:lnTo>
                      <a:pt x="513" y="7"/>
                    </a:lnTo>
                    <a:lnTo>
                      <a:pt x="537" y="5"/>
                    </a:lnTo>
                    <a:lnTo>
                      <a:pt x="556" y="3"/>
                    </a:lnTo>
                    <a:lnTo>
                      <a:pt x="57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3" name="Freeform 619"/>
              <p:cNvSpPr>
                <a:spLocks/>
              </p:cNvSpPr>
              <p:nvPr/>
            </p:nvSpPr>
            <p:spPr bwMode="auto">
              <a:xfrm>
                <a:off x="2071" y="2233"/>
                <a:ext cx="59" cy="19"/>
              </a:xfrm>
              <a:custGeom>
                <a:avLst/>
                <a:gdLst/>
                <a:ahLst/>
                <a:cxnLst>
                  <a:cxn ang="0">
                    <a:pos x="0" y="19"/>
                  </a:cxn>
                  <a:cxn ang="0">
                    <a:pos x="12" y="17"/>
                  </a:cxn>
                  <a:cxn ang="0">
                    <a:pos x="24" y="12"/>
                  </a:cxn>
                  <a:cxn ang="0">
                    <a:pos x="31" y="10"/>
                  </a:cxn>
                  <a:cxn ang="0">
                    <a:pos x="40" y="5"/>
                  </a:cxn>
                  <a:cxn ang="0">
                    <a:pos x="47" y="3"/>
                  </a:cxn>
                  <a:cxn ang="0">
                    <a:pos x="52" y="0"/>
                  </a:cxn>
                  <a:cxn ang="0">
                    <a:pos x="59" y="0"/>
                  </a:cxn>
                </a:cxnLst>
                <a:rect l="0" t="0" r="r" b="b"/>
                <a:pathLst>
                  <a:path w="59" h="19">
                    <a:moveTo>
                      <a:pt x="0" y="19"/>
                    </a:moveTo>
                    <a:lnTo>
                      <a:pt x="12" y="17"/>
                    </a:lnTo>
                    <a:lnTo>
                      <a:pt x="24" y="12"/>
                    </a:lnTo>
                    <a:lnTo>
                      <a:pt x="31" y="10"/>
                    </a:lnTo>
                    <a:lnTo>
                      <a:pt x="40" y="5"/>
                    </a:lnTo>
                    <a:lnTo>
                      <a:pt x="47" y="3"/>
                    </a:lnTo>
                    <a:lnTo>
                      <a:pt x="52" y="0"/>
                    </a:lnTo>
                    <a:lnTo>
                      <a:pt x="59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4" name="Freeform 620"/>
              <p:cNvSpPr>
                <a:spLocks/>
              </p:cNvSpPr>
              <p:nvPr/>
            </p:nvSpPr>
            <p:spPr bwMode="auto">
              <a:xfrm>
                <a:off x="2130" y="2046"/>
                <a:ext cx="263" cy="199"/>
              </a:xfrm>
              <a:custGeom>
                <a:avLst/>
                <a:gdLst/>
                <a:ahLst/>
                <a:cxnLst>
                  <a:cxn ang="0">
                    <a:pos x="5" y="187"/>
                  </a:cxn>
                  <a:cxn ang="0">
                    <a:pos x="14" y="190"/>
                  </a:cxn>
                  <a:cxn ang="0">
                    <a:pos x="33" y="197"/>
                  </a:cxn>
                  <a:cxn ang="0">
                    <a:pos x="43" y="192"/>
                  </a:cxn>
                  <a:cxn ang="0">
                    <a:pos x="47" y="194"/>
                  </a:cxn>
                  <a:cxn ang="0">
                    <a:pos x="55" y="197"/>
                  </a:cxn>
                  <a:cxn ang="0">
                    <a:pos x="47" y="190"/>
                  </a:cxn>
                  <a:cxn ang="0">
                    <a:pos x="40" y="185"/>
                  </a:cxn>
                  <a:cxn ang="0">
                    <a:pos x="31" y="190"/>
                  </a:cxn>
                  <a:cxn ang="0">
                    <a:pos x="24" y="183"/>
                  </a:cxn>
                  <a:cxn ang="0">
                    <a:pos x="14" y="183"/>
                  </a:cxn>
                  <a:cxn ang="0">
                    <a:pos x="7" y="173"/>
                  </a:cxn>
                  <a:cxn ang="0">
                    <a:pos x="19" y="168"/>
                  </a:cxn>
                  <a:cxn ang="0">
                    <a:pos x="38" y="171"/>
                  </a:cxn>
                  <a:cxn ang="0">
                    <a:pos x="43" y="178"/>
                  </a:cxn>
                  <a:cxn ang="0">
                    <a:pos x="50" y="180"/>
                  </a:cxn>
                  <a:cxn ang="0">
                    <a:pos x="55" y="190"/>
                  </a:cxn>
                  <a:cxn ang="0">
                    <a:pos x="57" y="187"/>
                  </a:cxn>
                  <a:cxn ang="0">
                    <a:pos x="59" y="180"/>
                  </a:cxn>
                  <a:cxn ang="0">
                    <a:pos x="50" y="175"/>
                  </a:cxn>
                  <a:cxn ang="0">
                    <a:pos x="47" y="173"/>
                  </a:cxn>
                  <a:cxn ang="0">
                    <a:pos x="57" y="171"/>
                  </a:cxn>
                  <a:cxn ang="0">
                    <a:pos x="52" y="168"/>
                  </a:cxn>
                  <a:cxn ang="0">
                    <a:pos x="40" y="166"/>
                  </a:cxn>
                  <a:cxn ang="0">
                    <a:pos x="36" y="159"/>
                  </a:cxn>
                  <a:cxn ang="0">
                    <a:pos x="29" y="161"/>
                  </a:cxn>
                  <a:cxn ang="0">
                    <a:pos x="29" y="157"/>
                  </a:cxn>
                  <a:cxn ang="0">
                    <a:pos x="36" y="154"/>
                  </a:cxn>
                  <a:cxn ang="0">
                    <a:pos x="43" y="149"/>
                  </a:cxn>
                  <a:cxn ang="0">
                    <a:pos x="52" y="145"/>
                  </a:cxn>
                  <a:cxn ang="0">
                    <a:pos x="57" y="145"/>
                  </a:cxn>
                  <a:cxn ang="0">
                    <a:pos x="55" y="138"/>
                  </a:cxn>
                  <a:cxn ang="0">
                    <a:pos x="59" y="131"/>
                  </a:cxn>
                  <a:cxn ang="0">
                    <a:pos x="81" y="116"/>
                  </a:cxn>
                  <a:cxn ang="0">
                    <a:pos x="92" y="97"/>
                  </a:cxn>
                  <a:cxn ang="0">
                    <a:pos x="100" y="81"/>
                  </a:cxn>
                  <a:cxn ang="0">
                    <a:pos x="109" y="55"/>
                  </a:cxn>
                  <a:cxn ang="0">
                    <a:pos x="116" y="36"/>
                  </a:cxn>
                  <a:cxn ang="0">
                    <a:pos x="121" y="34"/>
                  </a:cxn>
                  <a:cxn ang="0">
                    <a:pos x="126" y="43"/>
                  </a:cxn>
                  <a:cxn ang="0">
                    <a:pos x="133" y="41"/>
                  </a:cxn>
                  <a:cxn ang="0">
                    <a:pos x="149" y="34"/>
                  </a:cxn>
                  <a:cxn ang="0">
                    <a:pos x="159" y="29"/>
                  </a:cxn>
                  <a:cxn ang="0">
                    <a:pos x="166" y="19"/>
                  </a:cxn>
                  <a:cxn ang="0">
                    <a:pos x="175" y="10"/>
                  </a:cxn>
                  <a:cxn ang="0">
                    <a:pos x="185" y="5"/>
                  </a:cxn>
                  <a:cxn ang="0">
                    <a:pos x="201" y="0"/>
                  </a:cxn>
                  <a:cxn ang="0">
                    <a:pos x="218" y="3"/>
                  </a:cxn>
                  <a:cxn ang="0">
                    <a:pos x="225" y="5"/>
                  </a:cxn>
                  <a:cxn ang="0">
                    <a:pos x="241" y="3"/>
                  </a:cxn>
                  <a:cxn ang="0">
                    <a:pos x="251" y="0"/>
                  </a:cxn>
                  <a:cxn ang="0">
                    <a:pos x="256" y="0"/>
                  </a:cxn>
                  <a:cxn ang="0">
                    <a:pos x="260" y="3"/>
                  </a:cxn>
                  <a:cxn ang="0">
                    <a:pos x="263" y="5"/>
                  </a:cxn>
                </a:cxnLst>
                <a:rect l="0" t="0" r="r" b="b"/>
                <a:pathLst>
                  <a:path w="263" h="199">
                    <a:moveTo>
                      <a:pt x="0" y="187"/>
                    </a:moveTo>
                    <a:lnTo>
                      <a:pt x="5" y="187"/>
                    </a:lnTo>
                    <a:lnTo>
                      <a:pt x="10" y="185"/>
                    </a:lnTo>
                    <a:lnTo>
                      <a:pt x="14" y="190"/>
                    </a:lnTo>
                    <a:lnTo>
                      <a:pt x="26" y="194"/>
                    </a:lnTo>
                    <a:lnTo>
                      <a:pt x="33" y="197"/>
                    </a:lnTo>
                    <a:lnTo>
                      <a:pt x="40" y="194"/>
                    </a:lnTo>
                    <a:lnTo>
                      <a:pt x="43" y="192"/>
                    </a:lnTo>
                    <a:lnTo>
                      <a:pt x="45" y="192"/>
                    </a:lnTo>
                    <a:lnTo>
                      <a:pt x="47" y="194"/>
                    </a:lnTo>
                    <a:lnTo>
                      <a:pt x="52" y="199"/>
                    </a:lnTo>
                    <a:lnTo>
                      <a:pt x="55" y="197"/>
                    </a:lnTo>
                    <a:lnTo>
                      <a:pt x="55" y="194"/>
                    </a:lnTo>
                    <a:lnTo>
                      <a:pt x="47" y="190"/>
                    </a:lnTo>
                    <a:lnTo>
                      <a:pt x="43" y="185"/>
                    </a:lnTo>
                    <a:lnTo>
                      <a:pt x="40" y="185"/>
                    </a:lnTo>
                    <a:lnTo>
                      <a:pt x="36" y="192"/>
                    </a:lnTo>
                    <a:lnTo>
                      <a:pt x="31" y="190"/>
                    </a:lnTo>
                    <a:lnTo>
                      <a:pt x="26" y="187"/>
                    </a:lnTo>
                    <a:lnTo>
                      <a:pt x="24" y="183"/>
                    </a:lnTo>
                    <a:lnTo>
                      <a:pt x="19" y="183"/>
                    </a:lnTo>
                    <a:lnTo>
                      <a:pt x="14" y="183"/>
                    </a:lnTo>
                    <a:lnTo>
                      <a:pt x="12" y="175"/>
                    </a:lnTo>
                    <a:lnTo>
                      <a:pt x="7" y="173"/>
                    </a:lnTo>
                    <a:lnTo>
                      <a:pt x="10" y="171"/>
                    </a:lnTo>
                    <a:lnTo>
                      <a:pt x="19" y="168"/>
                    </a:lnTo>
                    <a:lnTo>
                      <a:pt x="26" y="168"/>
                    </a:lnTo>
                    <a:lnTo>
                      <a:pt x="38" y="171"/>
                    </a:lnTo>
                    <a:lnTo>
                      <a:pt x="40" y="173"/>
                    </a:lnTo>
                    <a:lnTo>
                      <a:pt x="43" y="178"/>
                    </a:lnTo>
                    <a:lnTo>
                      <a:pt x="45" y="178"/>
                    </a:lnTo>
                    <a:lnTo>
                      <a:pt x="50" y="180"/>
                    </a:lnTo>
                    <a:lnTo>
                      <a:pt x="50" y="185"/>
                    </a:lnTo>
                    <a:lnTo>
                      <a:pt x="55" y="190"/>
                    </a:lnTo>
                    <a:lnTo>
                      <a:pt x="57" y="190"/>
                    </a:lnTo>
                    <a:lnTo>
                      <a:pt x="57" y="187"/>
                    </a:lnTo>
                    <a:lnTo>
                      <a:pt x="59" y="185"/>
                    </a:lnTo>
                    <a:lnTo>
                      <a:pt x="59" y="180"/>
                    </a:lnTo>
                    <a:lnTo>
                      <a:pt x="52" y="180"/>
                    </a:lnTo>
                    <a:lnTo>
                      <a:pt x="50" y="175"/>
                    </a:lnTo>
                    <a:lnTo>
                      <a:pt x="45" y="173"/>
                    </a:lnTo>
                    <a:lnTo>
                      <a:pt x="47" y="173"/>
                    </a:lnTo>
                    <a:lnTo>
                      <a:pt x="55" y="171"/>
                    </a:lnTo>
                    <a:lnTo>
                      <a:pt x="57" y="171"/>
                    </a:lnTo>
                    <a:lnTo>
                      <a:pt x="55" y="168"/>
                    </a:lnTo>
                    <a:lnTo>
                      <a:pt x="52" y="168"/>
                    </a:lnTo>
                    <a:lnTo>
                      <a:pt x="47" y="171"/>
                    </a:lnTo>
                    <a:lnTo>
                      <a:pt x="40" y="166"/>
                    </a:lnTo>
                    <a:lnTo>
                      <a:pt x="40" y="164"/>
                    </a:lnTo>
                    <a:lnTo>
                      <a:pt x="36" y="159"/>
                    </a:lnTo>
                    <a:lnTo>
                      <a:pt x="33" y="161"/>
                    </a:lnTo>
                    <a:lnTo>
                      <a:pt x="29" y="161"/>
                    </a:lnTo>
                    <a:lnTo>
                      <a:pt x="26" y="159"/>
                    </a:lnTo>
                    <a:lnTo>
                      <a:pt x="29" y="157"/>
                    </a:lnTo>
                    <a:lnTo>
                      <a:pt x="31" y="154"/>
                    </a:lnTo>
                    <a:lnTo>
                      <a:pt x="36" y="154"/>
                    </a:lnTo>
                    <a:lnTo>
                      <a:pt x="38" y="154"/>
                    </a:lnTo>
                    <a:lnTo>
                      <a:pt x="43" y="149"/>
                    </a:lnTo>
                    <a:lnTo>
                      <a:pt x="43" y="147"/>
                    </a:lnTo>
                    <a:lnTo>
                      <a:pt x="52" y="145"/>
                    </a:lnTo>
                    <a:lnTo>
                      <a:pt x="55" y="147"/>
                    </a:lnTo>
                    <a:lnTo>
                      <a:pt x="57" y="145"/>
                    </a:lnTo>
                    <a:lnTo>
                      <a:pt x="55" y="142"/>
                    </a:lnTo>
                    <a:lnTo>
                      <a:pt x="55" y="138"/>
                    </a:lnTo>
                    <a:lnTo>
                      <a:pt x="55" y="131"/>
                    </a:lnTo>
                    <a:lnTo>
                      <a:pt x="59" y="131"/>
                    </a:lnTo>
                    <a:lnTo>
                      <a:pt x="64" y="128"/>
                    </a:lnTo>
                    <a:lnTo>
                      <a:pt x="81" y="116"/>
                    </a:lnTo>
                    <a:lnTo>
                      <a:pt x="88" y="104"/>
                    </a:lnTo>
                    <a:lnTo>
                      <a:pt x="92" y="97"/>
                    </a:lnTo>
                    <a:lnTo>
                      <a:pt x="97" y="88"/>
                    </a:lnTo>
                    <a:lnTo>
                      <a:pt x="100" y="81"/>
                    </a:lnTo>
                    <a:lnTo>
                      <a:pt x="104" y="69"/>
                    </a:lnTo>
                    <a:lnTo>
                      <a:pt x="109" y="55"/>
                    </a:lnTo>
                    <a:lnTo>
                      <a:pt x="114" y="45"/>
                    </a:lnTo>
                    <a:lnTo>
                      <a:pt x="116" y="36"/>
                    </a:lnTo>
                    <a:lnTo>
                      <a:pt x="118" y="34"/>
                    </a:lnTo>
                    <a:lnTo>
                      <a:pt x="121" y="34"/>
                    </a:lnTo>
                    <a:lnTo>
                      <a:pt x="121" y="41"/>
                    </a:lnTo>
                    <a:lnTo>
                      <a:pt x="126" y="43"/>
                    </a:lnTo>
                    <a:lnTo>
                      <a:pt x="130" y="43"/>
                    </a:lnTo>
                    <a:lnTo>
                      <a:pt x="133" y="41"/>
                    </a:lnTo>
                    <a:lnTo>
                      <a:pt x="137" y="41"/>
                    </a:lnTo>
                    <a:lnTo>
                      <a:pt x="149" y="34"/>
                    </a:lnTo>
                    <a:lnTo>
                      <a:pt x="156" y="31"/>
                    </a:lnTo>
                    <a:lnTo>
                      <a:pt x="159" y="29"/>
                    </a:lnTo>
                    <a:lnTo>
                      <a:pt x="163" y="24"/>
                    </a:lnTo>
                    <a:lnTo>
                      <a:pt x="166" y="19"/>
                    </a:lnTo>
                    <a:lnTo>
                      <a:pt x="168" y="15"/>
                    </a:lnTo>
                    <a:lnTo>
                      <a:pt x="175" y="10"/>
                    </a:lnTo>
                    <a:lnTo>
                      <a:pt x="175" y="7"/>
                    </a:lnTo>
                    <a:lnTo>
                      <a:pt x="185" y="5"/>
                    </a:lnTo>
                    <a:lnTo>
                      <a:pt x="194" y="0"/>
                    </a:lnTo>
                    <a:lnTo>
                      <a:pt x="201" y="0"/>
                    </a:lnTo>
                    <a:lnTo>
                      <a:pt x="211" y="0"/>
                    </a:lnTo>
                    <a:lnTo>
                      <a:pt x="218" y="3"/>
                    </a:lnTo>
                    <a:lnTo>
                      <a:pt x="223" y="3"/>
                    </a:lnTo>
                    <a:lnTo>
                      <a:pt x="225" y="5"/>
                    </a:lnTo>
                    <a:lnTo>
                      <a:pt x="230" y="3"/>
                    </a:lnTo>
                    <a:lnTo>
                      <a:pt x="241" y="3"/>
                    </a:lnTo>
                    <a:lnTo>
                      <a:pt x="249" y="0"/>
                    </a:lnTo>
                    <a:lnTo>
                      <a:pt x="251" y="0"/>
                    </a:lnTo>
                    <a:lnTo>
                      <a:pt x="253" y="0"/>
                    </a:lnTo>
                    <a:lnTo>
                      <a:pt x="256" y="0"/>
                    </a:lnTo>
                    <a:lnTo>
                      <a:pt x="258" y="3"/>
                    </a:lnTo>
                    <a:lnTo>
                      <a:pt x="260" y="3"/>
                    </a:lnTo>
                    <a:lnTo>
                      <a:pt x="263" y="5"/>
                    </a:lnTo>
                    <a:lnTo>
                      <a:pt x="263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5" name="Freeform 621"/>
              <p:cNvSpPr>
                <a:spLocks/>
              </p:cNvSpPr>
              <p:nvPr/>
            </p:nvSpPr>
            <p:spPr bwMode="auto">
              <a:xfrm>
                <a:off x="2246" y="2061"/>
                <a:ext cx="17" cy="16"/>
              </a:xfrm>
              <a:custGeom>
                <a:avLst/>
                <a:gdLst/>
                <a:ahLst/>
                <a:cxnLst>
                  <a:cxn ang="0">
                    <a:pos x="5" y="14"/>
                  </a:cxn>
                  <a:cxn ang="0">
                    <a:pos x="10" y="14"/>
                  </a:cxn>
                  <a:cxn ang="0">
                    <a:pos x="14" y="9"/>
                  </a:cxn>
                  <a:cxn ang="0">
                    <a:pos x="17" y="4"/>
                  </a:cxn>
                  <a:cxn ang="0">
                    <a:pos x="14" y="0"/>
                  </a:cxn>
                  <a:cxn ang="0">
                    <a:pos x="12" y="0"/>
                  </a:cxn>
                  <a:cxn ang="0">
                    <a:pos x="7" y="4"/>
                  </a:cxn>
                  <a:cxn ang="0">
                    <a:pos x="2" y="9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16"/>
                  </a:cxn>
                  <a:cxn ang="0">
                    <a:pos x="5" y="14"/>
                  </a:cxn>
                </a:cxnLst>
                <a:rect l="0" t="0" r="r" b="b"/>
                <a:pathLst>
                  <a:path w="17" h="16">
                    <a:moveTo>
                      <a:pt x="5" y="14"/>
                    </a:moveTo>
                    <a:lnTo>
                      <a:pt x="10" y="14"/>
                    </a:lnTo>
                    <a:lnTo>
                      <a:pt x="14" y="9"/>
                    </a:lnTo>
                    <a:lnTo>
                      <a:pt x="17" y="4"/>
                    </a:lnTo>
                    <a:lnTo>
                      <a:pt x="14" y="0"/>
                    </a:lnTo>
                    <a:lnTo>
                      <a:pt x="12" y="0"/>
                    </a:lnTo>
                    <a:lnTo>
                      <a:pt x="7" y="4"/>
                    </a:lnTo>
                    <a:lnTo>
                      <a:pt x="2" y="9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16"/>
                    </a:lnTo>
                    <a:lnTo>
                      <a:pt x="5" y="1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6" name="Freeform 622"/>
              <p:cNvSpPr>
                <a:spLocks/>
              </p:cNvSpPr>
              <p:nvPr/>
            </p:nvSpPr>
            <p:spPr bwMode="auto">
              <a:xfrm>
                <a:off x="2258" y="2046"/>
                <a:ext cx="19" cy="10"/>
              </a:xfrm>
              <a:custGeom>
                <a:avLst/>
                <a:gdLst/>
                <a:ahLst/>
                <a:cxnLst>
                  <a:cxn ang="0">
                    <a:pos x="2" y="10"/>
                  </a:cxn>
                  <a:cxn ang="0">
                    <a:pos x="5" y="10"/>
                  </a:cxn>
                  <a:cxn ang="0">
                    <a:pos x="12" y="5"/>
                  </a:cxn>
                  <a:cxn ang="0">
                    <a:pos x="19" y="3"/>
                  </a:cxn>
                  <a:cxn ang="0">
                    <a:pos x="16" y="0"/>
                  </a:cxn>
                  <a:cxn ang="0">
                    <a:pos x="14" y="3"/>
                  </a:cxn>
                  <a:cxn ang="0">
                    <a:pos x="9" y="5"/>
                  </a:cxn>
                  <a:cxn ang="0">
                    <a:pos x="7" y="7"/>
                  </a:cxn>
                  <a:cxn ang="0">
                    <a:pos x="0" y="10"/>
                  </a:cxn>
                  <a:cxn ang="0">
                    <a:pos x="2" y="10"/>
                  </a:cxn>
                </a:cxnLst>
                <a:rect l="0" t="0" r="r" b="b"/>
                <a:pathLst>
                  <a:path w="19" h="10">
                    <a:moveTo>
                      <a:pt x="2" y="10"/>
                    </a:moveTo>
                    <a:lnTo>
                      <a:pt x="5" y="10"/>
                    </a:lnTo>
                    <a:lnTo>
                      <a:pt x="12" y="5"/>
                    </a:lnTo>
                    <a:lnTo>
                      <a:pt x="19" y="3"/>
                    </a:lnTo>
                    <a:lnTo>
                      <a:pt x="16" y="0"/>
                    </a:lnTo>
                    <a:lnTo>
                      <a:pt x="14" y="3"/>
                    </a:lnTo>
                    <a:lnTo>
                      <a:pt x="9" y="5"/>
                    </a:lnTo>
                    <a:lnTo>
                      <a:pt x="7" y="7"/>
                    </a:lnTo>
                    <a:lnTo>
                      <a:pt x="0" y="10"/>
                    </a:lnTo>
                    <a:lnTo>
                      <a:pt x="2" y="1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7" name="Freeform 623"/>
              <p:cNvSpPr>
                <a:spLocks/>
              </p:cNvSpPr>
              <p:nvPr/>
            </p:nvSpPr>
            <p:spPr bwMode="auto">
              <a:xfrm>
                <a:off x="2282" y="2037"/>
                <a:ext cx="26" cy="7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0" y="5"/>
                  </a:cxn>
                  <a:cxn ang="0">
                    <a:pos x="0" y="7"/>
                  </a:cxn>
                  <a:cxn ang="0">
                    <a:pos x="2" y="7"/>
                  </a:cxn>
                  <a:cxn ang="0">
                    <a:pos x="4" y="5"/>
                  </a:cxn>
                  <a:cxn ang="0">
                    <a:pos x="11" y="5"/>
                  </a:cxn>
                  <a:cxn ang="0">
                    <a:pos x="14" y="2"/>
                  </a:cxn>
                  <a:cxn ang="0">
                    <a:pos x="21" y="2"/>
                  </a:cxn>
                  <a:cxn ang="0">
                    <a:pos x="23" y="0"/>
                  </a:cxn>
                  <a:cxn ang="0">
                    <a:pos x="26" y="0"/>
                  </a:cxn>
                  <a:cxn ang="0">
                    <a:pos x="23" y="0"/>
                  </a:cxn>
                  <a:cxn ang="0">
                    <a:pos x="18" y="0"/>
                  </a:cxn>
                  <a:cxn ang="0">
                    <a:pos x="11" y="0"/>
                  </a:cxn>
                  <a:cxn ang="0">
                    <a:pos x="2" y="2"/>
                  </a:cxn>
                  <a:cxn ang="0">
                    <a:pos x="2" y="2"/>
                  </a:cxn>
                </a:cxnLst>
                <a:rect l="0" t="0" r="r" b="b"/>
                <a:pathLst>
                  <a:path w="26" h="7">
                    <a:moveTo>
                      <a:pt x="2" y="2"/>
                    </a:moveTo>
                    <a:lnTo>
                      <a:pt x="0" y="5"/>
                    </a:lnTo>
                    <a:lnTo>
                      <a:pt x="0" y="7"/>
                    </a:lnTo>
                    <a:lnTo>
                      <a:pt x="2" y="7"/>
                    </a:lnTo>
                    <a:lnTo>
                      <a:pt x="4" y="5"/>
                    </a:lnTo>
                    <a:lnTo>
                      <a:pt x="11" y="5"/>
                    </a:lnTo>
                    <a:lnTo>
                      <a:pt x="14" y="2"/>
                    </a:lnTo>
                    <a:lnTo>
                      <a:pt x="21" y="2"/>
                    </a:lnTo>
                    <a:lnTo>
                      <a:pt x="23" y="0"/>
                    </a:lnTo>
                    <a:lnTo>
                      <a:pt x="26" y="0"/>
                    </a:lnTo>
                    <a:lnTo>
                      <a:pt x="23" y="0"/>
                    </a:lnTo>
                    <a:lnTo>
                      <a:pt x="18" y="0"/>
                    </a:lnTo>
                    <a:lnTo>
                      <a:pt x="11" y="0"/>
                    </a:lnTo>
                    <a:lnTo>
                      <a:pt x="2" y="2"/>
                    </a:lnTo>
                    <a:lnTo>
                      <a:pt x="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8" name="Freeform 624"/>
              <p:cNvSpPr>
                <a:spLocks/>
              </p:cNvSpPr>
              <p:nvPr/>
            </p:nvSpPr>
            <p:spPr bwMode="auto">
              <a:xfrm>
                <a:off x="2310" y="2037"/>
                <a:ext cx="24" cy="5"/>
              </a:xfrm>
              <a:custGeom>
                <a:avLst/>
                <a:gdLst/>
                <a:ahLst/>
                <a:cxnLst>
                  <a:cxn ang="0">
                    <a:pos x="5" y="2"/>
                  </a:cxn>
                  <a:cxn ang="0">
                    <a:pos x="7" y="2"/>
                  </a:cxn>
                  <a:cxn ang="0">
                    <a:pos x="9" y="2"/>
                  </a:cxn>
                  <a:cxn ang="0">
                    <a:pos x="12" y="5"/>
                  </a:cxn>
                  <a:cxn ang="0">
                    <a:pos x="24" y="5"/>
                  </a:cxn>
                  <a:cxn ang="0">
                    <a:pos x="24" y="2"/>
                  </a:cxn>
                  <a:cxn ang="0">
                    <a:pos x="14" y="2"/>
                  </a:cxn>
                  <a:cxn ang="0">
                    <a:pos x="7" y="2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2" y="2"/>
                  </a:cxn>
                  <a:cxn ang="0">
                    <a:pos x="5" y="2"/>
                  </a:cxn>
                </a:cxnLst>
                <a:rect l="0" t="0" r="r" b="b"/>
                <a:pathLst>
                  <a:path w="24" h="5">
                    <a:moveTo>
                      <a:pt x="5" y="2"/>
                    </a:moveTo>
                    <a:lnTo>
                      <a:pt x="7" y="2"/>
                    </a:lnTo>
                    <a:lnTo>
                      <a:pt x="9" y="2"/>
                    </a:lnTo>
                    <a:lnTo>
                      <a:pt x="12" y="5"/>
                    </a:lnTo>
                    <a:lnTo>
                      <a:pt x="24" y="5"/>
                    </a:lnTo>
                    <a:lnTo>
                      <a:pt x="24" y="2"/>
                    </a:lnTo>
                    <a:lnTo>
                      <a:pt x="14" y="2"/>
                    </a:lnTo>
                    <a:lnTo>
                      <a:pt x="7" y="2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2" y="2"/>
                    </a:lnTo>
                    <a:lnTo>
                      <a:pt x="5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49" name="Freeform 625"/>
              <p:cNvSpPr>
                <a:spLocks/>
              </p:cNvSpPr>
              <p:nvPr/>
            </p:nvSpPr>
            <p:spPr bwMode="auto">
              <a:xfrm>
                <a:off x="2345" y="2037"/>
                <a:ext cx="15" cy="7"/>
              </a:xfrm>
              <a:custGeom>
                <a:avLst/>
                <a:gdLst/>
                <a:ahLst/>
                <a:cxnLst>
                  <a:cxn ang="0">
                    <a:pos x="3" y="5"/>
                  </a:cxn>
                  <a:cxn ang="0">
                    <a:pos x="10" y="5"/>
                  </a:cxn>
                  <a:cxn ang="0">
                    <a:pos x="15" y="2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0" y="5"/>
                  </a:cxn>
                  <a:cxn ang="0">
                    <a:pos x="0" y="7"/>
                  </a:cxn>
                  <a:cxn ang="0">
                    <a:pos x="3" y="5"/>
                  </a:cxn>
                </a:cxnLst>
                <a:rect l="0" t="0" r="r" b="b"/>
                <a:pathLst>
                  <a:path w="15" h="7">
                    <a:moveTo>
                      <a:pt x="3" y="5"/>
                    </a:moveTo>
                    <a:lnTo>
                      <a:pt x="10" y="5"/>
                    </a:lnTo>
                    <a:lnTo>
                      <a:pt x="15" y="2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0" y="5"/>
                    </a:lnTo>
                    <a:lnTo>
                      <a:pt x="0" y="7"/>
                    </a:lnTo>
                    <a:lnTo>
                      <a:pt x="3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0" name="Freeform 626"/>
              <p:cNvSpPr>
                <a:spLocks/>
              </p:cNvSpPr>
              <p:nvPr/>
            </p:nvSpPr>
            <p:spPr bwMode="auto">
              <a:xfrm>
                <a:off x="2393" y="1907"/>
                <a:ext cx="144" cy="158"/>
              </a:xfrm>
              <a:custGeom>
                <a:avLst/>
                <a:gdLst/>
                <a:ahLst/>
                <a:cxnLst>
                  <a:cxn ang="0">
                    <a:pos x="9" y="139"/>
                  </a:cxn>
                  <a:cxn ang="0">
                    <a:pos x="14" y="130"/>
                  </a:cxn>
                  <a:cxn ang="0">
                    <a:pos x="28" y="120"/>
                  </a:cxn>
                  <a:cxn ang="0">
                    <a:pos x="40" y="120"/>
                  </a:cxn>
                  <a:cxn ang="0">
                    <a:pos x="64" y="120"/>
                  </a:cxn>
                  <a:cxn ang="0">
                    <a:pos x="75" y="123"/>
                  </a:cxn>
                  <a:cxn ang="0">
                    <a:pos x="78" y="130"/>
                  </a:cxn>
                  <a:cxn ang="0">
                    <a:pos x="80" y="142"/>
                  </a:cxn>
                  <a:cxn ang="0">
                    <a:pos x="75" y="146"/>
                  </a:cxn>
                  <a:cxn ang="0">
                    <a:pos x="75" y="151"/>
                  </a:cxn>
                  <a:cxn ang="0">
                    <a:pos x="80" y="156"/>
                  </a:cxn>
                  <a:cxn ang="0">
                    <a:pos x="87" y="154"/>
                  </a:cxn>
                  <a:cxn ang="0">
                    <a:pos x="90" y="144"/>
                  </a:cxn>
                  <a:cxn ang="0">
                    <a:pos x="85" y="144"/>
                  </a:cxn>
                  <a:cxn ang="0">
                    <a:pos x="87" y="135"/>
                  </a:cxn>
                  <a:cxn ang="0">
                    <a:pos x="101" y="125"/>
                  </a:cxn>
                  <a:cxn ang="0">
                    <a:pos x="109" y="113"/>
                  </a:cxn>
                  <a:cxn ang="0">
                    <a:pos x="118" y="109"/>
                  </a:cxn>
                  <a:cxn ang="0">
                    <a:pos x="130" y="92"/>
                  </a:cxn>
                  <a:cxn ang="0">
                    <a:pos x="139" y="92"/>
                  </a:cxn>
                  <a:cxn ang="0">
                    <a:pos x="135" y="83"/>
                  </a:cxn>
                  <a:cxn ang="0">
                    <a:pos x="127" y="80"/>
                  </a:cxn>
                  <a:cxn ang="0">
                    <a:pos x="132" y="71"/>
                  </a:cxn>
                  <a:cxn ang="0">
                    <a:pos x="125" y="66"/>
                  </a:cxn>
                  <a:cxn ang="0">
                    <a:pos x="118" y="68"/>
                  </a:cxn>
                  <a:cxn ang="0">
                    <a:pos x="116" y="59"/>
                  </a:cxn>
                  <a:cxn ang="0">
                    <a:pos x="120" y="54"/>
                  </a:cxn>
                  <a:cxn ang="0">
                    <a:pos x="137" y="52"/>
                  </a:cxn>
                  <a:cxn ang="0">
                    <a:pos x="144" y="47"/>
                  </a:cxn>
                  <a:cxn ang="0">
                    <a:pos x="144" y="42"/>
                  </a:cxn>
                  <a:cxn ang="0">
                    <a:pos x="135" y="49"/>
                  </a:cxn>
                  <a:cxn ang="0">
                    <a:pos x="132" y="45"/>
                  </a:cxn>
                  <a:cxn ang="0">
                    <a:pos x="137" y="35"/>
                  </a:cxn>
                  <a:cxn ang="0">
                    <a:pos x="135" y="33"/>
                  </a:cxn>
                  <a:cxn ang="0">
                    <a:pos x="130" y="23"/>
                  </a:cxn>
                  <a:cxn ang="0">
                    <a:pos x="127" y="14"/>
                  </a:cxn>
                  <a:cxn ang="0">
                    <a:pos x="123" y="2"/>
                  </a:cxn>
                </a:cxnLst>
                <a:rect l="0" t="0" r="r" b="b"/>
                <a:pathLst>
                  <a:path w="144" h="158">
                    <a:moveTo>
                      <a:pt x="0" y="144"/>
                    </a:moveTo>
                    <a:lnTo>
                      <a:pt x="9" y="139"/>
                    </a:lnTo>
                    <a:lnTo>
                      <a:pt x="16" y="135"/>
                    </a:lnTo>
                    <a:lnTo>
                      <a:pt x="14" y="130"/>
                    </a:lnTo>
                    <a:lnTo>
                      <a:pt x="21" y="123"/>
                    </a:lnTo>
                    <a:lnTo>
                      <a:pt x="28" y="120"/>
                    </a:lnTo>
                    <a:lnTo>
                      <a:pt x="33" y="120"/>
                    </a:lnTo>
                    <a:lnTo>
                      <a:pt x="40" y="120"/>
                    </a:lnTo>
                    <a:lnTo>
                      <a:pt x="52" y="120"/>
                    </a:lnTo>
                    <a:lnTo>
                      <a:pt x="64" y="120"/>
                    </a:lnTo>
                    <a:lnTo>
                      <a:pt x="73" y="120"/>
                    </a:lnTo>
                    <a:lnTo>
                      <a:pt x="75" y="123"/>
                    </a:lnTo>
                    <a:lnTo>
                      <a:pt x="75" y="128"/>
                    </a:lnTo>
                    <a:lnTo>
                      <a:pt x="78" y="130"/>
                    </a:lnTo>
                    <a:lnTo>
                      <a:pt x="80" y="137"/>
                    </a:lnTo>
                    <a:lnTo>
                      <a:pt x="80" y="142"/>
                    </a:lnTo>
                    <a:lnTo>
                      <a:pt x="78" y="144"/>
                    </a:lnTo>
                    <a:lnTo>
                      <a:pt x="75" y="146"/>
                    </a:lnTo>
                    <a:lnTo>
                      <a:pt x="75" y="149"/>
                    </a:lnTo>
                    <a:lnTo>
                      <a:pt x="75" y="151"/>
                    </a:lnTo>
                    <a:lnTo>
                      <a:pt x="78" y="151"/>
                    </a:lnTo>
                    <a:lnTo>
                      <a:pt x="80" y="156"/>
                    </a:lnTo>
                    <a:lnTo>
                      <a:pt x="83" y="158"/>
                    </a:lnTo>
                    <a:lnTo>
                      <a:pt x="87" y="154"/>
                    </a:lnTo>
                    <a:lnTo>
                      <a:pt x="90" y="149"/>
                    </a:lnTo>
                    <a:lnTo>
                      <a:pt x="90" y="144"/>
                    </a:lnTo>
                    <a:lnTo>
                      <a:pt x="87" y="144"/>
                    </a:lnTo>
                    <a:lnTo>
                      <a:pt x="85" y="144"/>
                    </a:lnTo>
                    <a:lnTo>
                      <a:pt x="85" y="137"/>
                    </a:lnTo>
                    <a:lnTo>
                      <a:pt x="87" y="135"/>
                    </a:lnTo>
                    <a:lnTo>
                      <a:pt x="92" y="135"/>
                    </a:lnTo>
                    <a:lnTo>
                      <a:pt x="101" y="125"/>
                    </a:lnTo>
                    <a:lnTo>
                      <a:pt x="106" y="120"/>
                    </a:lnTo>
                    <a:lnTo>
                      <a:pt x="109" y="113"/>
                    </a:lnTo>
                    <a:lnTo>
                      <a:pt x="113" y="109"/>
                    </a:lnTo>
                    <a:lnTo>
                      <a:pt x="118" y="109"/>
                    </a:lnTo>
                    <a:lnTo>
                      <a:pt x="127" y="94"/>
                    </a:lnTo>
                    <a:lnTo>
                      <a:pt x="130" y="92"/>
                    </a:lnTo>
                    <a:lnTo>
                      <a:pt x="135" y="94"/>
                    </a:lnTo>
                    <a:lnTo>
                      <a:pt x="139" y="92"/>
                    </a:lnTo>
                    <a:lnTo>
                      <a:pt x="137" y="90"/>
                    </a:lnTo>
                    <a:lnTo>
                      <a:pt x="135" y="83"/>
                    </a:lnTo>
                    <a:lnTo>
                      <a:pt x="130" y="83"/>
                    </a:lnTo>
                    <a:lnTo>
                      <a:pt x="127" y="80"/>
                    </a:lnTo>
                    <a:lnTo>
                      <a:pt x="130" y="73"/>
                    </a:lnTo>
                    <a:lnTo>
                      <a:pt x="132" y="71"/>
                    </a:lnTo>
                    <a:lnTo>
                      <a:pt x="130" y="68"/>
                    </a:lnTo>
                    <a:lnTo>
                      <a:pt x="125" y="66"/>
                    </a:lnTo>
                    <a:lnTo>
                      <a:pt x="120" y="68"/>
                    </a:lnTo>
                    <a:lnTo>
                      <a:pt x="118" y="68"/>
                    </a:lnTo>
                    <a:lnTo>
                      <a:pt x="116" y="66"/>
                    </a:lnTo>
                    <a:lnTo>
                      <a:pt x="116" y="59"/>
                    </a:lnTo>
                    <a:lnTo>
                      <a:pt x="118" y="54"/>
                    </a:lnTo>
                    <a:lnTo>
                      <a:pt x="120" y="54"/>
                    </a:lnTo>
                    <a:lnTo>
                      <a:pt x="132" y="54"/>
                    </a:lnTo>
                    <a:lnTo>
                      <a:pt x="137" y="52"/>
                    </a:lnTo>
                    <a:lnTo>
                      <a:pt x="139" y="49"/>
                    </a:lnTo>
                    <a:lnTo>
                      <a:pt x="144" y="47"/>
                    </a:lnTo>
                    <a:lnTo>
                      <a:pt x="144" y="45"/>
                    </a:lnTo>
                    <a:lnTo>
                      <a:pt x="144" y="42"/>
                    </a:lnTo>
                    <a:lnTo>
                      <a:pt x="139" y="45"/>
                    </a:lnTo>
                    <a:lnTo>
                      <a:pt x="135" y="49"/>
                    </a:lnTo>
                    <a:lnTo>
                      <a:pt x="132" y="47"/>
                    </a:lnTo>
                    <a:lnTo>
                      <a:pt x="132" y="45"/>
                    </a:lnTo>
                    <a:lnTo>
                      <a:pt x="135" y="40"/>
                    </a:lnTo>
                    <a:lnTo>
                      <a:pt x="137" y="35"/>
                    </a:lnTo>
                    <a:lnTo>
                      <a:pt x="137" y="33"/>
                    </a:lnTo>
                    <a:lnTo>
                      <a:pt x="135" y="33"/>
                    </a:lnTo>
                    <a:lnTo>
                      <a:pt x="135" y="28"/>
                    </a:lnTo>
                    <a:lnTo>
                      <a:pt x="130" y="23"/>
                    </a:lnTo>
                    <a:lnTo>
                      <a:pt x="125" y="19"/>
                    </a:lnTo>
                    <a:lnTo>
                      <a:pt x="127" y="14"/>
                    </a:lnTo>
                    <a:lnTo>
                      <a:pt x="123" y="9"/>
                    </a:lnTo>
                    <a:lnTo>
                      <a:pt x="123" y="2"/>
                    </a:lnTo>
                    <a:lnTo>
                      <a:pt x="12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1" name="Freeform 627"/>
              <p:cNvSpPr>
                <a:spLocks/>
              </p:cNvSpPr>
              <p:nvPr/>
            </p:nvSpPr>
            <p:spPr bwMode="auto">
              <a:xfrm>
                <a:off x="2511" y="1945"/>
                <a:ext cx="7" cy="7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4"/>
                  </a:cxn>
                  <a:cxn ang="0">
                    <a:pos x="2" y="7"/>
                  </a:cxn>
                  <a:cxn ang="0">
                    <a:pos x="5" y="4"/>
                  </a:cxn>
                  <a:cxn ang="0">
                    <a:pos x="7" y="2"/>
                  </a:cxn>
                  <a:cxn ang="0">
                    <a:pos x="7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7" h="7">
                    <a:moveTo>
                      <a:pt x="0" y="2"/>
                    </a:moveTo>
                    <a:lnTo>
                      <a:pt x="0" y="4"/>
                    </a:lnTo>
                    <a:lnTo>
                      <a:pt x="2" y="7"/>
                    </a:lnTo>
                    <a:lnTo>
                      <a:pt x="5" y="4"/>
                    </a:lnTo>
                    <a:lnTo>
                      <a:pt x="7" y="2"/>
                    </a:lnTo>
                    <a:lnTo>
                      <a:pt x="7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2" name="Freeform 628"/>
              <p:cNvSpPr>
                <a:spLocks/>
              </p:cNvSpPr>
              <p:nvPr/>
            </p:nvSpPr>
            <p:spPr bwMode="auto">
              <a:xfrm>
                <a:off x="2494" y="1926"/>
                <a:ext cx="8" cy="9"/>
              </a:xfrm>
              <a:custGeom>
                <a:avLst/>
                <a:gdLst/>
                <a:ahLst/>
                <a:cxnLst>
                  <a:cxn ang="0">
                    <a:pos x="3" y="2"/>
                  </a:cxn>
                  <a:cxn ang="0">
                    <a:pos x="0" y="4"/>
                  </a:cxn>
                  <a:cxn ang="0">
                    <a:pos x="3" y="7"/>
                  </a:cxn>
                  <a:cxn ang="0">
                    <a:pos x="5" y="9"/>
                  </a:cxn>
                  <a:cxn ang="0">
                    <a:pos x="8" y="9"/>
                  </a:cxn>
                  <a:cxn ang="0">
                    <a:pos x="8" y="7"/>
                  </a:cxn>
                  <a:cxn ang="0">
                    <a:pos x="5" y="7"/>
                  </a:cxn>
                  <a:cxn ang="0">
                    <a:pos x="5" y="2"/>
                  </a:cxn>
                  <a:cxn ang="0">
                    <a:pos x="5" y="0"/>
                  </a:cxn>
                  <a:cxn ang="0">
                    <a:pos x="3" y="2"/>
                  </a:cxn>
                </a:cxnLst>
                <a:rect l="0" t="0" r="r" b="b"/>
                <a:pathLst>
                  <a:path w="8" h="9">
                    <a:moveTo>
                      <a:pt x="3" y="2"/>
                    </a:moveTo>
                    <a:lnTo>
                      <a:pt x="0" y="4"/>
                    </a:lnTo>
                    <a:lnTo>
                      <a:pt x="3" y="7"/>
                    </a:lnTo>
                    <a:lnTo>
                      <a:pt x="5" y="9"/>
                    </a:lnTo>
                    <a:lnTo>
                      <a:pt x="8" y="9"/>
                    </a:lnTo>
                    <a:lnTo>
                      <a:pt x="8" y="7"/>
                    </a:lnTo>
                    <a:lnTo>
                      <a:pt x="5" y="7"/>
                    </a:lnTo>
                    <a:lnTo>
                      <a:pt x="5" y="2"/>
                    </a:lnTo>
                    <a:lnTo>
                      <a:pt x="5" y="0"/>
                    </a:lnTo>
                    <a:lnTo>
                      <a:pt x="3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3" name="Freeform 629"/>
              <p:cNvSpPr>
                <a:spLocks/>
              </p:cNvSpPr>
              <p:nvPr/>
            </p:nvSpPr>
            <p:spPr bwMode="auto">
              <a:xfrm>
                <a:off x="2502" y="1923"/>
                <a:ext cx="11" cy="7"/>
              </a:xfrm>
              <a:custGeom>
                <a:avLst/>
                <a:gdLst/>
                <a:ahLst/>
                <a:cxnLst>
                  <a:cxn ang="0">
                    <a:pos x="9" y="5"/>
                  </a:cxn>
                  <a:cxn ang="0">
                    <a:pos x="11" y="5"/>
                  </a:cxn>
                  <a:cxn ang="0">
                    <a:pos x="11" y="3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2" y="0"/>
                  </a:cxn>
                  <a:cxn ang="0">
                    <a:pos x="2" y="3"/>
                  </a:cxn>
                  <a:cxn ang="0">
                    <a:pos x="0" y="3"/>
                  </a:cxn>
                  <a:cxn ang="0">
                    <a:pos x="4" y="5"/>
                  </a:cxn>
                  <a:cxn ang="0">
                    <a:pos x="7" y="5"/>
                  </a:cxn>
                  <a:cxn ang="0">
                    <a:pos x="9" y="7"/>
                  </a:cxn>
                  <a:cxn ang="0">
                    <a:pos x="9" y="5"/>
                  </a:cxn>
                </a:cxnLst>
                <a:rect l="0" t="0" r="r" b="b"/>
                <a:pathLst>
                  <a:path w="11" h="7">
                    <a:moveTo>
                      <a:pt x="9" y="5"/>
                    </a:moveTo>
                    <a:lnTo>
                      <a:pt x="11" y="5"/>
                    </a:lnTo>
                    <a:lnTo>
                      <a:pt x="11" y="3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2" y="0"/>
                    </a:lnTo>
                    <a:lnTo>
                      <a:pt x="2" y="3"/>
                    </a:lnTo>
                    <a:lnTo>
                      <a:pt x="0" y="3"/>
                    </a:lnTo>
                    <a:lnTo>
                      <a:pt x="4" y="5"/>
                    </a:lnTo>
                    <a:lnTo>
                      <a:pt x="7" y="5"/>
                    </a:lnTo>
                    <a:lnTo>
                      <a:pt x="9" y="7"/>
                    </a:lnTo>
                    <a:lnTo>
                      <a:pt x="9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4" name="Freeform 630"/>
              <p:cNvSpPr>
                <a:spLocks/>
              </p:cNvSpPr>
              <p:nvPr/>
            </p:nvSpPr>
            <p:spPr bwMode="auto">
              <a:xfrm>
                <a:off x="2494" y="1890"/>
                <a:ext cx="15" cy="33"/>
              </a:xfrm>
              <a:custGeom>
                <a:avLst/>
                <a:gdLst/>
                <a:ahLst/>
                <a:cxnLst>
                  <a:cxn ang="0">
                    <a:pos x="10" y="5"/>
                  </a:cxn>
                  <a:cxn ang="0">
                    <a:pos x="8" y="10"/>
                  </a:cxn>
                  <a:cxn ang="0">
                    <a:pos x="3" y="17"/>
                  </a:cxn>
                  <a:cxn ang="0">
                    <a:pos x="3" y="26"/>
                  </a:cxn>
                  <a:cxn ang="0">
                    <a:pos x="0" y="31"/>
                  </a:cxn>
                  <a:cxn ang="0">
                    <a:pos x="3" y="33"/>
                  </a:cxn>
                  <a:cxn ang="0">
                    <a:pos x="3" y="31"/>
                  </a:cxn>
                  <a:cxn ang="0">
                    <a:pos x="5" y="24"/>
                  </a:cxn>
                  <a:cxn ang="0">
                    <a:pos x="5" y="19"/>
                  </a:cxn>
                  <a:cxn ang="0">
                    <a:pos x="8" y="19"/>
                  </a:cxn>
                  <a:cxn ang="0">
                    <a:pos x="10" y="22"/>
                  </a:cxn>
                  <a:cxn ang="0">
                    <a:pos x="12" y="22"/>
                  </a:cxn>
                  <a:cxn ang="0">
                    <a:pos x="15" y="22"/>
                  </a:cxn>
                  <a:cxn ang="0">
                    <a:pos x="15" y="19"/>
                  </a:cxn>
                  <a:cxn ang="0">
                    <a:pos x="12" y="19"/>
                  </a:cxn>
                  <a:cxn ang="0">
                    <a:pos x="10" y="17"/>
                  </a:cxn>
                  <a:cxn ang="0">
                    <a:pos x="10" y="10"/>
                  </a:cxn>
                  <a:cxn ang="0">
                    <a:pos x="10" y="7"/>
                  </a:cxn>
                  <a:cxn ang="0">
                    <a:pos x="12" y="5"/>
                  </a:cxn>
                  <a:cxn ang="0">
                    <a:pos x="15" y="3"/>
                  </a:cxn>
                  <a:cxn ang="0">
                    <a:pos x="15" y="0"/>
                  </a:cxn>
                  <a:cxn ang="0">
                    <a:pos x="12" y="0"/>
                  </a:cxn>
                  <a:cxn ang="0">
                    <a:pos x="10" y="5"/>
                  </a:cxn>
                </a:cxnLst>
                <a:rect l="0" t="0" r="r" b="b"/>
                <a:pathLst>
                  <a:path w="15" h="33">
                    <a:moveTo>
                      <a:pt x="10" y="5"/>
                    </a:moveTo>
                    <a:lnTo>
                      <a:pt x="8" y="10"/>
                    </a:lnTo>
                    <a:lnTo>
                      <a:pt x="3" y="17"/>
                    </a:lnTo>
                    <a:lnTo>
                      <a:pt x="3" y="26"/>
                    </a:lnTo>
                    <a:lnTo>
                      <a:pt x="0" y="31"/>
                    </a:lnTo>
                    <a:lnTo>
                      <a:pt x="3" y="33"/>
                    </a:lnTo>
                    <a:lnTo>
                      <a:pt x="3" y="31"/>
                    </a:lnTo>
                    <a:lnTo>
                      <a:pt x="5" y="24"/>
                    </a:lnTo>
                    <a:lnTo>
                      <a:pt x="5" y="19"/>
                    </a:lnTo>
                    <a:lnTo>
                      <a:pt x="8" y="19"/>
                    </a:lnTo>
                    <a:lnTo>
                      <a:pt x="10" y="22"/>
                    </a:lnTo>
                    <a:lnTo>
                      <a:pt x="12" y="22"/>
                    </a:lnTo>
                    <a:lnTo>
                      <a:pt x="15" y="22"/>
                    </a:lnTo>
                    <a:lnTo>
                      <a:pt x="15" y="19"/>
                    </a:lnTo>
                    <a:lnTo>
                      <a:pt x="12" y="19"/>
                    </a:lnTo>
                    <a:lnTo>
                      <a:pt x="10" y="17"/>
                    </a:lnTo>
                    <a:lnTo>
                      <a:pt x="10" y="10"/>
                    </a:lnTo>
                    <a:lnTo>
                      <a:pt x="10" y="7"/>
                    </a:lnTo>
                    <a:lnTo>
                      <a:pt x="12" y="5"/>
                    </a:lnTo>
                    <a:lnTo>
                      <a:pt x="15" y="3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10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5" name="Freeform 631"/>
              <p:cNvSpPr>
                <a:spLocks/>
              </p:cNvSpPr>
              <p:nvPr/>
            </p:nvSpPr>
            <p:spPr bwMode="auto">
              <a:xfrm>
                <a:off x="2511" y="1874"/>
                <a:ext cx="9" cy="16"/>
              </a:xfrm>
              <a:custGeom>
                <a:avLst/>
                <a:gdLst/>
                <a:ahLst/>
                <a:cxnLst>
                  <a:cxn ang="0">
                    <a:pos x="5" y="11"/>
                  </a:cxn>
                  <a:cxn ang="0">
                    <a:pos x="5" y="9"/>
                  </a:cxn>
                  <a:cxn ang="0">
                    <a:pos x="5" y="7"/>
                  </a:cxn>
                  <a:cxn ang="0">
                    <a:pos x="7" y="4"/>
                  </a:cxn>
                  <a:cxn ang="0">
                    <a:pos x="9" y="2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2" y="2"/>
                  </a:cxn>
                  <a:cxn ang="0">
                    <a:pos x="0" y="7"/>
                  </a:cxn>
                  <a:cxn ang="0">
                    <a:pos x="0" y="9"/>
                  </a:cxn>
                  <a:cxn ang="0">
                    <a:pos x="0" y="14"/>
                  </a:cxn>
                  <a:cxn ang="0">
                    <a:pos x="2" y="14"/>
                  </a:cxn>
                  <a:cxn ang="0">
                    <a:pos x="2" y="16"/>
                  </a:cxn>
                  <a:cxn ang="0">
                    <a:pos x="5" y="14"/>
                  </a:cxn>
                  <a:cxn ang="0">
                    <a:pos x="7" y="14"/>
                  </a:cxn>
                  <a:cxn ang="0">
                    <a:pos x="5" y="11"/>
                  </a:cxn>
                </a:cxnLst>
                <a:rect l="0" t="0" r="r" b="b"/>
                <a:pathLst>
                  <a:path w="9" h="16">
                    <a:moveTo>
                      <a:pt x="5" y="11"/>
                    </a:moveTo>
                    <a:lnTo>
                      <a:pt x="5" y="9"/>
                    </a:lnTo>
                    <a:lnTo>
                      <a:pt x="5" y="7"/>
                    </a:lnTo>
                    <a:lnTo>
                      <a:pt x="7" y="4"/>
                    </a:lnTo>
                    <a:lnTo>
                      <a:pt x="9" y="2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2" y="2"/>
                    </a:lnTo>
                    <a:lnTo>
                      <a:pt x="0" y="7"/>
                    </a:lnTo>
                    <a:lnTo>
                      <a:pt x="0" y="9"/>
                    </a:lnTo>
                    <a:lnTo>
                      <a:pt x="0" y="14"/>
                    </a:lnTo>
                    <a:lnTo>
                      <a:pt x="2" y="14"/>
                    </a:lnTo>
                    <a:lnTo>
                      <a:pt x="2" y="16"/>
                    </a:lnTo>
                    <a:lnTo>
                      <a:pt x="5" y="14"/>
                    </a:lnTo>
                    <a:lnTo>
                      <a:pt x="7" y="14"/>
                    </a:lnTo>
                    <a:lnTo>
                      <a:pt x="5" y="1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6" name="Freeform 632"/>
              <p:cNvSpPr>
                <a:spLocks/>
              </p:cNvSpPr>
              <p:nvPr/>
            </p:nvSpPr>
            <p:spPr bwMode="auto">
              <a:xfrm>
                <a:off x="2506" y="1845"/>
                <a:ext cx="7" cy="14"/>
              </a:xfrm>
              <a:custGeom>
                <a:avLst/>
                <a:gdLst/>
                <a:ahLst/>
                <a:cxnLst>
                  <a:cxn ang="0">
                    <a:pos x="7" y="14"/>
                  </a:cxn>
                  <a:cxn ang="0">
                    <a:pos x="7" y="12"/>
                  </a:cxn>
                  <a:cxn ang="0">
                    <a:pos x="7" y="10"/>
                  </a:cxn>
                  <a:cxn ang="0">
                    <a:pos x="7" y="7"/>
                  </a:cxn>
                  <a:cxn ang="0">
                    <a:pos x="7" y="5"/>
                  </a:cxn>
                  <a:cxn ang="0">
                    <a:pos x="5" y="5"/>
                  </a:cxn>
                  <a:cxn ang="0">
                    <a:pos x="5" y="3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0"/>
                  </a:cxn>
                  <a:cxn ang="0">
                    <a:pos x="0" y="3"/>
                  </a:cxn>
                  <a:cxn ang="0">
                    <a:pos x="3" y="5"/>
                  </a:cxn>
                  <a:cxn ang="0">
                    <a:pos x="5" y="14"/>
                  </a:cxn>
                  <a:cxn ang="0">
                    <a:pos x="7" y="14"/>
                  </a:cxn>
                </a:cxnLst>
                <a:rect l="0" t="0" r="r" b="b"/>
                <a:pathLst>
                  <a:path w="7" h="14">
                    <a:moveTo>
                      <a:pt x="7" y="14"/>
                    </a:moveTo>
                    <a:lnTo>
                      <a:pt x="7" y="12"/>
                    </a:lnTo>
                    <a:lnTo>
                      <a:pt x="7" y="10"/>
                    </a:lnTo>
                    <a:lnTo>
                      <a:pt x="7" y="7"/>
                    </a:lnTo>
                    <a:lnTo>
                      <a:pt x="7" y="5"/>
                    </a:lnTo>
                    <a:lnTo>
                      <a:pt x="5" y="5"/>
                    </a:lnTo>
                    <a:lnTo>
                      <a:pt x="5" y="3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0" y="0"/>
                    </a:lnTo>
                    <a:lnTo>
                      <a:pt x="0" y="3"/>
                    </a:lnTo>
                    <a:lnTo>
                      <a:pt x="3" y="5"/>
                    </a:lnTo>
                    <a:lnTo>
                      <a:pt x="5" y="14"/>
                    </a:lnTo>
                    <a:lnTo>
                      <a:pt x="7" y="1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7" name="Freeform 633"/>
              <p:cNvSpPr>
                <a:spLocks/>
              </p:cNvSpPr>
              <p:nvPr/>
            </p:nvSpPr>
            <p:spPr bwMode="auto">
              <a:xfrm>
                <a:off x="2492" y="1684"/>
                <a:ext cx="144" cy="223"/>
              </a:xfrm>
              <a:custGeom>
                <a:avLst/>
                <a:gdLst/>
                <a:ahLst/>
                <a:cxnLst>
                  <a:cxn ang="0">
                    <a:pos x="28" y="213"/>
                  </a:cxn>
                  <a:cxn ang="0">
                    <a:pos x="28" y="201"/>
                  </a:cxn>
                  <a:cxn ang="0">
                    <a:pos x="33" y="183"/>
                  </a:cxn>
                  <a:cxn ang="0">
                    <a:pos x="33" y="168"/>
                  </a:cxn>
                  <a:cxn ang="0">
                    <a:pos x="21" y="164"/>
                  </a:cxn>
                  <a:cxn ang="0">
                    <a:pos x="14" y="149"/>
                  </a:cxn>
                  <a:cxn ang="0">
                    <a:pos x="10" y="154"/>
                  </a:cxn>
                  <a:cxn ang="0">
                    <a:pos x="12" y="161"/>
                  </a:cxn>
                  <a:cxn ang="0">
                    <a:pos x="0" y="149"/>
                  </a:cxn>
                  <a:cxn ang="0">
                    <a:pos x="7" y="130"/>
                  </a:cxn>
                  <a:cxn ang="0">
                    <a:pos x="7" y="112"/>
                  </a:cxn>
                  <a:cxn ang="0">
                    <a:pos x="10" y="114"/>
                  </a:cxn>
                  <a:cxn ang="0">
                    <a:pos x="21" y="116"/>
                  </a:cxn>
                  <a:cxn ang="0">
                    <a:pos x="19" y="107"/>
                  </a:cxn>
                  <a:cxn ang="0">
                    <a:pos x="14" y="95"/>
                  </a:cxn>
                  <a:cxn ang="0">
                    <a:pos x="7" y="102"/>
                  </a:cxn>
                  <a:cxn ang="0">
                    <a:pos x="10" y="83"/>
                  </a:cxn>
                  <a:cxn ang="0">
                    <a:pos x="12" y="67"/>
                  </a:cxn>
                  <a:cxn ang="0">
                    <a:pos x="14" y="71"/>
                  </a:cxn>
                  <a:cxn ang="0">
                    <a:pos x="19" y="74"/>
                  </a:cxn>
                  <a:cxn ang="0">
                    <a:pos x="17" y="67"/>
                  </a:cxn>
                  <a:cxn ang="0">
                    <a:pos x="17" y="60"/>
                  </a:cxn>
                  <a:cxn ang="0">
                    <a:pos x="12" y="64"/>
                  </a:cxn>
                  <a:cxn ang="0">
                    <a:pos x="19" y="33"/>
                  </a:cxn>
                  <a:cxn ang="0">
                    <a:pos x="24" y="31"/>
                  </a:cxn>
                  <a:cxn ang="0">
                    <a:pos x="21" y="41"/>
                  </a:cxn>
                  <a:cxn ang="0">
                    <a:pos x="31" y="43"/>
                  </a:cxn>
                  <a:cxn ang="0">
                    <a:pos x="38" y="48"/>
                  </a:cxn>
                  <a:cxn ang="0">
                    <a:pos x="43" y="52"/>
                  </a:cxn>
                  <a:cxn ang="0">
                    <a:pos x="47" y="57"/>
                  </a:cxn>
                  <a:cxn ang="0">
                    <a:pos x="52" y="48"/>
                  </a:cxn>
                  <a:cxn ang="0">
                    <a:pos x="50" y="41"/>
                  </a:cxn>
                  <a:cxn ang="0">
                    <a:pos x="62" y="29"/>
                  </a:cxn>
                  <a:cxn ang="0">
                    <a:pos x="73" y="26"/>
                  </a:cxn>
                  <a:cxn ang="0">
                    <a:pos x="78" y="33"/>
                  </a:cxn>
                  <a:cxn ang="0">
                    <a:pos x="69" y="45"/>
                  </a:cxn>
                  <a:cxn ang="0">
                    <a:pos x="78" y="43"/>
                  </a:cxn>
                  <a:cxn ang="0">
                    <a:pos x="83" y="45"/>
                  </a:cxn>
                  <a:cxn ang="0">
                    <a:pos x="83" y="36"/>
                  </a:cxn>
                  <a:cxn ang="0">
                    <a:pos x="78" y="36"/>
                  </a:cxn>
                  <a:cxn ang="0">
                    <a:pos x="83" y="31"/>
                  </a:cxn>
                  <a:cxn ang="0">
                    <a:pos x="80" y="24"/>
                  </a:cxn>
                  <a:cxn ang="0">
                    <a:pos x="80" y="17"/>
                  </a:cxn>
                  <a:cxn ang="0">
                    <a:pos x="88" y="7"/>
                  </a:cxn>
                  <a:cxn ang="0">
                    <a:pos x="99" y="5"/>
                  </a:cxn>
                  <a:cxn ang="0">
                    <a:pos x="104" y="10"/>
                  </a:cxn>
                  <a:cxn ang="0">
                    <a:pos x="111" y="3"/>
                  </a:cxn>
                  <a:cxn ang="0">
                    <a:pos x="121" y="3"/>
                  </a:cxn>
                  <a:cxn ang="0">
                    <a:pos x="128" y="3"/>
                  </a:cxn>
                  <a:cxn ang="0">
                    <a:pos x="137" y="7"/>
                  </a:cxn>
                  <a:cxn ang="0">
                    <a:pos x="144" y="12"/>
                  </a:cxn>
                  <a:cxn ang="0">
                    <a:pos x="142" y="33"/>
                  </a:cxn>
                  <a:cxn ang="0">
                    <a:pos x="144" y="43"/>
                  </a:cxn>
                </a:cxnLst>
                <a:rect l="0" t="0" r="r" b="b"/>
                <a:pathLst>
                  <a:path w="144" h="223">
                    <a:moveTo>
                      <a:pt x="26" y="223"/>
                    </a:moveTo>
                    <a:lnTo>
                      <a:pt x="28" y="216"/>
                    </a:lnTo>
                    <a:lnTo>
                      <a:pt x="28" y="213"/>
                    </a:lnTo>
                    <a:lnTo>
                      <a:pt x="26" y="211"/>
                    </a:lnTo>
                    <a:lnTo>
                      <a:pt x="26" y="209"/>
                    </a:lnTo>
                    <a:lnTo>
                      <a:pt x="28" y="201"/>
                    </a:lnTo>
                    <a:lnTo>
                      <a:pt x="31" y="197"/>
                    </a:lnTo>
                    <a:lnTo>
                      <a:pt x="33" y="190"/>
                    </a:lnTo>
                    <a:lnTo>
                      <a:pt x="33" y="183"/>
                    </a:lnTo>
                    <a:lnTo>
                      <a:pt x="33" y="178"/>
                    </a:lnTo>
                    <a:lnTo>
                      <a:pt x="33" y="173"/>
                    </a:lnTo>
                    <a:lnTo>
                      <a:pt x="33" y="168"/>
                    </a:lnTo>
                    <a:lnTo>
                      <a:pt x="28" y="164"/>
                    </a:lnTo>
                    <a:lnTo>
                      <a:pt x="24" y="164"/>
                    </a:lnTo>
                    <a:lnTo>
                      <a:pt x="21" y="164"/>
                    </a:lnTo>
                    <a:lnTo>
                      <a:pt x="17" y="157"/>
                    </a:lnTo>
                    <a:lnTo>
                      <a:pt x="14" y="152"/>
                    </a:lnTo>
                    <a:lnTo>
                      <a:pt x="14" y="149"/>
                    </a:lnTo>
                    <a:lnTo>
                      <a:pt x="12" y="147"/>
                    </a:lnTo>
                    <a:lnTo>
                      <a:pt x="10" y="152"/>
                    </a:lnTo>
                    <a:lnTo>
                      <a:pt x="10" y="154"/>
                    </a:lnTo>
                    <a:lnTo>
                      <a:pt x="12" y="157"/>
                    </a:lnTo>
                    <a:lnTo>
                      <a:pt x="12" y="159"/>
                    </a:lnTo>
                    <a:lnTo>
                      <a:pt x="12" y="161"/>
                    </a:lnTo>
                    <a:lnTo>
                      <a:pt x="5" y="154"/>
                    </a:lnTo>
                    <a:lnTo>
                      <a:pt x="2" y="152"/>
                    </a:lnTo>
                    <a:lnTo>
                      <a:pt x="0" y="149"/>
                    </a:lnTo>
                    <a:lnTo>
                      <a:pt x="2" y="142"/>
                    </a:lnTo>
                    <a:lnTo>
                      <a:pt x="5" y="138"/>
                    </a:lnTo>
                    <a:lnTo>
                      <a:pt x="7" y="130"/>
                    </a:lnTo>
                    <a:lnTo>
                      <a:pt x="7" y="126"/>
                    </a:lnTo>
                    <a:lnTo>
                      <a:pt x="7" y="119"/>
                    </a:lnTo>
                    <a:lnTo>
                      <a:pt x="7" y="112"/>
                    </a:lnTo>
                    <a:lnTo>
                      <a:pt x="7" y="104"/>
                    </a:lnTo>
                    <a:lnTo>
                      <a:pt x="10" y="109"/>
                    </a:lnTo>
                    <a:lnTo>
                      <a:pt x="10" y="114"/>
                    </a:lnTo>
                    <a:lnTo>
                      <a:pt x="12" y="121"/>
                    </a:lnTo>
                    <a:lnTo>
                      <a:pt x="14" y="121"/>
                    </a:lnTo>
                    <a:lnTo>
                      <a:pt x="21" y="116"/>
                    </a:lnTo>
                    <a:lnTo>
                      <a:pt x="21" y="114"/>
                    </a:lnTo>
                    <a:lnTo>
                      <a:pt x="21" y="109"/>
                    </a:lnTo>
                    <a:lnTo>
                      <a:pt x="19" y="107"/>
                    </a:lnTo>
                    <a:lnTo>
                      <a:pt x="19" y="100"/>
                    </a:lnTo>
                    <a:lnTo>
                      <a:pt x="19" y="97"/>
                    </a:lnTo>
                    <a:lnTo>
                      <a:pt x="14" y="95"/>
                    </a:lnTo>
                    <a:lnTo>
                      <a:pt x="10" y="93"/>
                    </a:lnTo>
                    <a:lnTo>
                      <a:pt x="7" y="97"/>
                    </a:lnTo>
                    <a:lnTo>
                      <a:pt x="7" y="102"/>
                    </a:lnTo>
                    <a:lnTo>
                      <a:pt x="5" y="97"/>
                    </a:lnTo>
                    <a:lnTo>
                      <a:pt x="7" y="95"/>
                    </a:lnTo>
                    <a:lnTo>
                      <a:pt x="10" y="83"/>
                    </a:lnTo>
                    <a:lnTo>
                      <a:pt x="10" y="78"/>
                    </a:lnTo>
                    <a:lnTo>
                      <a:pt x="12" y="71"/>
                    </a:lnTo>
                    <a:lnTo>
                      <a:pt x="12" y="67"/>
                    </a:lnTo>
                    <a:lnTo>
                      <a:pt x="14" y="67"/>
                    </a:lnTo>
                    <a:lnTo>
                      <a:pt x="14" y="69"/>
                    </a:lnTo>
                    <a:lnTo>
                      <a:pt x="14" y="71"/>
                    </a:lnTo>
                    <a:lnTo>
                      <a:pt x="17" y="71"/>
                    </a:lnTo>
                    <a:lnTo>
                      <a:pt x="17" y="71"/>
                    </a:lnTo>
                    <a:lnTo>
                      <a:pt x="19" y="74"/>
                    </a:lnTo>
                    <a:lnTo>
                      <a:pt x="21" y="74"/>
                    </a:lnTo>
                    <a:lnTo>
                      <a:pt x="21" y="71"/>
                    </a:lnTo>
                    <a:lnTo>
                      <a:pt x="17" y="67"/>
                    </a:lnTo>
                    <a:lnTo>
                      <a:pt x="14" y="64"/>
                    </a:lnTo>
                    <a:lnTo>
                      <a:pt x="17" y="62"/>
                    </a:lnTo>
                    <a:lnTo>
                      <a:pt x="17" y="60"/>
                    </a:lnTo>
                    <a:lnTo>
                      <a:pt x="14" y="57"/>
                    </a:lnTo>
                    <a:lnTo>
                      <a:pt x="14" y="64"/>
                    </a:lnTo>
                    <a:lnTo>
                      <a:pt x="12" y="64"/>
                    </a:lnTo>
                    <a:lnTo>
                      <a:pt x="14" y="50"/>
                    </a:lnTo>
                    <a:lnTo>
                      <a:pt x="17" y="43"/>
                    </a:lnTo>
                    <a:lnTo>
                      <a:pt x="19" y="33"/>
                    </a:lnTo>
                    <a:lnTo>
                      <a:pt x="21" y="29"/>
                    </a:lnTo>
                    <a:lnTo>
                      <a:pt x="24" y="29"/>
                    </a:lnTo>
                    <a:lnTo>
                      <a:pt x="24" y="31"/>
                    </a:lnTo>
                    <a:lnTo>
                      <a:pt x="21" y="36"/>
                    </a:lnTo>
                    <a:lnTo>
                      <a:pt x="21" y="38"/>
                    </a:lnTo>
                    <a:lnTo>
                      <a:pt x="21" y="41"/>
                    </a:lnTo>
                    <a:lnTo>
                      <a:pt x="24" y="41"/>
                    </a:lnTo>
                    <a:lnTo>
                      <a:pt x="26" y="43"/>
                    </a:lnTo>
                    <a:lnTo>
                      <a:pt x="31" y="43"/>
                    </a:lnTo>
                    <a:lnTo>
                      <a:pt x="33" y="45"/>
                    </a:lnTo>
                    <a:lnTo>
                      <a:pt x="36" y="48"/>
                    </a:lnTo>
                    <a:lnTo>
                      <a:pt x="38" y="48"/>
                    </a:lnTo>
                    <a:lnTo>
                      <a:pt x="40" y="45"/>
                    </a:lnTo>
                    <a:lnTo>
                      <a:pt x="40" y="48"/>
                    </a:lnTo>
                    <a:lnTo>
                      <a:pt x="43" y="52"/>
                    </a:lnTo>
                    <a:lnTo>
                      <a:pt x="40" y="55"/>
                    </a:lnTo>
                    <a:lnTo>
                      <a:pt x="43" y="57"/>
                    </a:lnTo>
                    <a:lnTo>
                      <a:pt x="47" y="57"/>
                    </a:lnTo>
                    <a:lnTo>
                      <a:pt x="50" y="57"/>
                    </a:lnTo>
                    <a:lnTo>
                      <a:pt x="50" y="52"/>
                    </a:lnTo>
                    <a:lnTo>
                      <a:pt x="52" y="48"/>
                    </a:lnTo>
                    <a:lnTo>
                      <a:pt x="47" y="43"/>
                    </a:lnTo>
                    <a:lnTo>
                      <a:pt x="47" y="41"/>
                    </a:lnTo>
                    <a:lnTo>
                      <a:pt x="50" y="41"/>
                    </a:lnTo>
                    <a:lnTo>
                      <a:pt x="54" y="36"/>
                    </a:lnTo>
                    <a:lnTo>
                      <a:pt x="57" y="33"/>
                    </a:lnTo>
                    <a:lnTo>
                      <a:pt x="62" y="29"/>
                    </a:lnTo>
                    <a:lnTo>
                      <a:pt x="66" y="24"/>
                    </a:lnTo>
                    <a:lnTo>
                      <a:pt x="71" y="26"/>
                    </a:lnTo>
                    <a:lnTo>
                      <a:pt x="73" y="26"/>
                    </a:lnTo>
                    <a:lnTo>
                      <a:pt x="76" y="26"/>
                    </a:lnTo>
                    <a:lnTo>
                      <a:pt x="76" y="31"/>
                    </a:lnTo>
                    <a:lnTo>
                      <a:pt x="78" y="33"/>
                    </a:lnTo>
                    <a:lnTo>
                      <a:pt x="73" y="38"/>
                    </a:lnTo>
                    <a:lnTo>
                      <a:pt x="71" y="43"/>
                    </a:lnTo>
                    <a:lnTo>
                      <a:pt x="69" y="45"/>
                    </a:lnTo>
                    <a:lnTo>
                      <a:pt x="71" y="50"/>
                    </a:lnTo>
                    <a:lnTo>
                      <a:pt x="76" y="43"/>
                    </a:lnTo>
                    <a:lnTo>
                      <a:pt x="78" y="43"/>
                    </a:lnTo>
                    <a:lnTo>
                      <a:pt x="78" y="43"/>
                    </a:lnTo>
                    <a:lnTo>
                      <a:pt x="80" y="43"/>
                    </a:lnTo>
                    <a:lnTo>
                      <a:pt x="83" y="45"/>
                    </a:lnTo>
                    <a:lnTo>
                      <a:pt x="85" y="41"/>
                    </a:lnTo>
                    <a:lnTo>
                      <a:pt x="85" y="36"/>
                    </a:lnTo>
                    <a:lnTo>
                      <a:pt x="83" y="36"/>
                    </a:lnTo>
                    <a:lnTo>
                      <a:pt x="78" y="38"/>
                    </a:lnTo>
                    <a:lnTo>
                      <a:pt x="78" y="38"/>
                    </a:lnTo>
                    <a:lnTo>
                      <a:pt x="78" y="36"/>
                    </a:lnTo>
                    <a:lnTo>
                      <a:pt x="80" y="33"/>
                    </a:lnTo>
                    <a:lnTo>
                      <a:pt x="80" y="33"/>
                    </a:lnTo>
                    <a:lnTo>
                      <a:pt x="83" y="31"/>
                    </a:lnTo>
                    <a:lnTo>
                      <a:pt x="80" y="29"/>
                    </a:lnTo>
                    <a:lnTo>
                      <a:pt x="80" y="26"/>
                    </a:lnTo>
                    <a:lnTo>
                      <a:pt x="80" y="24"/>
                    </a:lnTo>
                    <a:lnTo>
                      <a:pt x="83" y="22"/>
                    </a:lnTo>
                    <a:lnTo>
                      <a:pt x="83" y="19"/>
                    </a:lnTo>
                    <a:lnTo>
                      <a:pt x="80" y="17"/>
                    </a:lnTo>
                    <a:lnTo>
                      <a:pt x="80" y="12"/>
                    </a:lnTo>
                    <a:lnTo>
                      <a:pt x="85" y="7"/>
                    </a:lnTo>
                    <a:lnTo>
                      <a:pt x="88" y="7"/>
                    </a:lnTo>
                    <a:lnTo>
                      <a:pt x="90" y="5"/>
                    </a:lnTo>
                    <a:lnTo>
                      <a:pt x="95" y="5"/>
                    </a:lnTo>
                    <a:lnTo>
                      <a:pt x="99" y="5"/>
                    </a:lnTo>
                    <a:lnTo>
                      <a:pt x="104" y="7"/>
                    </a:lnTo>
                    <a:lnTo>
                      <a:pt x="102" y="10"/>
                    </a:lnTo>
                    <a:lnTo>
                      <a:pt x="104" y="10"/>
                    </a:lnTo>
                    <a:lnTo>
                      <a:pt x="107" y="7"/>
                    </a:lnTo>
                    <a:lnTo>
                      <a:pt x="109" y="5"/>
                    </a:lnTo>
                    <a:lnTo>
                      <a:pt x="111" y="3"/>
                    </a:lnTo>
                    <a:lnTo>
                      <a:pt x="116" y="0"/>
                    </a:lnTo>
                    <a:lnTo>
                      <a:pt x="118" y="3"/>
                    </a:lnTo>
                    <a:lnTo>
                      <a:pt x="121" y="3"/>
                    </a:lnTo>
                    <a:lnTo>
                      <a:pt x="123" y="3"/>
                    </a:lnTo>
                    <a:lnTo>
                      <a:pt x="125" y="3"/>
                    </a:lnTo>
                    <a:lnTo>
                      <a:pt x="128" y="3"/>
                    </a:lnTo>
                    <a:lnTo>
                      <a:pt x="130" y="0"/>
                    </a:lnTo>
                    <a:lnTo>
                      <a:pt x="133" y="3"/>
                    </a:lnTo>
                    <a:lnTo>
                      <a:pt x="137" y="7"/>
                    </a:lnTo>
                    <a:lnTo>
                      <a:pt x="140" y="10"/>
                    </a:lnTo>
                    <a:lnTo>
                      <a:pt x="142" y="12"/>
                    </a:lnTo>
                    <a:lnTo>
                      <a:pt x="144" y="12"/>
                    </a:lnTo>
                    <a:lnTo>
                      <a:pt x="144" y="15"/>
                    </a:lnTo>
                    <a:lnTo>
                      <a:pt x="142" y="24"/>
                    </a:lnTo>
                    <a:lnTo>
                      <a:pt x="142" y="33"/>
                    </a:lnTo>
                    <a:lnTo>
                      <a:pt x="142" y="36"/>
                    </a:lnTo>
                    <a:lnTo>
                      <a:pt x="144" y="38"/>
                    </a:lnTo>
                    <a:lnTo>
                      <a:pt x="144" y="4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8" name="Freeform 634"/>
              <p:cNvSpPr>
                <a:spLocks/>
              </p:cNvSpPr>
              <p:nvPr/>
            </p:nvSpPr>
            <p:spPr bwMode="auto">
              <a:xfrm>
                <a:off x="2516" y="1613"/>
                <a:ext cx="144" cy="114"/>
              </a:xfrm>
              <a:custGeom>
                <a:avLst/>
                <a:gdLst/>
                <a:ahLst/>
                <a:cxnLst>
                  <a:cxn ang="0">
                    <a:pos x="0" y="97"/>
                  </a:cxn>
                  <a:cxn ang="0">
                    <a:pos x="0" y="88"/>
                  </a:cxn>
                  <a:cxn ang="0">
                    <a:pos x="9" y="76"/>
                  </a:cxn>
                  <a:cxn ang="0">
                    <a:pos x="16" y="67"/>
                  </a:cxn>
                  <a:cxn ang="0">
                    <a:pos x="23" y="60"/>
                  </a:cxn>
                  <a:cxn ang="0">
                    <a:pos x="26" y="57"/>
                  </a:cxn>
                  <a:cxn ang="0">
                    <a:pos x="33" y="62"/>
                  </a:cxn>
                  <a:cxn ang="0">
                    <a:pos x="40" y="60"/>
                  </a:cxn>
                  <a:cxn ang="0">
                    <a:pos x="47" y="57"/>
                  </a:cxn>
                  <a:cxn ang="0">
                    <a:pos x="49" y="57"/>
                  </a:cxn>
                  <a:cxn ang="0">
                    <a:pos x="56" y="60"/>
                  </a:cxn>
                  <a:cxn ang="0">
                    <a:pos x="68" y="60"/>
                  </a:cxn>
                  <a:cxn ang="0">
                    <a:pos x="71" y="57"/>
                  </a:cxn>
                  <a:cxn ang="0">
                    <a:pos x="80" y="52"/>
                  </a:cxn>
                  <a:cxn ang="0">
                    <a:pos x="90" y="38"/>
                  </a:cxn>
                  <a:cxn ang="0">
                    <a:pos x="97" y="26"/>
                  </a:cxn>
                  <a:cxn ang="0">
                    <a:pos x="106" y="17"/>
                  </a:cxn>
                  <a:cxn ang="0">
                    <a:pos x="109" y="15"/>
                  </a:cxn>
                  <a:cxn ang="0">
                    <a:pos x="120" y="15"/>
                  </a:cxn>
                  <a:cxn ang="0">
                    <a:pos x="135" y="10"/>
                  </a:cxn>
                  <a:cxn ang="0">
                    <a:pos x="142" y="0"/>
                  </a:cxn>
                  <a:cxn ang="0">
                    <a:pos x="144" y="3"/>
                  </a:cxn>
                  <a:cxn ang="0">
                    <a:pos x="144" y="5"/>
                  </a:cxn>
                  <a:cxn ang="0">
                    <a:pos x="137" y="15"/>
                  </a:cxn>
                  <a:cxn ang="0">
                    <a:pos x="135" y="22"/>
                  </a:cxn>
                  <a:cxn ang="0">
                    <a:pos x="139" y="33"/>
                  </a:cxn>
                  <a:cxn ang="0">
                    <a:pos x="137" y="43"/>
                  </a:cxn>
                  <a:cxn ang="0">
                    <a:pos x="137" y="52"/>
                  </a:cxn>
                  <a:cxn ang="0">
                    <a:pos x="135" y="60"/>
                  </a:cxn>
                  <a:cxn ang="0">
                    <a:pos x="130" y="67"/>
                  </a:cxn>
                  <a:cxn ang="0">
                    <a:pos x="125" y="78"/>
                  </a:cxn>
                  <a:cxn ang="0">
                    <a:pos x="123" y="81"/>
                  </a:cxn>
                  <a:cxn ang="0">
                    <a:pos x="116" y="78"/>
                  </a:cxn>
                  <a:cxn ang="0">
                    <a:pos x="109" y="67"/>
                  </a:cxn>
                  <a:cxn ang="0">
                    <a:pos x="101" y="69"/>
                  </a:cxn>
                  <a:cxn ang="0">
                    <a:pos x="94" y="67"/>
                  </a:cxn>
                  <a:cxn ang="0">
                    <a:pos x="85" y="69"/>
                  </a:cxn>
                  <a:cxn ang="0">
                    <a:pos x="71" y="71"/>
                  </a:cxn>
                  <a:cxn ang="0">
                    <a:pos x="59" y="76"/>
                  </a:cxn>
                  <a:cxn ang="0">
                    <a:pos x="56" y="71"/>
                  </a:cxn>
                  <a:cxn ang="0">
                    <a:pos x="47" y="71"/>
                  </a:cxn>
                  <a:cxn ang="0">
                    <a:pos x="38" y="74"/>
                  </a:cxn>
                  <a:cxn ang="0">
                    <a:pos x="26" y="78"/>
                  </a:cxn>
                  <a:cxn ang="0">
                    <a:pos x="23" y="83"/>
                  </a:cxn>
                  <a:cxn ang="0">
                    <a:pos x="19" y="93"/>
                  </a:cxn>
                  <a:cxn ang="0">
                    <a:pos x="14" y="93"/>
                  </a:cxn>
                  <a:cxn ang="0">
                    <a:pos x="12" y="100"/>
                  </a:cxn>
                  <a:cxn ang="0">
                    <a:pos x="14" y="102"/>
                  </a:cxn>
                  <a:cxn ang="0">
                    <a:pos x="19" y="109"/>
                  </a:cxn>
                  <a:cxn ang="0">
                    <a:pos x="16" y="114"/>
                  </a:cxn>
                  <a:cxn ang="0">
                    <a:pos x="14" y="114"/>
                  </a:cxn>
                  <a:cxn ang="0">
                    <a:pos x="12" y="109"/>
                  </a:cxn>
                  <a:cxn ang="0">
                    <a:pos x="4" y="104"/>
                  </a:cxn>
                  <a:cxn ang="0">
                    <a:pos x="2" y="93"/>
                  </a:cxn>
                  <a:cxn ang="0">
                    <a:pos x="2" y="93"/>
                  </a:cxn>
                  <a:cxn ang="0">
                    <a:pos x="2" y="97"/>
                  </a:cxn>
                  <a:cxn ang="0">
                    <a:pos x="0" y="97"/>
                  </a:cxn>
                </a:cxnLst>
                <a:rect l="0" t="0" r="r" b="b"/>
                <a:pathLst>
                  <a:path w="144" h="114">
                    <a:moveTo>
                      <a:pt x="0" y="97"/>
                    </a:moveTo>
                    <a:lnTo>
                      <a:pt x="0" y="88"/>
                    </a:lnTo>
                    <a:lnTo>
                      <a:pt x="9" y="76"/>
                    </a:lnTo>
                    <a:lnTo>
                      <a:pt x="16" y="67"/>
                    </a:lnTo>
                    <a:lnTo>
                      <a:pt x="23" y="60"/>
                    </a:lnTo>
                    <a:lnTo>
                      <a:pt x="26" y="57"/>
                    </a:lnTo>
                    <a:lnTo>
                      <a:pt x="33" y="62"/>
                    </a:lnTo>
                    <a:lnTo>
                      <a:pt x="40" y="60"/>
                    </a:lnTo>
                    <a:lnTo>
                      <a:pt x="47" y="57"/>
                    </a:lnTo>
                    <a:lnTo>
                      <a:pt x="49" y="57"/>
                    </a:lnTo>
                    <a:lnTo>
                      <a:pt x="56" y="60"/>
                    </a:lnTo>
                    <a:lnTo>
                      <a:pt x="68" y="60"/>
                    </a:lnTo>
                    <a:lnTo>
                      <a:pt x="71" y="57"/>
                    </a:lnTo>
                    <a:lnTo>
                      <a:pt x="80" y="52"/>
                    </a:lnTo>
                    <a:lnTo>
                      <a:pt x="90" y="38"/>
                    </a:lnTo>
                    <a:lnTo>
                      <a:pt x="97" y="26"/>
                    </a:lnTo>
                    <a:lnTo>
                      <a:pt x="106" y="17"/>
                    </a:lnTo>
                    <a:lnTo>
                      <a:pt x="109" y="15"/>
                    </a:lnTo>
                    <a:lnTo>
                      <a:pt x="120" y="15"/>
                    </a:lnTo>
                    <a:lnTo>
                      <a:pt x="135" y="10"/>
                    </a:lnTo>
                    <a:lnTo>
                      <a:pt x="142" y="0"/>
                    </a:lnTo>
                    <a:lnTo>
                      <a:pt x="144" y="3"/>
                    </a:lnTo>
                    <a:lnTo>
                      <a:pt x="144" y="5"/>
                    </a:lnTo>
                    <a:lnTo>
                      <a:pt x="137" y="15"/>
                    </a:lnTo>
                    <a:lnTo>
                      <a:pt x="135" y="22"/>
                    </a:lnTo>
                    <a:lnTo>
                      <a:pt x="139" y="33"/>
                    </a:lnTo>
                    <a:lnTo>
                      <a:pt x="137" y="43"/>
                    </a:lnTo>
                    <a:lnTo>
                      <a:pt x="137" y="52"/>
                    </a:lnTo>
                    <a:lnTo>
                      <a:pt x="135" y="60"/>
                    </a:lnTo>
                    <a:lnTo>
                      <a:pt x="130" y="67"/>
                    </a:lnTo>
                    <a:lnTo>
                      <a:pt x="125" y="78"/>
                    </a:lnTo>
                    <a:lnTo>
                      <a:pt x="123" y="81"/>
                    </a:lnTo>
                    <a:lnTo>
                      <a:pt x="116" y="78"/>
                    </a:lnTo>
                    <a:lnTo>
                      <a:pt x="109" y="67"/>
                    </a:lnTo>
                    <a:lnTo>
                      <a:pt x="101" y="69"/>
                    </a:lnTo>
                    <a:lnTo>
                      <a:pt x="94" y="67"/>
                    </a:lnTo>
                    <a:lnTo>
                      <a:pt x="85" y="69"/>
                    </a:lnTo>
                    <a:lnTo>
                      <a:pt x="71" y="71"/>
                    </a:lnTo>
                    <a:lnTo>
                      <a:pt x="59" y="76"/>
                    </a:lnTo>
                    <a:lnTo>
                      <a:pt x="56" y="71"/>
                    </a:lnTo>
                    <a:lnTo>
                      <a:pt x="47" y="71"/>
                    </a:lnTo>
                    <a:lnTo>
                      <a:pt x="38" y="74"/>
                    </a:lnTo>
                    <a:lnTo>
                      <a:pt x="26" y="78"/>
                    </a:lnTo>
                    <a:lnTo>
                      <a:pt x="23" y="83"/>
                    </a:lnTo>
                    <a:lnTo>
                      <a:pt x="19" y="93"/>
                    </a:lnTo>
                    <a:lnTo>
                      <a:pt x="14" y="93"/>
                    </a:lnTo>
                    <a:lnTo>
                      <a:pt x="12" y="100"/>
                    </a:lnTo>
                    <a:lnTo>
                      <a:pt x="14" y="102"/>
                    </a:lnTo>
                    <a:lnTo>
                      <a:pt x="19" y="109"/>
                    </a:lnTo>
                    <a:lnTo>
                      <a:pt x="16" y="114"/>
                    </a:lnTo>
                    <a:lnTo>
                      <a:pt x="14" y="114"/>
                    </a:lnTo>
                    <a:lnTo>
                      <a:pt x="12" y="109"/>
                    </a:lnTo>
                    <a:lnTo>
                      <a:pt x="4" y="104"/>
                    </a:lnTo>
                    <a:lnTo>
                      <a:pt x="2" y="93"/>
                    </a:lnTo>
                    <a:lnTo>
                      <a:pt x="2" y="93"/>
                    </a:lnTo>
                    <a:lnTo>
                      <a:pt x="2" y="97"/>
                    </a:lnTo>
                    <a:lnTo>
                      <a:pt x="0" y="9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59" name="Freeform 635"/>
              <p:cNvSpPr>
                <a:spLocks/>
              </p:cNvSpPr>
              <p:nvPr/>
            </p:nvSpPr>
            <p:spPr bwMode="auto">
              <a:xfrm>
                <a:off x="2535" y="1691"/>
                <a:ext cx="23" cy="29"/>
              </a:xfrm>
              <a:custGeom>
                <a:avLst/>
                <a:gdLst/>
                <a:ahLst/>
                <a:cxnLst>
                  <a:cxn ang="0">
                    <a:pos x="21" y="3"/>
                  </a:cxn>
                  <a:cxn ang="0">
                    <a:pos x="21" y="0"/>
                  </a:cxn>
                  <a:cxn ang="0">
                    <a:pos x="19" y="3"/>
                  </a:cxn>
                  <a:cxn ang="0">
                    <a:pos x="14" y="5"/>
                  </a:cxn>
                  <a:cxn ang="0">
                    <a:pos x="7" y="8"/>
                  </a:cxn>
                  <a:cxn ang="0">
                    <a:pos x="4" y="15"/>
                  </a:cxn>
                  <a:cxn ang="0">
                    <a:pos x="0" y="17"/>
                  </a:cxn>
                  <a:cxn ang="0">
                    <a:pos x="0" y="22"/>
                  </a:cxn>
                  <a:cxn ang="0">
                    <a:pos x="2" y="29"/>
                  </a:cxn>
                  <a:cxn ang="0">
                    <a:pos x="11" y="24"/>
                  </a:cxn>
                  <a:cxn ang="0">
                    <a:pos x="16" y="19"/>
                  </a:cxn>
                  <a:cxn ang="0">
                    <a:pos x="19" y="15"/>
                  </a:cxn>
                  <a:cxn ang="0">
                    <a:pos x="19" y="10"/>
                  </a:cxn>
                  <a:cxn ang="0">
                    <a:pos x="23" y="3"/>
                  </a:cxn>
                  <a:cxn ang="0">
                    <a:pos x="21" y="3"/>
                  </a:cxn>
                </a:cxnLst>
                <a:rect l="0" t="0" r="r" b="b"/>
                <a:pathLst>
                  <a:path w="23" h="29">
                    <a:moveTo>
                      <a:pt x="21" y="3"/>
                    </a:moveTo>
                    <a:lnTo>
                      <a:pt x="21" y="0"/>
                    </a:lnTo>
                    <a:lnTo>
                      <a:pt x="19" y="3"/>
                    </a:lnTo>
                    <a:lnTo>
                      <a:pt x="14" y="5"/>
                    </a:lnTo>
                    <a:lnTo>
                      <a:pt x="7" y="8"/>
                    </a:lnTo>
                    <a:lnTo>
                      <a:pt x="4" y="15"/>
                    </a:lnTo>
                    <a:lnTo>
                      <a:pt x="0" y="17"/>
                    </a:lnTo>
                    <a:lnTo>
                      <a:pt x="0" y="22"/>
                    </a:lnTo>
                    <a:lnTo>
                      <a:pt x="2" y="29"/>
                    </a:lnTo>
                    <a:lnTo>
                      <a:pt x="11" y="24"/>
                    </a:lnTo>
                    <a:lnTo>
                      <a:pt x="16" y="19"/>
                    </a:lnTo>
                    <a:lnTo>
                      <a:pt x="19" y="15"/>
                    </a:lnTo>
                    <a:lnTo>
                      <a:pt x="19" y="10"/>
                    </a:lnTo>
                    <a:lnTo>
                      <a:pt x="23" y="3"/>
                    </a:lnTo>
                    <a:lnTo>
                      <a:pt x="21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0" name="Freeform 636"/>
              <p:cNvSpPr>
                <a:spLocks/>
              </p:cNvSpPr>
              <p:nvPr/>
            </p:nvSpPr>
            <p:spPr bwMode="auto">
              <a:xfrm>
                <a:off x="2572" y="1727"/>
                <a:ext cx="100" cy="194"/>
              </a:xfrm>
              <a:custGeom>
                <a:avLst/>
                <a:gdLst/>
                <a:ahLst/>
                <a:cxnLst>
                  <a:cxn ang="0">
                    <a:pos x="64" y="0"/>
                  </a:cxn>
                  <a:cxn ang="0">
                    <a:pos x="64" y="12"/>
                  </a:cxn>
                  <a:cxn ang="0">
                    <a:pos x="67" y="14"/>
                  </a:cxn>
                  <a:cxn ang="0">
                    <a:pos x="74" y="19"/>
                  </a:cxn>
                  <a:cxn ang="0">
                    <a:pos x="90" y="19"/>
                  </a:cxn>
                  <a:cxn ang="0">
                    <a:pos x="95" y="21"/>
                  </a:cxn>
                  <a:cxn ang="0">
                    <a:pos x="100" y="28"/>
                  </a:cxn>
                  <a:cxn ang="0">
                    <a:pos x="97" y="40"/>
                  </a:cxn>
                  <a:cxn ang="0">
                    <a:pos x="90" y="50"/>
                  </a:cxn>
                  <a:cxn ang="0">
                    <a:pos x="86" y="57"/>
                  </a:cxn>
                  <a:cxn ang="0">
                    <a:pos x="83" y="61"/>
                  </a:cxn>
                  <a:cxn ang="0">
                    <a:pos x="81" y="57"/>
                  </a:cxn>
                  <a:cxn ang="0">
                    <a:pos x="71" y="57"/>
                  </a:cxn>
                  <a:cxn ang="0">
                    <a:pos x="64" y="57"/>
                  </a:cxn>
                  <a:cxn ang="0">
                    <a:pos x="69" y="50"/>
                  </a:cxn>
                  <a:cxn ang="0">
                    <a:pos x="71" y="45"/>
                  </a:cxn>
                  <a:cxn ang="0">
                    <a:pos x="64" y="43"/>
                  </a:cxn>
                  <a:cxn ang="0">
                    <a:pos x="53" y="57"/>
                  </a:cxn>
                  <a:cxn ang="0">
                    <a:pos x="55" y="78"/>
                  </a:cxn>
                  <a:cxn ang="0">
                    <a:pos x="53" y="83"/>
                  </a:cxn>
                  <a:cxn ang="0">
                    <a:pos x="50" y="90"/>
                  </a:cxn>
                  <a:cxn ang="0">
                    <a:pos x="43" y="85"/>
                  </a:cxn>
                  <a:cxn ang="0">
                    <a:pos x="38" y="95"/>
                  </a:cxn>
                  <a:cxn ang="0">
                    <a:pos x="38" y="104"/>
                  </a:cxn>
                  <a:cxn ang="0">
                    <a:pos x="27" y="106"/>
                  </a:cxn>
                  <a:cxn ang="0">
                    <a:pos x="22" y="104"/>
                  </a:cxn>
                  <a:cxn ang="0">
                    <a:pos x="15" y="102"/>
                  </a:cxn>
                  <a:cxn ang="0">
                    <a:pos x="22" y="111"/>
                  </a:cxn>
                  <a:cxn ang="0">
                    <a:pos x="24" y="114"/>
                  </a:cxn>
                  <a:cxn ang="0">
                    <a:pos x="19" y="116"/>
                  </a:cxn>
                  <a:cxn ang="0">
                    <a:pos x="10" y="118"/>
                  </a:cxn>
                  <a:cxn ang="0">
                    <a:pos x="15" y="128"/>
                  </a:cxn>
                  <a:cxn ang="0">
                    <a:pos x="10" y="130"/>
                  </a:cxn>
                  <a:cxn ang="0">
                    <a:pos x="10" y="147"/>
                  </a:cxn>
                  <a:cxn ang="0">
                    <a:pos x="15" y="149"/>
                  </a:cxn>
                  <a:cxn ang="0">
                    <a:pos x="12" y="156"/>
                  </a:cxn>
                  <a:cxn ang="0">
                    <a:pos x="5" y="158"/>
                  </a:cxn>
                  <a:cxn ang="0">
                    <a:pos x="3" y="163"/>
                  </a:cxn>
                  <a:cxn ang="0">
                    <a:pos x="3" y="168"/>
                  </a:cxn>
                  <a:cxn ang="0">
                    <a:pos x="0" y="170"/>
                  </a:cxn>
                  <a:cxn ang="0">
                    <a:pos x="0" y="173"/>
                  </a:cxn>
                  <a:cxn ang="0">
                    <a:pos x="5" y="170"/>
                  </a:cxn>
                  <a:cxn ang="0">
                    <a:pos x="15" y="168"/>
                  </a:cxn>
                  <a:cxn ang="0">
                    <a:pos x="24" y="173"/>
                  </a:cxn>
                  <a:cxn ang="0">
                    <a:pos x="31" y="180"/>
                  </a:cxn>
                  <a:cxn ang="0">
                    <a:pos x="34" y="189"/>
                  </a:cxn>
                  <a:cxn ang="0">
                    <a:pos x="29" y="194"/>
                  </a:cxn>
                  <a:cxn ang="0">
                    <a:pos x="19" y="187"/>
                  </a:cxn>
                  <a:cxn ang="0">
                    <a:pos x="15" y="187"/>
                  </a:cxn>
                  <a:cxn ang="0">
                    <a:pos x="12" y="194"/>
                  </a:cxn>
                </a:cxnLst>
                <a:rect l="0" t="0" r="r" b="b"/>
                <a:pathLst>
                  <a:path w="100" h="194">
                    <a:moveTo>
                      <a:pt x="64" y="0"/>
                    </a:moveTo>
                    <a:lnTo>
                      <a:pt x="64" y="12"/>
                    </a:lnTo>
                    <a:lnTo>
                      <a:pt x="67" y="14"/>
                    </a:lnTo>
                    <a:lnTo>
                      <a:pt x="74" y="19"/>
                    </a:lnTo>
                    <a:lnTo>
                      <a:pt x="90" y="19"/>
                    </a:lnTo>
                    <a:lnTo>
                      <a:pt x="95" y="21"/>
                    </a:lnTo>
                    <a:lnTo>
                      <a:pt x="100" y="28"/>
                    </a:lnTo>
                    <a:lnTo>
                      <a:pt x="97" y="40"/>
                    </a:lnTo>
                    <a:lnTo>
                      <a:pt x="90" y="50"/>
                    </a:lnTo>
                    <a:lnTo>
                      <a:pt x="86" y="57"/>
                    </a:lnTo>
                    <a:lnTo>
                      <a:pt x="83" y="61"/>
                    </a:lnTo>
                    <a:lnTo>
                      <a:pt x="81" y="57"/>
                    </a:lnTo>
                    <a:lnTo>
                      <a:pt x="71" y="57"/>
                    </a:lnTo>
                    <a:lnTo>
                      <a:pt x="64" y="57"/>
                    </a:lnTo>
                    <a:lnTo>
                      <a:pt x="69" y="50"/>
                    </a:lnTo>
                    <a:lnTo>
                      <a:pt x="71" y="45"/>
                    </a:lnTo>
                    <a:lnTo>
                      <a:pt x="64" y="43"/>
                    </a:lnTo>
                    <a:lnTo>
                      <a:pt x="53" y="57"/>
                    </a:lnTo>
                    <a:lnTo>
                      <a:pt x="55" y="78"/>
                    </a:lnTo>
                    <a:lnTo>
                      <a:pt x="53" y="83"/>
                    </a:lnTo>
                    <a:lnTo>
                      <a:pt x="50" y="90"/>
                    </a:lnTo>
                    <a:lnTo>
                      <a:pt x="43" y="85"/>
                    </a:lnTo>
                    <a:lnTo>
                      <a:pt x="38" y="95"/>
                    </a:lnTo>
                    <a:lnTo>
                      <a:pt x="38" y="104"/>
                    </a:lnTo>
                    <a:lnTo>
                      <a:pt x="27" y="106"/>
                    </a:lnTo>
                    <a:lnTo>
                      <a:pt x="22" y="104"/>
                    </a:lnTo>
                    <a:lnTo>
                      <a:pt x="15" y="102"/>
                    </a:lnTo>
                    <a:lnTo>
                      <a:pt x="22" y="111"/>
                    </a:lnTo>
                    <a:lnTo>
                      <a:pt x="24" y="114"/>
                    </a:lnTo>
                    <a:lnTo>
                      <a:pt x="19" y="116"/>
                    </a:lnTo>
                    <a:lnTo>
                      <a:pt x="10" y="118"/>
                    </a:lnTo>
                    <a:lnTo>
                      <a:pt x="15" y="128"/>
                    </a:lnTo>
                    <a:lnTo>
                      <a:pt x="10" y="130"/>
                    </a:lnTo>
                    <a:lnTo>
                      <a:pt x="10" y="147"/>
                    </a:lnTo>
                    <a:lnTo>
                      <a:pt x="15" y="149"/>
                    </a:lnTo>
                    <a:lnTo>
                      <a:pt x="12" y="156"/>
                    </a:lnTo>
                    <a:lnTo>
                      <a:pt x="5" y="158"/>
                    </a:lnTo>
                    <a:lnTo>
                      <a:pt x="3" y="163"/>
                    </a:lnTo>
                    <a:lnTo>
                      <a:pt x="3" y="168"/>
                    </a:lnTo>
                    <a:lnTo>
                      <a:pt x="0" y="170"/>
                    </a:lnTo>
                    <a:lnTo>
                      <a:pt x="0" y="173"/>
                    </a:lnTo>
                    <a:lnTo>
                      <a:pt x="5" y="170"/>
                    </a:lnTo>
                    <a:lnTo>
                      <a:pt x="15" y="168"/>
                    </a:lnTo>
                    <a:lnTo>
                      <a:pt x="24" y="173"/>
                    </a:lnTo>
                    <a:lnTo>
                      <a:pt x="31" y="180"/>
                    </a:lnTo>
                    <a:lnTo>
                      <a:pt x="34" y="189"/>
                    </a:lnTo>
                    <a:lnTo>
                      <a:pt x="29" y="194"/>
                    </a:lnTo>
                    <a:lnTo>
                      <a:pt x="19" y="187"/>
                    </a:lnTo>
                    <a:lnTo>
                      <a:pt x="15" y="187"/>
                    </a:lnTo>
                    <a:lnTo>
                      <a:pt x="12" y="19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1" name="Freeform 637"/>
              <p:cNvSpPr>
                <a:spLocks/>
              </p:cNvSpPr>
              <p:nvPr/>
            </p:nvSpPr>
            <p:spPr bwMode="auto">
              <a:xfrm>
                <a:off x="2641" y="1800"/>
                <a:ext cx="10" cy="26"/>
              </a:xfrm>
              <a:custGeom>
                <a:avLst/>
                <a:gdLst/>
                <a:ahLst/>
                <a:cxnLst>
                  <a:cxn ang="0">
                    <a:pos x="10" y="22"/>
                  </a:cxn>
                  <a:cxn ang="0">
                    <a:pos x="10" y="14"/>
                  </a:cxn>
                  <a:cxn ang="0">
                    <a:pos x="10" y="10"/>
                  </a:cxn>
                  <a:cxn ang="0">
                    <a:pos x="5" y="0"/>
                  </a:cxn>
                  <a:cxn ang="0">
                    <a:pos x="2" y="5"/>
                  </a:cxn>
                  <a:cxn ang="0">
                    <a:pos x="2" y="14"/>
                  </a:cxn>
                  <a:cxn ang="0">
                    <a:pos x="0" y="22"/>
                  </a:cxn>
                  <a:cxn ang="0">
                    <a:pos x="2" y="24"/>
                  </a:cxn>
                  <a:cxn ang="0">
                    <a:pos x="7" y="26"/>
                  </a:cxn>
                  <a:cxn ang="0">
                    <a:pos x="10" y="22"/>
                  </a:cxn>
                </a:cxnLst>
                <a:rect l="0" t="0" r="r" b="b"/>
                <a:pathLst>
                  <a:path w="10" h="26">
                    <a:moveTo>
                      <a:pt x="10" y="22"/>
                    </a:moveTo>
                    <a:lnTo>
                      <a:pt x="10" y="14"/>
                    </a:lnTo>
                    <a:lnTo>
                      <a:pt x="10" y="10"/>
                    </a:lnTo>
                    <a:lnTo>
                      <a:pt x="5" y="0"/>
                    </a:lnTo>
                    <a:lnTo>
                      <a:pt x="2" y="5"/>
                    </a:lnTo>
                    <a:lnTo>
                      <a:pt x="2" y="14"/>
                    </a:lnTo>
                    <a:lnTo>
                      <a:pt x="0" y="22"/>
                    </a:lnTo>
                    <a:lnTo>
                      <a:pt x="2" y="24"/>
                    </a:lnTo>
                    <a:lnTo>
                      <a:pt x="7" y="26"/>
                    </a:lnTo>
                    <a:lnTo>
                      <a:pt x="10" y="2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2" name="Freeform 638"/>
              <p:cNvSpPr>
                <a:spLocks/>
              </p:cNvSpPr>
              <p:nvPr/>
            </p:nvSpPr>
            <p:spPr bwMode="auto">
              <a:xfrm>
                <a:off x="2591" y="1841"/>
                <a:ext cx="64" cy="68"/>
              </a:xfrm>
              <a:custGeom>
                <a:avLst/>
                <a:gdLst/>
                <a:ahLst/>
                <a:cxnLst>
                  <a:cxn ang="0">
                    <a:pos x="60" y="26"/>
                  </a:cxn>
                  <a:cxn ang="0">
                    <a:pos x="57" y="21"/>
                  </a:cxn>
                  <a:cxn ang="0">
                    <a:pos x="60" y="16"/>
                  </a:cxn>
                  <a:cxn ang="0">
                    <a:pos x="57" y="4"/>
                  </a:cxn>
                  <a:cxn ang="0">
                    <a:pos x="55" y="9"/>
                  </a:cxn>
                  <a:cxn ang="0">
                    <a:pos x="50" y="11"/>
                  </a:cxn>
                  <a:cxn ang="0">
                    <a:pos x="38" y="0"/>
                  </a:cxn>
                  <a:cxn ang="0">
                    <a:pos x="24" y="4"/>
                  </a:cxn>
                  <a:cxn ang="0">
                    <a:pos x="12" y="7"/>
                  </a:cxn>
                  <a:cxn ang="0">
                    <a:pos x="8" y="4"/>
                  </a:cxn>
                  <a:cxn ang="0">
                    <a:pos x="0" y="7"/>
                  </a:cxn>
                  <a:cxn ang="0">
                    <a:pos x="8" y="26"/>
                  </a:cxn>
                  <a:cxn ang="0">
                    <a:pos x="8" y="40"/>
                  </a:cxn>
                  <a:cxn ang="0">
                    <a:pos x="19" y="44"/>
                  </a:cxn>
                  <a:cxn ang="0">
                    <a:pos x="19" y="52"/>
                  </a:cxn>
                  <a:cxn ang="0">
                    <a:pos x="24" y="56"/>
                  </a:cxn>
                  <a:cxn ang="0">
                    <a:pos x="38" y="63"/>
                  </a:cxn>
                  <a:cxn ang="0">
                    <a:pos x="43" y="66"/>
                  </a:cxn>
                  <a:cxn ang="0">
                    <a:pos x="50" y="68"/>
                  </a:cxn>
                  <a:cxn ang="0">
                    <a:pos x="60" y="56"/>
                  </a:cxn>
                  <a:cxn ang="0">
                    <a:pos x="62" y="42"/>
                  </a:cxn>
                  <a:cxn ang="0">
                    <a:pos x="64" y="33"/>
                  </a:cxn>
                  <a:cxn ang="0">
                    <a:pos x="60" y="26"/>
                  </a:cxn>
                </a:cxnLst>
                <a:rect l="0" t="0" r="r" b="b"/>
                <a:pathLst>
                  <a:path w="64" h="68">
                    <a:moveTo>
                      <a:pt x="60" y="26"/>
                    </a:moveTo>
                    <a:lnTo>
                      <a:pt x="57" y="21"/>
                    </a:lnTo>
                    <a:lnTo>
                      <a:pt x="60" y="16"/>
                    </a:lnTo>
                    <a:lnTo>
                      <a:pt x="57" y="4"/>
                    </a:lnTo>
                    <a:lnTo>
                      <a:pt x="55" y="9"/>
                    </a:lnTo>
                    <a:lnTo>
                      <a:pt x="50" y="11"/>
                    </a:lnTo>
                    <a:lnTo>
                      <a:pt x="38" y="0"/>
                    </a:lnTo>
                    <a:lnTo>
                      <a:pt x="24" y="4"/>
                    </a:lnTo>
                    <a:lnTo>
                      <a:pt x="12" y="7"/>
                    </a:lnTo>
                    <a:lnTo>
                      <a:pt x="8" y="4"/>
                    </a:lnTo>
                    <a:lnTo>
                      <a:pt x="0" y="7"/>
                    </a:lnTo>
                    <a:lnTo>
                      <a:pt x="8" y="26"/>
                    </a:lnTo>
                    <a:lnTo>
                      <a:pt x="8" y="40"/>
                    </a:lnTo>
                    <a:lnTo>
                      <a:pt x="19" y="44"/>
                    </a:lnTo>
                    <a:lnTo>
                      <a:pt x="19" y="52"/>
                    </a:lnTo>
                    <a:lnTo>
                      <a:pt x="24" y="56"/>
                    </a:lnTo>
                    <a:lnTo>
                      <a:pt x="38" y="63"/>
                    </a:lnTo>
                    <a:lnTo>
                      <a:pt x="43" y="66"/>
                    </a:lnTo>
                    <a:lnTo>
                      <a:pt x="50" y="68"/>
                    </a:lnTo>
                    <a:lnTo>
                      <a:pt x="60" y="56"/>
                    </a:lnTo>
                    <a:lnTo>
                      <a:pt x="62" y="42"/>
                    </a:lnTo>
                    <a:lnTo>
                      <a:pt x="64" y="33"/>
                    </a:lnTo>
                    <a:lnTo>
                      <a:pt x="60" y="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3" name="Freeform 639"/>
              <p:cNvSpPr>
                <a:spLocks/>
              </p:cNvSpPr>
              <p:nvPr/>
            </p:nvSpPr>
            <p:spPr bwMode="auto">
              <a:xfrm>
                <a:off x="2639" y="1893"/>
                <a:ext cx="23" cy="45"/>
              </a:xfrm>
              <a:custGeom>
                <a:avLst/>
                <a:gdLst/>
                <a:ahLst/>
                <a:cxnLst>
                  <a:cxn ang="0">
                    <a:pos x="4" y="45"/>
                  </a:cxn>
                  <a:cxn ang="0">
                    <a:pos x="7" y="45"/>
                  </a:cxn>
                  <a:cxn ang="0">
                    <a:pos x="14" y="23"/>
                  </a:cxn>
                  <a:cxn ang="0">
                    <a:pos x="19" y="14"/>
                  </a:cxn>
                  <a:cxn ang="0">
                    <a:pos x="23" y="0"/>
                  </a:cxn>
                  <a:cxn ang="0">
                    <a:pos x="21" y="0"/>
                  </a:cxn>
                  <a:cxn ang="0">
                    <a:pos x="19" y="2"/>
                  </a:cxn>
                  <a:cxn ang="0">
                    <a:pos x="9" y="19"/>
                  </a:cxn>
                  <a:cxn ang="0">
                    <a:pos x="4" y="26"/>
                  </a:cxn>
                  <a:cxn ang="0">
                    <a:pos x="0" y="33"/>
                  </a:cxn>
                  <a:cxn ang="0">
                    <a:pos x="2" y="40"/>
                  </a:cxn>
                  <a:cxn ang="0">
                    <a:pos x="2" y="45"/>
                  </a:cxn>
                  <a:cxn ang="0">
                    <a:pos x="4" y="45"/>
                  </a:cxn>
                </a:cxnLst>
                <a:rect l="0" t="0" r="r" b="b"/>
                <a:pathLst>
                  <a:path w="23" h="45">
                    <a:moveTo>
                      <a:pt x="4" y="45"/>
                    </a:moveTo>
                    <a:lnTo>
                      <a:pt x="7" y="45"/>
                    </a:lnTo>
                    <a:lnTo>
                      <a:pt x="14" y="23"/>
                    </a:lnTo>
                    <a:lnTo>
                      <a:pt x="19" y="14"/>
                    </a:lnTo>
                    <a:lnTo>
                      <a:pt x="23" y="0"/>
                    </a:lnTo>
                    <a:lnTo>
                      <a:pt x="21" y="0"/>
                    </a:lnTo>
                    <a:lnTo>
                      <a:pt x="19" y="2"/>
                    </a:lnTo>
                    <a:lnTo>
                      <a:pt x="9" y="19"/>
                    </a:lnTo>
                    <a:lnTo>
                      <a:pt x="4" y="26"/>
                    </a:lnTo>
                    <a:lnTo>
                      <a:pt x="0" y="33"/>
                    </a:lnTo>
                    <a:lnTo>
                      <a:pt x="2" y="40"/>
                    </a:lnTo>
                    <a:lnTo>
                      <a:pt x="2" y="45"/>
                    </a:lnTo>
                    <a:lnTo>
                      <a:pt x="4" y="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4" name="Freeform 640"/>
              <p:cNvSpPr>
                <a:spLocks/>
              </p:cNvSpPr>
              <p:nvPr/>
            </p:nvSpPr>
            <p:spPr bwMode="auto">
              <a:xfrm>
                <a:off x="2660" y="1914"/>
                <a:ext cx="52" cy="40"/>
              </a:xfrm>
              <a:custGeom>
                <a:avLst/>
                <a:gdLst/>
                <a:ahLst/>
                <a:cxnLst>
                  <a:cxn ang="0">
                    <a:pos x="33" y="38"/>
                  </a:cxn>
                  <a:cxn ang="0">
                    <a:pos x="38" y="35"/>
                  </a:cxn>
                  <a:cxn ang="0">
                    <a:pos x="50" y="35"/>
                  </a:cxn>
                  <a:cxn ang="0">
                    <a:pos x="52" y="26"/>
                  </a:cxn>
                  <a:cxn ang="0">
                    <a:pos x="50" y="16"/>
                  </a:cxn>
                  <a:cxn ang="0">
                    <a:pos x="43" y="12"/>
                  </a:cxn>
                  <a:cxn ang="0">
                    <a:pos x="35" y="14"/>
                  </a:cxn>
                  <a:cxn ang="0">
                    <a:pos x="26" y="12"/>
                  </a:cxn>
                  <a:cxn ang="0">
                    <a:pos x="24" y="0"/>
                  </a:cxn>
                  <a:cxn ang="0">
                    <a:pos x="7" y="5"/>
                  </a:cxn>
                  <a:cxn ang="0">
                    <a:pos x="7" y="9"/>
                  </a:cxn>
                  <a:cxn ang="0">
                    <a:pos x="0" y="14"/>
                  </a:cxn>
                  <a:cxn ang="0">
                    <a:pos x="2" y="19"/>
                  </a:cxn>
                  <a:cxn ang="0">
                    <a:pos x="14" y="28"/>
                  </a:cxn>
                  <a:cxn ang="0">
                    <a:pos x="28" y="40"/>
                  </a:cxn>
                  <a:cxn ang="0">
                    <a:pos x="33" y="38"/>
                  </a:cxn>
                </a:cxnLst>
                <a:rect l="0" t="0" r="r" b="b"/>
                <a:pathLst>
                  <a:path w="52" h="40">
                    <a:moveTo>
                      <a:pt x="33" y="38"/>
                    </a:moveTo>
                    <a:lnTo>
                      <a:pt x="38" y="35"/>
                    </a:lnTo>
                    <a:lnTo>
                      <a:pt x="50" y="35"/>
                    </a:lnTo>
                    <a:lnTo>
                      <a:pt x="52" y="26"/>
                    </a:lnTo>
                    <a:lnTo>
                      <a:pt x="50" y="16"/>
                    </a:lnTo>
                    <a:lnTo>
                      <a:pt x="43" y="12"/>
                    </a:lnTo>
                    <a:lnTo>
                      <a:pt x="35" y="14"/>
                    </a:lnTo>
                    <a:lnTo>
                      <a:pt x="26" y="12"/>
                    </a:lnTo>
                    <a:lnTo>
                      <a:pt x="24" y="0"/>
                    </a:lnTo>
                    <a:lnTo>
                      <a:pt x="7" y="5"/>
                    </a:lnTo>
                    <a:lnTo>
                      <a:pt x="7" y="9"/>
                    </a:lnTo>
                    <a:lnTo>
                      <a:pt x="0" y="14"/>
                    </a:lnTo>
                    <a:lnTo>
                      <a:pt x="2" y="19"/>
                    </a:lnTo>
                    <a:lnTo>
                      <a:pt x="14" y="28"/>
                    </a:lnTo>
                    <a:lnTo>
                      <a:pt x="28" y="40"/>
                    </a:lnTo>
                    <a:lnTo>
                      <a:pt x="33" y="3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5" name="Freeform 641"/>
              <p:cNvSpPr>
                <a:spLocks/>
              </p:cNvSpPr>
              <p:nvPr/>
            </p:nvSpPr>
            <p:spPr bwMode="auto">
              <a:xfrm>
                <a:off x="2707" y="1916"/>
                <a:ext cx="29" cy="43"/>
              </a:xfrm>
              <a:custGeom>
                <a:avLst/>
                <a:gdLst/>
                <a:ahLst/>
                <a:cxnLst>
                  <a:cxn ang="0">
                    <a:pos x="14" y="36"/>
                  </a:cxn>
                  <a:cxn ang="0">
                    <a:pos x="17" y="26"/>
                  </a:cxn>
                  <a:cxn ang="0">
                    <a:pos x="29" y="17"/>
                  </a:cxn>
                  <a:cxn ang="0">
                    <a:pos x="22" y="10"/>
                  </a:cxn>
                  <a:cxn ang="0">
                    <a:pos x="10" y="3"/>
                  </a:cxn>
                  <a:cxn ang="0">
                    <a:pos x="3" y="0"/>
                  </a:cxn>
                  <a:cxn ang="0">
                    <a:pos x="0" y="5"/>
                  </a:cxn>
                  <a:cxn ang="0">
                    <a:pos x="5" y="14"/>
                  </a:cxn>
                  <a:cxn ang="0">
                    <a:pos x="10" y="22"/>
                  </a:cxn>
                  <a:cxn ang="0">
                    <a:pos x="10" y="33"/>
                  </a:cxn>
                  <a:cxn ang="0">
                    <a:pos x="10" y="43"/>
                  </a:cxn>
                  <a:cxn ang="0">
                    <a:pos x="14" y="43"/>
                  </a:cxn>
                  <a:cxn ang="0">
                    <a:pos x="14" y="36"/>
                  </a:cxn>
                </a:cxnLst>
                <a:rect l="0" t="0" r="r" b="b"/>
                <a:pathLst>
                  <a:path w="29" h="43">
                    <a:moveTo>
                      <a:pt x="14" y="36"/>
                    </a:moveTo>
                    <a:lnTo>
                      <a:pt x="17" y="26"/>
                    </a:lnTo>
                    <a:lnTo>
                      <a:pt x="29" y="17"/>
                    </a:lnTo>
                    <a:lnTo>
                      <a:pt x="22" y="10"/>
                    </a:lnTo>
                    <a:lnTo>
                      <a:pt x="10" y="3"/>
                    </a:lnTo>
                    <a:lnTo>
                      <a:pt x="3" y="0"/>
                    </a:lnTo>
                    <a:lnTo>
                      <a:pt x="0" y="5"/>
                    </a:lnTo>
                    <a:lnTo>
                      <a:pt x="5" y="14"/>
                    </a:lnTo>
                    <a:lnTo>
                      <a:pt x="10" y="22"/>
                    </a:lnTo>
                    <a:lnTo>
                      <a:pt x="10" y="33"/>
                    </a:lnTo>
                    <a:lnTo>
                      <a:pt x="10" y="43"/>
                    </a:lnTo>
                    <a:lnTo>
                      <a:pt x="14" y="43"/>
                    </a:lnTo>
                    <a:lnTo>
                      <a:pt x="14" y="3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6" name="Freeform 642"/>
              <p:cNvSpPr>
                <a:spLocks/>
              </p:cNvSpPr>
              <p:nvPr/>
            </p:nvSpPr>
            <p:spPr bwMode="auto">
              <a:xfrm>
                <a:off x="2731" y="1907"/>
                <a:ext cx="26" cy="21"/>
              </a:xfrm>
              <a:custGeom>
                <a:avLst/>
                <a:gdLst/>
                <a:ahLst/>
                <a:cxnLst>
                  <a:cxn ang="0">
                    <a:pos x="26" y="9"/>
                  </a:cxn>
                  <a:cxn ang="0">
                    <a:pos x="24" y="7"/>
                  </a:cxn>
                  <a:cxn ang="0">
                    <a:pos x="21" y="5"/>
                  </a:cxn>
                  <a:cxn ang="0">
                    <a:pos x="14" y="5"/>
                  </a:cxn>
                  <a:cxn ang="0">
                    <a:pos x="12" y="0"/>
                  </a:cxn>
                  <a:cxn ang="0">
                    <a:pos x="9" y="2"/>
                  </a:cxn>
                  <a:cxn ang="0">
                    <a:pos x="9" y="7"/>
                  </a:cxn>
                  <a:cxn ang="0">
                    <a:pos x="9" y="9"/>
                  </a:cxn>
                  <a:cxn ang="0">
                    <a:pos x="2" y="12"/>
                  </a:cxn>
                  <a:cxn ang="0">
                    <a:pos x="0" y="16"/>
                  </a:cxn>
                  <a:cxn ang="0">
                    <a:pos x="5" y="21"/>
                  </a:cxn>
                  <a:cxn ang="0">
                    <a:pos x="7" y="16"/>
                  </a:cxn>
                  <a:cxn ang="0">
                    <a:pos x="12" y="12"/>
                  </a:cxn>
                  <a:cxn ang="0">
                    <a:pos x="19" y="12"/>
                  </a:cxn>
                  <a:cxn ang="0">
                    <a:pos x="24" y="14"/>
                  </a:cxn>
                  <a:cxn ang="0">
                    <a:pos x="26" y="14"/>
                  </a:cxn>
                  <a:cxn ang="0">
                    <a:pos x="26" y="9"/>
                  </a:cxn>
                  <a:cxn ang="0">
                    <a:pos x="26" y="9"/>
                  </a:cxn>
                </a:cxnLst>
                <a:rect l="0" t="0" r="r" b="b"/>
                <a:pathLst>
                  <a:path w="26" h="21">
                    <a:moveTo>
                      <a:pt x="26" y="9"/>
                    </a:moveTo>
                    <a:lnTo>
                      <a:pt x="24" y="7"/>
                    </a:lnTo>
                    <a:lnTo>
                      <a:pt x="21" y="5"/>
                    </a:lnTo>
                    <a:lnTo>
                      <a:pt x="14" y="5"/>
                    </a:lnTo>
                    <a:lnTo>
                      <a:pt x="12" y="0"/>
                    </a:lnTo>
                    <a:lnTo>
                      <a:pt x="9" y="2"/>
                    </a:lnTo>
                    <a:lnTo>
                      <a:pt x="9" y="7"/>
                    </a:lnTo>
                    <a:lnTo>
                      <a:pt x="9" y="9"/>
                    </a:lnTo>
                    <a:lnTo>
                      <a:pt x="2" y="12"/>
                    </a:lnTo>
                    <a:lnTo>
                      <a:pt x="0" y="16"/>
                    </a:lnTo>
                    <a:lnTo>
                      <a:pt x="5" y="21"/>
                    </a:lnTo>
                    <a:lnTo>
                      <a:pt x="7" y="16"/>
                    </a:lnTo>
                    <a:lnTo>
                      <a:pt x="12" y="12"/>
                    </a:lnTo>
                    <a:lnTo>
                      <a:pt x="19" y="12"/>
                    </a:lnTo>
                    <a:lnTo>
                      <a:pt x="24" y="14"/>
                    </a:lnTo>
                    <a:lnTo>
                      <a:pt x="26" y="14"/>
                    </a:lnTo>
                    <a:lnTo>
                      <a:pt x="26" y="9"/>
                    </a:lnTo>
                    <a:lnTo>
                      <a:pt x="26" y="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7" name="Freeform 643"/>
              <p:cNvSpPr>
                <a:spLocks/>
              </p:cNvSpPr>
              <p:nvPr/>
            </p:nvSpPr>
            <p:spPr bwMode="auto">
              <a:xfrm>
                <a:off x="2667" y="1793"/>
                <a:ext cx="102" cy="126"/>
              </a:xfrm>
              <a:custGeom>
                <a:avLst/>
                <a:gdLst/>
                <a:ahLst/>
                <a:cxnLst>
                  <a:cxn ang="0">
                    <a:pos x="73" y="5"/>
                  </a:cxn>
                  <a:cxn ang="0">
                    <a:pos x="69" y="7"/>
                  </a:cxn>
                  <a:cxn ang="0">
                    <a:pos x="57" y="14"/>
                  </a:cxn>
                  <a:cxn ang="0">
                    <a:pos x="57" y="19"/>
                  </a:cxn>
                  <a:cxn ang="0">
                    <a:pos x="59" y="31"/>
                  </a:cxn>
                  <a:cxn ang="0">
                    <a:pos x="52" y="40"/>
                  </a:cxn>
                  <a:cxn ang="0">
                    <a:pos x="50" y="45"/>
                  </a:cxn>
                  <a:cxn ang="0">
                    <a:pos x="43" y="40"/>
                  </a:cxn>
                  <a:cxn ang="0">
                    <a:pos x="45" y="26"/>
                  </a:cxn>
                  <a:cxn ang="0">
                    <a:pos x="50" y="19"/>
                  </a:cxn>
                  <a:cxn ang="0">
                    <a:pos x="47" y="19"/>
                  </a:cxn>
                  <a:cxn ang="0">
                    <a:pos x="36" y="19"/>
                  </a:cxn>
                  <a:cxn ang="0">
                    <a:pos x="36" y="21"/>
                  </a:cxn>
                  <a:cxn ang="0">
                    <a:pos x="26" y="29"/>
                  </a:cxn>
                  <a:cxn ang="0">
                    <a:pos x="21" y="36"/>
                  </a:cxn>
                  <a:cxn ang="0">
                    <a:pos x="10" y="36"/>
                  </a:cxn>
                  <a:cxn ang="0">
                    <a:pos x="0" y="38"/>
                  </a:cxn>
                  <a:cxn ang="0">
                    <a:pos x="2" y="40"/>
                  </a:cxn>
                  <a:cxn ang="0">
                    <a:pos x="5" y="50"/>
                  </a:cxn>
                  <a:cxn ang="0">
                    <a:pos x="10" y="62"/>
                  </a:cxn>
                  <a:cxn ang="0">
                    <a:pos x="12" y="71"/>
                  </a:cxn>
                  <a:cxn ang="0">
                    <a:pos x="7" y="78"/>
                  </a:cxn>
                  <a:cxn ang="0">
                    <a:pos x="7" y="81"/>
                  </a:cxn>
                  <a:cxn ang="0">
                    <a:pos x="14" y="88"/>
                  </a:cxn>
                  <a:cxn ang="0">
                    <a:pos x="12" y="95"/>
                  </a:cxn>
                  <a:cxn ang="0">
                    <a:pos x="24" y="95"/>
                  </a:cxn>
                  <a:cxn ang="0">
                    <a:pos x="38" y="100"/>
                  </a:cxn>
                  <a:cxn ang="0">
                    <a:pos x="43" y="107"/>
                  </a:cxn>
                  <a:cxn ang="0">
                    <a:pos x="47" y="119"/>
                  </a:cxn>
                  <a:cxn ang="0">
                    <a:pos x="54" y="121"/>
                  </a:cxn>
                  <a:cxn ang="0">
                    <a:pos x="62" y="126"/>
                  </a:cxn>
                  <a:cxn ang="0">
                    <a:pos x="66" y="123"/>
                  </a:cxn>
                  <a:cxn ang="0">
                    <a:pos x="69" y="119"/>
                  </a:cxn>
                  <a:cxn ang="0">
                    <a:pos x="66" y="114"/>
                  </a:cxn>
                  <a:cxn ang="0">
                    <a:pos x="69" y="109"/>
                  </a:cxn>
                  <a:cxn ang="0">
                    <a:pos x="66" y="107"/>
                  </a:cxn>
                  <a:cxn ang="0">
                    <a:pos x="66" y="100"/>
                  </a:cxn>
                  <a:cxn ang="0">
                    <a:pos x="71" y="97"/>
                  </a:cxn>
                  <a:cxn ang="0">
                    <a:pos x="76" y="95"/>
                  </a:cxn>
                  <a:cxn ang="0">
                    <a:pos x="81" y="95"/>
                  </a:cxn>
                  <a:cxn ang="0">
                    <a:pos x="85" y="92"/>
                  </a:cxn>
                  <a:cxn ang="0">
                    <a:pos x="85" y="85"/>
                  </a:cxn>
                  <a:cxn ang="0">
                    <a:pos x="85" y="81"/>
                  </a:cxn>
                  <a:cxn ang="0">
                    <a:pos x="81" y="78"/>
                  </a:cxn>
                  <a:cxn ang="0">
                    <a:pos x="73" y="76"/>
                  </a:cxn>
                  <a:cxn ang="0">
                    <a:pos x="73" y="74"/>
                  </a:cxn>
                  <a:cxn ang="0">
                    <a:pos x="76" y="62"/>
                  </a:cxn>
                  <a:cxn ang="0">
                    <a:pos x="83" y="57"/>
                  </a:cxn>
                  <a:cxn ang="0">
                    <a:pos x="92" y="57"/>
                  </a:cxn>
                  <a:cxn ang="0">
                    <a:pos x="95" y="62"/>
                  </a:cxn>
                  <a:cxn ang="0">
                    <a:pos x="102" y="59"/>
                  </a:cxn>
                  <a:cxn ang="0">
                    <a:pos x="99" y="48"/>
                  </a:cxn>
                  <a:cxn ang="0">
                    <a:pos x="99" y="38"/>
                  </a:cxn>
                  <a:cxn ang="0">
                    <a:pos x="95" y="24"/>
                  </a:cxn>
                  <a:cxn ang="0">
                    <a:pos x="97" y="17"/>
                  </a:cxn>
                  <a:cxn ang="0">
                    <a:pos x="99" y="10"/>
                  </a:cxn>
                  <a:cxn ang="0">
                    <a:pos x="95" y="5"/>
                  </a:cxn>
                  <a:cxn ang="0">
                    <a:pos x="81" y="0"/>
                  </a:cxn>
                  <a:cxn ang="0">
                    <a:pos x="73" y="5"/>
                  </a:cxn>
                </a:cxnLst>
                <a:rect l="0" t="0" r="r" b="b"/>
                <a:pathLst>
                  <a:path w="102" h="126">
                    <a:moveTo>
                      <a:pt x="73" y="5"/>
                    </a:moveTo>
                    <a:lnTo>
                      <a:pt x="69" y="7"/>
                    </a:lnTo>
                    <a:lnTo>
                      <a:pt x="57" y="14"/>
                    </a:lnTo>
                    <a:lnTo>
                      <a:pt x="57" y="19"/>
                    </a:lnTo>
                    <a:lnTo>
                      <a:pt x="59" y="31"/>
                    </a:lnTo>
                    <a:lnTo>
                      <a:pt x="52" y="40"/>
                    </a:lnTo>
                    <a:lnTo>
                      <a:pt x="50" y="45"/>
                    </a:lnTo>
                    <a:lnTo>
                      <a:pt x="43" y="40"/>
                    </a:lnTo>
                    <a:lnTo>
                      <a:pt x="45" y="26"/>
                    </a:lnTo>
                    <a:lnTo>
                      <a:pt x="50" y="19"/>
                    </a:lnTo>
                    <a:lnTo>
                      <a:pt x="47" y="19"/>
                    </a:lnTo>
                    <a:lnTo>
                      <a:pt x="36" y="19"/>
                    </a:lnTo>
                    <a:lnTo>
                      <a:pt x="36" y="21"/>
                    </a:lnTo>
                    <a:lnTo>
                      <a:pt x="26" y="29"/>
                    </a:lnTo>
                    <a:lnTo>
                      <a:pt x="21" y="36"/>
                    </a:lnTo>
                    <a:lnTo>
                      <a:pt x="10" y="36"/>
                    </a:lnTo>
                    <a:lnTo>
                      <a:pt x="0" y="38"/>
                    </a:lnTo>
                    <a:lnTo>
                      <a:pt x="2" y="40"/>
                    </a:lnTo>
                    <a:lnTo>
                      <a:pt x="5" y="50"/>
                    </a:lnTo>
                    <a:lnTo>
                      <a:pt x="10" y="62"/>
                    </a:lnTo>
                    <a:lnTo>
                      <a:pt x="12" y="71"/>
                    </a:lnTo>
                    <a:lnTo>
                      <a:pt x="7" y="78"/>
                    </a:lnTo>
                    <a:lnTo>
                      <a:pt x="7" y="81"/>
                    </a:lnTo>
                    <a:lnTo>
                      <a:pt x="14" y="88"/>
                    </a:lnTo>
                    <a:lnTo>
                      <a:pt x="12" y="95"/>
                    </a:lnTo>
                    <a:lnTo>
                      <a:pt x="24" y="95"/>
                    </a:lnTo>
                    <a:lnTo>
                      <a:pt x="38" y="100"/>
                    </a:lnTo>
                    <a:lnTo>
                      <a:pt x="43" y="107"/>
                    </a:lnTo>
                    <a:lnTo>
                      <a:pt x="47" y="119"/>
                    </a:lnTo>
                    <a:lnTo>
                      <a:pt x="54" y="121"/>
                    </a:lnTo>
                    <a:lnTo>
                      <a:pt x="62" y="126"/>
                    </a:lnTo>
                    <a:lnTo>
                      <a:pt x="66" y="123"/>
                    </a:lnTo>
                    <a:lnTo>
                      <a:pt x="69" y="119"/>
                    </a:lnTo>
                    <a:lnTo>
                      <a:pt x="66" y="114"/>
                    </a:lnTo>
                    <a:lnTo>
                      <a:pt x="69" y="109"/>
                    </a:lnTo>
                    <a:lnTo>
                      <a:pt x="66" y="107"/>
                    </a:lnTo>
                    <a:lnTo>
                      <a:pt x="66" y="100"/>
                    </a:lnTo>
                    <a:lnTo>
                      <a:pt x="71" y="97"/>
                    </a:lnTo>
                    <a:lnTo>
                      <a:pt x="76" y="95"/>
                    </a:lnTo>
                    <a:lnTo>
                      <a:pt x="81" y="95"/>
                    </a:lnTo>
                    <a:lnTo>
                      <a:pt x="85" y="92"/>
                    </a:lnTo>
                    <a:lnTo>
                      <a:pt x="85" y="85"/>
                    </a:lnTo>
                    <a:lnTo>
                      <a:pt x="85" y="81"/>
                    </a:lnTo>
                    <a:lnTo>
                      <a:pt x="81" y="78"/>
                    </a:lnTo>
                    <a:lnTo>
                      <a:pt x="73" y="76"/>
                    </a:lnTo>
                    <a:lnTo>
                      <a:pt x="73" y="74"/>
                    </a:lnTo>
                    <a:lnTo>
                      <a:pt x="76" y="62"/>
                    </a:lnTo>
                    <a:lnTo>
                      <a:pt x="83" y="57"/>
                    </a:lnTo>
                    <a:lnTo>
                      <a:pt x="92" y="57"/>
                    </a:lnTo>
                    <a:lnTo>
                      <a:pt x="95" y="62"/>
                    </a:lnTo>
                    <a:lnTo>
                      <a:pt x="102" y="59"/>
                    </a:lnTo>
                    <a:lnTo>
                      <a:pt x="99" y="48"/>
                    </a:lnTo>
                    <a:lnTo>
                      <a:pt x="99" y="38"/>
                    </a:lnTo>
                    <a:lnTo>
                      <a:pt x="95" y="24"/>
                    </a:lnTo>
                    <a:lnTo>
                      <a:pt x="97" y="17"/>
                    </a:lnTo>
                    <a:lnTo>
                      <a:pt x="99" y="10"/>
                    </a:lnTo>
                    <a:lnTo>
                      <a:pt x="95" y="5"/>
                    </a:lnTo>
                    <a:lnTo>
                      <a:pt x="81" y="0"/>
                    </a:lnTo>
                    <a:lnTo>
                      <a:pt x="73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8" name="Freeform 644"/>
              <p:cNvSpPr>
                <a:spLocks/>
              </p:cNvSpPr>
              <p:nvPr/>
            </p:nvSpPr>
            <p:spPr bwMode="auto">
              <a:xfrm>
                <a:off x="2615" y="1909"/>
                <a:ext cx="17" cy="17"/>
              </a:xfrm>
              <a:custGeom>
                <a:avLst/>
                <a:gdLst/>
                <a:ahLst/>
                <a:cxnLst>
                  <a:cxn ang="0">
                    <a:pos x="14" y="17"/>
                  </a:cxn>
                  <a:cxn ang="0">
                    <a:pos x="17" y="14"/>
                  </a:cxn>
                  <a:cxn ang="0">
                    <a:pos x="14" y="10"/>
                  </a:cxn>
                  <a:cxn ang="0">
                    <a:pos x="10" y="7"/>
                  </a:cxn>
                  <a:cxn ang="0">
                    <a:pos x="5" y="3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5" y="7"/>
                  </a:cxn>
                  <a:cxn ang="0">
                    <a:pos x="12" y="17"/>
                  </a:cxn>
                  <a:cxn ang="0">
                    <a:pos x="14" y="17"/>
                  </a:cxn>
                </a:cxnLst>
                <a:rect l="0" t="0" r="r" b="b"/>
                <a:pathLst>
                  <a:path w="17" h="17">
                    <a:moveTo>
                      <a:pt x="14" y="17"/>
                    </a:moveTo>
                    <a:lnTo>
                      <a:pt x="17" y="14"/>
                    </a:lnTo>
                    <a:lnTo>
                      <a:pt x="14" y="10"/>
                    </a:lnTo>
                    <a:lnTo>
                      <a:pt x="10" y="7"/>
                    </a:lnTo>
                    <a:lnTo>
                      <a:pt x="5" y="3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5" y="7"/>
                    </a:lnTo>
                    <a:lnTo>
                      <a:pt x="12" y="17"/>
                    </a:lnTo>
                    <a:lnTo>
                      <a:pt x="14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69" name="Freeform 645"/>
              <p:cNvSpPr>
                <a:spLocks/>
              </p:cNvSpPr>
              <p:nvPr/>
            </p:nvSpPr>
            <p:spPr bwMode="auto">
              <a:xfrm>
                <a:off x="2584" y="1921"/>
                <a:ext cx="277" cy="13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5" y="7"/>
                  </a:cxn>
                  <a:cxn ang="0">
                    <a:pos x="17" y="19"/>
                  </a:cxn>
                  <a:cxn ang="0">
                    <a:pos x="17" y="33"/>
                  </a:cxn>
                  <a:cxn ang="0">
                    <a:pos x="10" y="38"/>
                  </a:cxn>
                  <a:cxn ang="0">
                    <a:pos x="7" y="40"/>
                  </a:cxn>
                  <a:cxn ang="0">
                    <a:pos x="24" y="38"/>
                  </a:cxn>
                  <a:cxn ang="0">
                    <a:pos x="26" y="43"/>
                  </a:cxn>
                  <a:cxn ang="0">
                    <a:pos x="26" y="47"/>
                  </a:cxn>
                  <a:cxn ang="0">
                    <a:pos x="36" y="45"/>
                  </a:cxn>
                  <a:cxn ang="0">
                    <a:pos x="50" y="52"/>
                  </a:cxn>
                  <a:cxn ang="0">
                    <a:pos x="55" y="59"/>
                  </a:cxn>
                  <a:cxn ang="0">
                    <a:pos x="64" y="59"/>
                  </a:cxn>
                  <a:cxn ang="0">
                    <a:pos x="69" y="54"/>
                  </a:cxn>
                  <a:cxn ang="0">
                    <a:pos x="78" y="54"/>
                  </a:cxn>
                  <a:cxn ang="0">
                    <a:pos x="78" y="59"/>
                  </a:cxn>
                  <a:cxn ang="0">
                    <a:pos x="76" y="73"/>
                  </a:cxn>
                  <a:cxn ang="0">
                    <a:pos x="69" y="83"/>
                  </a:cxn>
                  <a:cxn ang="0">
                    <a:pos x="59" y="88"/>
                  </a:cxn>
                  <a:cxn ang="0">
                    <a:pos x="59" y="95"/>
                  </a:cxn>
                  <a:cxn ang="0">
                    <a:pos x="67" y="99"/>
                  </a:cxn>
                  <a:cxn ang="0">
                    <a:pos x="76" y="95"/>
                  </a:cxn>
                  <a:cxn ang="0">
                    <a:pos x="81" y="95"/>
                  </a:cxn>
                  <a:cxn ang="0">
                    <a:pos x="88" y="97"/>
                  </a:cxn>
                  <a:cxn ang="0">
                    <a:pos x="88" y="102"/>
                  </a:cxn>
                  <a:cxn ang="0">
                    <a:pos x="97" y="106"/>
                  </a:cxn>
                  <a:cxn ang="0">
                    <a:pos x="100" y="102"/>
                  </a:cxn>
                  <a:cxn ang="0">
                    <a:pos x="107" y="90"/>
                  </a:cxn>
                  <a:cxn ang="0">
                    <a:pos x="116" y="80"/>
                  </a:cxn>
                  <a:cxn ang="0">
                    <a:pos x="128" y="83"/>
                  </a:cxn>
                  <a:cxn ang="0">
                    <a:pos x="135" y="78"/>
                  </a:cxn>
                  <a:cxn ang="0">
                    <a:pos x="142" y="80"/>
                  </a:cxn>
                  <a:cxn ang="0">
                    <a:pos x="147" y="73"/>
                  </a:cxn>
                  <a:cxn ang="0">
                    <a:pos x="159" y="69"/>
                  </a:cxn>
                  <a:cxn ang="0">
                    <a:pos x="164" y="59"/>
                  </a:cxn>
                  <a:cxn ang="0">
                    <a:pos x="168" y="50"/>
                  </a:cxn>
                  <a:cxn ang="0">
                    <a:pos x="171" y="50"/>
                  </a:cxn>
                  <a:cxn ang="0">
                    <a:pos x="178" y="52"/>
                  </a:cxn>
                  <a:cxn ang="0">
                    <a:pos x="194" y="54"/>
                  </a:cxn>
                  <a:cxn ang="0">
                    <a:pos x="199" y="59"/>
                  </a:cxn>
                  <a:cxn ang="0">
                    <a:pos x="204" y="69"/>
                  </a:cxn>
                  <a:cxn ang="0">
                    <a:pos x="208" y="76"/>
                  </a:cxn>
                  <a:cxn ang="0">
                    <a:pos x="218" y="80"/>
                  </a:cxn>
                  <a:cxn ang="0">
                    <a:pos x="225" y="85"/>
                  </a:cxn>
                  <a:cxn ang="0">
                    <a:pos x="230" y="90"/>
                  </a:cxn>
                  <a:cxn ang="0">
                    <a:pos x="234" y="90"/>
                  </a:cxn>
                  <a:cxn ang="0">
                    <a:pos x="239" y="88"/>
                  </a:cxn>
                  <a:cxn ang="0">
                    <a:pos x="244" y="90"/>
                  </a:cxn>
                  <a:cxn ang="0">
                    <a:pos x="246" y="95"/>
                  </a:cxn>
                  <a:cxn ang="0">
                    <a:pos x="242" y="102"/>
                  </a:cxn>
                  <a:cxn ang="0">
                    <a:pos x="253" y="109"/>
                  </a:cxn>
                  <a:cxn ang="0">
                    <a:pos x="251" y="111"/>
                  </a:cxn>
                  <a:cxn ang="0">
                    <a:pos x="246" y="116"/>
                  </a:cxn>
                  <a:cxn ang="0">
                    <a:pos x="246" y="118"/>
                  </a:cxn>
                  <a:cxn ang="0">
                    <a:pos x="256" y="128"/>
                  </a:cxn>
                  <a:cxn ang="0">
                    <a:pos x="272" y="135"/>
                  </a:cxn>
                  <a:cxn ang="0">
                    <a:pos x="277" y="135"/>
                  </a:cxn>
                </a:cxnLst>
                <a:rect l="0" t="0" r="r" b="b"/>
                <a:pathLst>
                  <a:path w="277" h="135">
                    <a:moveTo>
                      <a:pt x="0" y="0"/>
                    </a:moveTo>
                    <a:lnTo>
                      <a:pt x="15" y="7"/>
                    </a:lnTo>
                    <a:lnTo>
                      <a:pt x="17" y="19"/>
                    </a:lnTo>
                    <a:lnTo>
                      <a:pt x="17" y="33"/>
                    </a:lnTo>
                    <a:lnTo>
                      <a:pt x="10" y="38"/>
                    </a:lnTo>
                    <a:lnTo>
                      <a:pt x="7" y="40"/>
                    </a:lnTo>
                    <a:lnTo>
                      <a:pt x="24" y="38"/>
                    </a:lnTo>
                    <a:lnTo>
                      <a:pt x="26" y="43"/>
                    </a:lnTo>
                    <a:lnTo>
                      <a:pt x="26" y="47"/>
                    </a:lnTo>
                    <a:lnTo>
                      <a:pt x="36" y="45"/>
                    </a:lnTo>
                    <a:lnTo>
                      <a:pt x="50" y="52"/>
                    </a:lnTo>
                    <a:lnTo>
                      <a:pt x="55" y="59"/>
                    </a:lnTo>
                    <a:lnTo>
                      <a:pt x="64" y="59"/>
                    </a:lnTo>
                    <a:lnTo>
                      <a:pt x="69" y="54"/>
                    </a:lnTo>
                    <a:lnTo>
                      <a:pt x="78" y="54"/>
                    </a:lnTo>
                    <a:lnTo>
                      <a:pt x="78" y="59"/>
                    </a:lnTo>
                    <a:lnTo>
                      <a:pt x="76" y="73"/>
                    </a:lnTo>
                    <a:lnTo>
                      <a:pt x="69" y="83"/>
                    </a:lnTo>
                    <a:lnTo>
                      <a:pt x="59" y="88"/>
                    </a:lnTo>
                    <a:lnTo>
                      <a:pt x="59" y="95"/>
                    </a:lnTo>
                    <a:lnTo>
                      <a:pt x="67" y="99"/>
                    </a:lnTo>
                    <a:lnTo>
                      <a:pt x="76" y="95"/>
                    </a:lnTo>
                    <a:lnTo>
                      <a:pt x="81" y="95"/>
                    </a:lnTo>
                    <a:lnTo>
                      <a:pt x="88" y="97"/>
                    </a:lnTo>
                    <a:lnTo>
                      <a:pt x="88" y="102"/>
                    </a:lnTo>
                    <a:lnTo>
                      <a:pt x="97" y="106"/>
                    </a:lnTo>
                    <a:lnTo>
                      <a:pt x="100" y="102"/>
                    </a:lnTo>
                    <a:lnTo>
                      <a:pt x="107" y="90"/>
                    </a:lnTo>
                    <a:lnTo>
                      <a:pt x="116" y="80"/>
                    </a:lnTo>
                    <a:lnTo>
                      <a:pt x="128" y="83"/>
                    </a:lnTo>
                    <a:lnTo>
                      <a:pt x="135" y="78"/>
                    </a:lnTo>
                    <a:lnTo>
                      <a:pt x="142" y="80"/>
                    </a:lnTo>
                    <a:lnTo>
                      <a:pt x="147" y="73"/>
                    </a:lnTo>
                    <a:lnTo>
                      <a:pt x="159" y="69"/>
                    </a:lnTo>
                    <a:lnTo>
                      <a:pt x="164" y="59"/>
                    </a:lnTo>
                    <a:lnTo>
                      <a:pt x="168" y="50"/>
                    </a:lnTo>
                    <a:lnTo>
                      <a:pt x="171" y="50"/>
                    </a:lnTo>
                    <a:lnTo>
                      <a:pt x="178" y="52"/>
                    </a:lnTo>
                    <a:lnTo>
                      <a:pt x="194" y="54"/>
                    </a:lnTo>
                    <a:lnTo>
                      <a:pt x="199" y="59"/>
                    </a:lnTo>
                    <a:lnTo>
                      <a:pt x="204" y="69"/>
                    </a:lnTo>
                    <a:lnTo>
                      <a:pt x="208" y="76"/>
                    </a:lnTo>
                    <a:lnTo>
                      <a:pt x="218" y="80"/>
                    </a:lnTo>
                    <a:lnTo>
                      <a:pt x="225" y="85"/>
                    </a:lnTo>
                    <a:lnTo>
                      <a:pt x="230" y="90"/>
                    </a:lnTo>
                    <a:lnTo>
                      <a:pt x="234" y="90"/>
                    </a:lnTo>
                    <a:lnTo>
                      <a:pt x="239" y="88"/>
                    </a:lnTo>
                    <a:lnTo>
                      <a:pt x="244" y="90"/>
                    </a:lnTo>
                    <a:lnTo>
                      <a:pt x="246" y="95"/>
                    </a:lnTo>
                    <a:lnTo>
                      <a:pt x="242" y="102"/>
                    </a:lnTo>
                    <a:lnTo>
                      <a:pt x="253" y="109"/>
                    </a:lnTo>
                    <a:lnTo>
                      <a:pt x="251" y="111"/>
                    </a:lnTo>
                    <a:lnTo>
                      <a:pt x="246" y="116"/>
                    </a:lnTo>
                    <a:lnTo>
                      <a:pt x="246" y="118"/>
                    </a:lnTo>
                    <a:lnTo>
                      <a:pt x="256" y="128"/>
                    </a:lnTo>
                    <a:lnTo>
                      <a:pt x="272" y="135"/>
                    </a:lnTo>
                    <a:lnTo>
                      <a:pt x="277" y="13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0" name="Freeform 646"/>
              <p:cNvSpPr>
                <a:spLocks/>
              </p:cNvSpPr>
              <p:nvPr/>
            </p:nvSpPr>
            <p:spPr bwMode="auto">
              <a:xfrm>
                <a:off x="2660" y="1959"/>
                <a:ext cx="19" cy="16"/>
              </a:xfrm>
              <a:custGeom>
                <a:avLst/>
                <a:gdLst/>
                <a:ahLst/>
                <a:cxnLst>
                  <a:cxn ang="0">
                    <a:pos x="5" y="2"/>
                  </a:cxn>
                  <a:cxn ang="0">
                    <a:pos x="2" y="2"/>
                  </a:cxn>
                  <a:cxn ang="0">
                    <a:pos x="0" y="9"/>
                  </a:cxn>
                  <a:cxn ang="0">
                    <a:pos x="2" y="12"/>
                  </a:cxn>
                  <a:cxn ang="0">
                    <a:pos x="7" y="12"/>
                  </a:cxn>
                  <a:cxn ang="0">
                    <a:pos x="5" y="14"/>
                  </a:cxn>
                  <a:cxn ang="0">
                    <a:pos x="12" y="14"/>
                  </a:cxn>
                  <a:cxn ang="0">
                    <a:pos x="19" y="16"/>
                  </a:cxn>
                  <a:cxn ang="0">
                    <a:pos x="14" y="5"/>
                  </a:cxn>
                  <a:cxn ang="0">
                    <a:pos x="9" y="2"/>
                  </a:cxn>
                  <a:cxn ang="0">
                    <a:pos x="5" y="0"/>
                  </a:cxn>
                  <a:cxn ang="0">
                    <a:pos x="5" y="2"/>
                  </a:cxn>
                </a:cxnLst>
                <a:rect l="0" t="0" r="r" b="b"/>
                <a:pathLst>
                  <a:path w="19" h="16">
                    <a:moveTo>
                      <a:pt x="5" y="2"/>
                    </a:moveTo>
                    <a:lnTo>
                      <a:pt x="2" y="2"/>
                    </a:lnTo>
                    <a:lnTo>
                      <a:pt x="0" y="9"/>
                    </a:lnTo>
                    <a:lnTo>
                      <a:pt x="2" y="12"/>
                    </a:lnTo>
                    <a:lnTo>
                      <a:pt x="7" y="12"/>
                    </a:lnTo>
                    <a:lnTo>
                      <a:pt x="5" y="14"/>
                    </a:lnTo>
                    <a:lnTo>
                      <a:pt x="12" y="14"/>
                    </a:lnTo>
                    <a:lnTo>
                      <a:pt x="19" y="16"/>
                    </a:lnTo>
                    <a:lnTo>
                      <a:pt x="14" y="5"/>
                    </a:lnTo>
                    <a:lnTo>
                      <a:pt x="9" y="2"/>
                    </a:lnTo>
                    <a:lnTo>
                      <a:pt x="5" y="0"/>
                    </a:lnTo>
                    <a:lnTo>
                      <a:pt x="5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1" name="Freeform 647"/>
              <p:cNvSpPr>
                <a:spLocks/>
              </p:cNvSpPr>
              <p:nvPr/>
            </p:nvSpPr>
            <p:spPr bwMode="auto">
              <a:xfrm>
                <a:off x="2790" y="1952"/>
                <a:ext cx="40" cy="47"/>
              </a:xfrm>
              <a:custGeom>
                <a:avLst/>
                <a:gdLst/>
                <a:ahLst/>
                <a:cxnLst>
                  <a:cxn ang="0">
                    <a:pos x="17" y="0"/>
                  </a:cxn>
                  <a:cxn ang="0">
                    <a:pos x="14" y="0"/>
                  </a:cxn>
                  <a:cxn ang="0">
                    <a:pos x="10" y="4"/>
                  </a:cxn>
                  <a:cxn ang="0">
                    <a:pos x="5" y="9"/>
                  </a:cxn>
                  <a:cxn ang="0">
                    <a:pos x="2" y="14"/>
                  </a:cxn>
                  <a:cxn ang="0">
                    <a:pos x="2" y="19"/>
                  </a:cxn>
                  <a:cxn ang="0">
                    <a:pos x="0" y="23"/>
                  </a:cxn>
                  <a:cxn ang="0">
                    <a:pos x="5" y="26"/>
                  </a:cxn>
                  <a:cxn ang="0">
                    <a:pos x="7" y="28"/>
                  </a:cxn>
                  <a:cxn ang="0">
                    <a:pos x="7" y="30"/>
                  </a:cxn>
                  <a:cxn ang="0">
                    <a:pos x="2" y="30"/>
                  </a:cxn>
                  <a:cxn ang="0">
                    <a:pos x="2" y="38"/>
                  </a:cxn>
                  <a:cxn ang="0">
                    <a:pos x="12" y="45"/>
                  </a:cxn>
                  <a:cxn ang="0">
                    <a:pos x="17" y="47"/>
                  </a:cxn>
                  <a:cxn ang="0">
                    <a:pos x="19" y="45"/>
                  </a:cxn>
                  <a:cxn ang="0">
                    <a:pos x="19" y="40"/>
                  </a:cxn>
                  <a:cxn ang="0">
                    <a:pos x="24" y="35"/>
                  </a:cxn>
                  <a:cxn ang="0">
                    <a:pos x="31" y="35"/>
                  </a:cxn>
                  <a:cxn ang="0">
                    <a:pos x="36" y="40"/>
                  </a:cxn>
                  <a:cxn ang="0">
                    <a:pos x="40" y="38"/>
                  </a:cxn>
                  <a:cxn ang="0">
                    <a:pos x="40" y="35"/>
                  </a:cxn>
                  <a:cxn ang="0">
                    <a:pos x="36" y="30"/>
                  </a:cxn>
                  <a:cxn ang="0">
                    <a:pos x="33" y="28"/>
                  </a:cxn>
                  <a:cxn ang="0">
                    <a:pos x="28" y="23"/>
                  </a:cxn>
                  <a:cxn ang="0">
                    <a:pos x="31" y="19"/>
                  </a:cxn>
                  <a:cxn ang="0">
                    <a:pos x="36" y="14"/>
                  </a:cxn>
                  <a:cxn ang="0">
                    <a:pos x="36" y="14"/>
                  </a:cxn>
                  <a:cxn ang="0">
                    <a:pos x="36" y="12"/>
                  </a:cxn>
                  <a:cxn ang="0">
                    <a:pos x="21" y="12"/>
                  </a:cxn>
                  <a:cxn ang="0">
                    <a:pos x="19" y="9"/>
                  </a:cxn>
                  <a:cxn ang="0">
                    <a:pos x="17" y="4"/>
                  </a:cxn>
                  <a:cxn ang="0">
                    <a:pos x="21" y="2"/>
                  </a:cxn>
                  <a:cxn ang="0">
                    <a:pos x="21" y="0"/>
                  </a:cxn>
                  <a:cxn ang="0">
                    <a:pos x="17" y="0"/>
                  </a:cxn>
                </a:cxnLst>
                <a:rect l="0" t="0" r="r" b="b"/>
                <a:pathLst>
                  <a:path w="40" h="47">
                    <a:moveTo>
                      <a:pt x="17" y="0"/>
                    </a:moveTo>
                    <a:lnTo>
                      <a:pt x="14" y="0"/>
                    </a:lnTo>
                    <a:lnTo>
                      <a:pt x="10" y="4"/>
                    </a:lnTo>
                    <a:lnTo>
                      <a:pt x="5" y="9"/>
                    </a:lnTo>
                    <a:lnTo>
                      <a:pt x="2" y="14"/>
                    </a:lnTo>
                    <a:lnTo>
                      <a:pt x="2" y="19"/>
                    </a:lnTo>
                    <a:lnTo>
                      <a:pt x="0" y="23"/>
                    </a:lnTo>
                    <a:lnTo>
                      <a:pt x="5" y="26"/>
                    </a:lnTo>
                    <a:lnTo>
                      <a:pt x="7" y="28"/>
                    </a:lnTo>
                    <a:lnTo>
                      <a:pt x="7" y="30"/>
                    </a:lnTo>
                    <a:lnTo>
                      <a:pt x="2" y="30"/>
                    </a:lnTo>
                    <a:lnTo>
                      <a:pt x="2" y="38"/>
                    </a:lnTo>
                    <a:lnTo>
                      <a:pt x="12" y="45"/>
                    </a:lnTo>
                    <a:lnTo>
                      <a:pt x="17" y="47"/>
                    </a:lnTo>
                    <a:lnTo>
                      <a:pt x="19" y="45"/>
                    </a:lnTo>
                    <a:lnTo>
                      <a:pt x="19" y="40"/>
                    </a:lnTo>
                    <a:lnTo>
                      <a:pt x="24" y="35"/>
                    </a:lnTo>
                    <a:lnTo>
                      <a:pt x="31" y="35"/>
                    </a:lnTo>
                    <a:lnTo>
                      <a:pt x="36" y="40"/>
                    </a:lnTo>
                    <a:lnTo>
                      <a:pt x="40" y="38"/>
                    </a:lnTo>
                    <a:lnTo>
                      <a:pt x="40" y="35"/>
                    </a:lnTo>
                    <a:lnTo>
                      <a:pt x="36" y="30"/>
                    </a:lnTo>
                    <a:lnTo>
                      <a:pt x="33" y="28"/>
                    </a:lnTo>
                    <a:lnTo>
                      <a:pt x="28" y="23"/>
                    </a:lnTo>
                    <a:lnTo>
                      <a:pt x="31" y="19"/>
                    </a:lnTo>
                    <a:lnTo>
                      <a:pt x="36" y="14"/>
                    </a:lnTo>
                    <a:lnTo>
                      <a:pt x="36" y="14"/>
                    </a:lnTo>
                    <a:lnTo>
                      <a:pt x="36" y="12"/>
                    </a:lnTo>
                    <a:lnTo>
                      <a:pt x="21" y="12"/>
                    </a:lnTo>
                    <a:lnTo>
                      <a:pt x="19" y="9"/>
                    </a:lnTo>
                    <a:lnTo>
                      <a:pt x="17" y="4"/>
                    </a:lnTo>
                    <a:lnTo>
                      <a:pt x="21" y="2"/>
                    </a:lnTo>
                    <a:lnTo>
                      <a:pt x="21" y="0"/>
                    </a:lnTo>
                    <a:lnTo>
                      <a:pt x="17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2" name="Freeform 648"/>
              <p:cNvSpPr>
                <a:spLocks/>
              </p:cNvSpPr>
              <p:nvPr/>
            </p:nvSpPr>
            <p:spPr bwMode="auto">
              <a:xfrm>
                <a:off x="2828" y="2006"/>
                <a:ext cx="35" cy="38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0" y="0"/>
                  </a:cxn>
                  <a:cxn ang="0">
                    <a:pos x="0" y="3"/>
                  </a:cxn>
                  <a:cxn ang="0">
                    <a:pos x="2" y="7"/>
                  </a:cxn>
                  <a:cxn ang="0">
                    <a:pos x="5" y="10"/>
                  </a:cxn>
                  <a:cxn ang="0">
                    <a:pos x="2" y="14"/>
                  </a:cxn>
                  <a:cxn ang="0">
                    <a:pos x="2" y="17"/>
                  </a:cxn>
                  <a:cxn ang="0">
                    <a:pos x="5" y="14"/>
                  </a:cxn>
                  <a:cxn ang="0">
                    <a:pos x="7" y="14"/>
                  </a:cxn>
                  <a:cxn ang="0">
                    <a:pos x="7" y="19"/>
                  </a:cxn>
                  <a:cxn ang="0">
                    <a:pos x="9" y="19"/>
                  </a:cxn>
                  <a:cxn ang="0">
                    <a:pos x="9" y="17"/>
                  </a:cxn>
                  <a:cxn ang="0">
                    <a:pos x="12" y="17"/>
                  </a:cxn>
                  <a:cxn ang="0">
                    <a:pos x="9" y="14"/>
                  </a:cxn>
                  <a:cxn ang="0">
                    <a:pos x="12" y="12"/>
                  </a:cxn>
                  <a:cxn ang="0">
                    <a:pos x="14" y="14"/>
                  </a:cxn>
                  <a:cxn ang="0">
                    <a:pos x="16" y="17"/>
                  </a:cxn>
                  <a:cxn ang="0">
                    <a:pos x="19" y="19"/>
                  </a:cxn>
                  <a:cxn ang="0">
                    <a:pos x="19" y="21"/>
                  </a:cxn>
                  <a:cxn ang="0">
                    <a:pos x="16" y="24"/>
                  </a:cxn>
                  <a:cxn ang="0">
                    <a:pos x="14" y="24"/>
                  </a:cxn>
                  <a:cxn ang="0">
                    <a:pos x="14" y="21"/>
                  </a:cxn>
                  <a:cxn ang="0">
                    <a:pos x="12" y="19"/>
                  </a:cxn>
                  <a:cxn ang="0">
                    <a:pos x="9" y="21"/>
                  </a:cxn>
                  <a:cxn ang="0">
                    <a:pos x="9" y="21"/>
                  </a:cxn>
                  <a:cxn ang="0">
                    <a:pos x="12" y="21"/>
                  </a:cxn>
                  <a:cxn ang="0">
                    <a:pos x="12" y="26"/>
                  </a:cxn>
                  <a:cxn ang="0">
                    <a:pos x="12" y="29"/>
                  </a:cxn>
                  <a:cxn ang="0">
                    <a:pos x="9" y="31"/>
                  </a:cxn>
                  <a:cxn ang="0">
                    <a:pos x="7" y="31"/>
                  </a:cxn>
                  <a:cxn ang="0">
                    <a:pos x="5" y="33"/>
                  </a:cxn>
                  <a:cxn ang="0">
                    <a:pos x="7" y="36"/>
                  </a:cxn>
                  <a:cxn ang="0">
                    <a:pos x="14" y="33"/>
                  </a:cxn>
                  <a:cxn ang="0">
                    <a:pos x="16" y="31"/>
                  </a:cxn>
                  <a:cxn ang="0">
                    <a:pos x="24" y="31"/>
                  </a:cxn>
                  <a:cxn ang="0">
                    <a:pos x="31" y="33"/>
                  </a:cxn>
                  <a:cxn ang="0">
                    <a:pos x="33" y="38"/>
                  </a:cxn>
                  <a:cxn ang="0">
                    <a:pos x="35" y="38"/>
                  </a:cxn>
                  <a:cxn ang="0">
                    <a:pos x="33" y="33"/>
                  </a:cxn>
                  <a:cxn ang="0">
                    <a:pos x="31" y="29"/>
                  </a:cxn>
                  <a:cxn ang="0">
                    <a:pos x="33" y="29"/>
                  </a:cxn>
                  <a:cxn ang="0">
                    <a:pos x="31" y="29"/>
                  </a:cxn>
                  <a:cxn ang="0">
                    <a:pos x="26" y="24"/>
                  </a:cxn>
                  <a:cxn ang="0">
                    <a:pos x="24" y="19"/>
                  </a:cxn>
                  <a:cxn ang="0">
                    <a:pos x="19" y="17"/>
                  </a:cxn>
                  <a:cxn ang="0">
                    <a:pos x="16" y="14"/>
                  </a:cxn>
                  <a:cxn ang="0">
                    <a:pos x="14" y="12"/>
                  </a:cxn>
                  <a:cxn ang="0">
                    <a:pos x="12" y="12"/>
                  </a:cxn>
                  <a:cxn ang="0">
                    <a:pos x="7" y="7"/>
                  </a:cxn>
                  <a:cxn ang="0">
                    <a:pos x="5" y="5"/>
                  </a:cxn>
                  <a:cxn ang="0">
                    <a:pos x="5" y="3"/>
                  </a:cxn>
                  <a:cxn ang="0">
                    <a:pos x="5" y="0"/>
                  </a:cxn>
                  <a:cxn ang="0">
                    <a:pos x="2" y="0"/>
                  </a:cxn>
                </a:cxnLst>
                <a:rect l="0" t="0" r="r" b="b"/>
                <a:pathLst>
                  <a:path w="35" h="38">
                    <a:moveTo>
                      <a:pt x="2" y="0"/>
                    </a:moveTo>
                    <a:lnTo>
                      <a:pt x="0" y="0"/>
                    </a:lnTo>
                    <a:lnTo>
                      <a:pt x="0" y="3"/>
                    </a:lnTo>
                    <a:lnTo>
                      <a:pt x="2" y="7"/>
                    </a:lnTo>
                    <a:lnTo>
                      <a:pt x="5" y="10"/>
                    </a:lnTo>
                    <a:lnTo>
                      <a:pt x="2" y="14"/>
                    </a:lnTo>
                    <a:lnTo>
                      <a:pt x="2" y="17"/>
                    </a:lnTo>
                    <a:lnTo>
                      <a:pt x="5" y="14"/>
                    </a:lnTo>
                    <a:lnTo>
                      <a:pt x="7" y="14"/>
                    </a:lnTo>
                    <a:lnTo>
                      <a:pt x="7" y="19"/>
                    </a:lnTo>
                    <a:lnTo>
                      <a:pt x="9" y="19"/>
                    </a:lnTo>
                    <a:lnTo>
                      <a:pt x="9" y="17"/>
                    </a:lnTo>
                    <a:lnTo>
                      <a:pt x="12" y="17"/>
                    </a:lnTo>
                    <a:lnTo>
                      <a:pt x="9" y="14"/>
                    </a:lnTo>
                    <a:lnTo>
                      <a:pt x="12" y="12"/>
                    </a:lnTo>
                    <a:lnTo>
                      <a:pt x="14" y="14"/>
                    </a:lnTo>
                    <a:lnTo>
                      <a:pt x="16" y="17"/>
                    </a:lnTo>
                    <a:lnTo>
                      <a:pt x="19" y="19"/>
                    </a:lnTo>
                    <a:lnTo>
                      <a:pt x="19" y="21"/>
                    </a:lnTo>
                    <a:lnTo>
                      <a:pt x="16" y="24"/>
                    </a:lnTo>
                    <a:lnTo>
                      <a:pt x="14" y="24"/>
                    </a:lnTo>
                    <a:lnTo>
                      <a:pt x="14" y="21"/>
                    </a:lnTo>
                    <a:lnTo>
                      <a:pt x="12" y="19"/>
                    </a:lnTo>
                    <a:lnTo>
                      <a:pt x="9" y="21"/>
                    </a:lnTo>
                    <a:lnTo>
                      <a:pt x="9" y="21"/>
                    </a:lnTo>
                    <a:lnTo>
                      <a:pt x="12" y="21"/>
                    </a:lnTo>
                    <a:lnTo>
                      <a:pt x="12" y="26"/>
                    </a:lnTo>
                    <a:lnTo>
                      <a:pt x="12" y="29"/>
                    </a:lnTo>
                    <a:lnTo>
                      <a:pt x="9" y="31"/>
                    </a:lnTo>
                    <a:lnTo>
                      <a:pt x="7" y="31"/>
                    </a:lnTo>
                    <a:lnTo>
                      <a:pt x="5" y="33"/>
                    </a:lnTo>
                    <a:lnTo>
                      <a:pt x="7" y="36"/>
                    </a:lnTo>
                    <a:lnTo>
                      <a:pt x="14" y="33"/>
                    </a:lnTo>
                    <a:lnTo>
                      <a:pt x="16" y="31"/>
                    </a:lnTo>
                    <a:lnTo>
                      <a:pt x="24" y="31"/>
                    </a:lnTo>
                    <a:lnTo>
                      <a:pt x="31" y="33"/>
                    </a:lnTo>
                    <a:lnTo>
                      <a:pt x="33" y="38"/>
                    </a:lnTo>
                    <a:lnTo>
                      <a:pt x="35" y="38"/>
                    </a:lnTo>
                    <a:lnTo>
                      <a:pt x="33" y="33"/>
                    </a:lnTo>
                    <a:lnTo>
                      <a:pt x="31" y="29"/>
                    </a:lnTo>
                    <a:lnTo>
                      <a:pt x="33" y="29"/>
                    </a:lnTo>
                    <a:lnTo>
                      <a:pt x="31" y="29"/>
                    </a:lnTo>
                    <a:lnTo>
                      <a:pt x="26" y="24"/>
                    </a:lnTo>
                    <a:lnTo>
                      <a:pt x="24" y="19"/>
                    </a:lnTo>
                    <a:lnTo>
                      <a:pt x="19" y="17"/>
                    </a:lnTo>
                    <a:lnTo>
                      <a:pt x="16" y="14"/>
                    </a:lnTo>
                    <a:lnTo>
                      <a:pt x="14" y="12"/>
                    </a:lnTo>
                    <a:lnTo>
                      <a:pt x="12" y="12"/>
                    </a:lnTo>
                    <a:lnTo>
                      <a:pt x="7" y="7"/>
                    </a:lnTo>
                    <a:lnTo>
                      <a:pt x="5" y="5"/>
                    </a:lnTo>
                    <a:lnTo>
                      <a:pt x="5" y="3"/>
                    </a:lnTo>
                    <a:lnTo>
                      <a:pt x="5" y="0"/>
                    </a:lnTo>
                    <a:lnTo>
                      <a:pt x="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3" name="Freeform 649"/>
              <p:cNvSpPr>
                <a:spLocks/>
              </p:cNvSpPr>
              <p:nvPr/>
            </p:nvSpPr>
            <p:spPr bwMode="auto">
              <a:xfrm>
                <a:off x="2861" y="2023"/>
                <a:ext cx="31" cy="23"/>
              </a:xfrm>
              <a:custGeom>
                <a:avLst/>
                <a:gdLst/>
                <a:ahLst/>
                <a:cxnLst>
                  <a:cxn ang="0">
                    <a:pos x="2" y="12"/>
                  </a:cxn>
                  <a:cxn ang="0">
                    <a:pos x="2" y="12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5" y="14"/>
                  </a:cxn>
                  <a:cxn ang="0">
                    <a:pos x="7" y="14"/>
                  </a:cxn>
                  <a:cxn ang="0">
                    <a:pos x="7" y="14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10" y="16"/>
                  </a:cxn>
                  <a:cxn ang="0">
                    <a:pos x="14" y="16"/>
                  </a:cxn>
                  <a:cxn ang="0">
                    <a:pos x="17" y="16"/>
                  </a:cxn>
                  <a:cxn ang="0">
                    <a:pos x="19" y="19"/>
                  </a:cxn>
                  <a:cxn ang="0">
                    <a:pos x="19" y="21"/>
                  </a:cxn>
                  <a:cxn ang="0">
                    <a:pos x="19" y="23"/>
                  </a:cxn>
                  <a:cxn ang="0">
                    <a:pos x="19" y="21"/>
                  </a:cxn>
                  <a:cxn ang="0">
                    <a:pos x="19" y="19"/>
                  </a:cxn>
                  <a:cxn ang="0">
                    <a:pos x="21" y="19"/>
                  </a:cxn>
                  <a:cxn ang="0">
                    <a:pos x="21" y="14"/>
                  </a:cxn>
                  <a:cxn ang="0">
                    <a:pos x="26" y="9"/>
                  </a:cxn>
                  <a:cxn ang="0">
                    <a:pos x="26" y="4"/>
                  </a:cxn>
                  <a:cxn ang="0">
                    <a:pos x="31" y="2"/>
                  </a:cxn>
                  <a:cxn ang="0">
                    <a:pos x="31" y="0"/>
                  </a:cxn>
                  <a:cxn ang="0">
                    <a:pos x="28" y="0"/>
                  </a:cxn>
                  <a:cxn ang="0">
                    <a:pos x="24" y="2"/>
                  </a:cxn>
                  <a:cxn ang="0">
                    <a:pos x="17" y="7"/>
                  </a:cxn>
                  <a:cxn ang="0">
                    <a:pos x="14" y="7"/>
                  </a:cxn>
                  <a:cxn ang="0">
                    <a:pos x="12" y="9"/>
                  </a:cxn>
                  <a:cxn ang="0">
                    <a:pos x="10" y="12"/>
                  </a:cxn>
                  <a:cxn ang="0">
                    <a:pos x="5" y="14"/>
                  </a:cxn>
                  <a:cxn ang="0">
                    <a:pos x="2" y="12"/>
                  </a:cxn>
                  <a:cxn ang="0">
                    <a:pos x="2" y="12"/>
                  </a:cxn>
                </a:cxnLst>
                <a:rect l="0" t="0" r="r" b="b"/>
                <a:pathLst>
                  <a:path w="31" h="23">
                    <a:moveTo>
                      <a:pt x="2" y="12"/>
                    </a:moveTo>
                    <a:lnTo>
                      <a:pt x="2" y="12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5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10" y="16"/>
                    </a:lnTo>
                    <a:lnTo>
                      <a:pt x="14" y="16"/>
                    </a:lnTo>
                    <a:lnTo>
                      <a:pt x="17" y="16"/>
                    </a:lnTo>
                    <a:lnTo>
                      <a:pt x="19" y="19"/>
                    </a:lnTo>
                    <a:lnTo>
                      <a:pt x="19" y="21"/>
                    </a:lnTo>
                    <a:lnTo>
                      <a:pt x="19" y="23"/>
                    </a:lnTo>
                    <a:lnTo>
                      <a:pt x="19" y="21"/>
                    </a:lnTo>
                    <a:lnTo>
                      <a:pt x="19" y="19"/>
                    </a:lnTo>
                    <a:lnTo>
                      <a:pt x="21" y="19"/>
                    </a:lnTo>
                    <a:lnTo>
                      <a:pt x="21" y="14"/>
                    </a:lnTo>
                    <a:lnTo>
                      <a:pt x="26" y="9"/>
                    </a:lnTo>
                    <a:lnTo>
                      <a:pt x="26" y="4"/>
                    </a:lnTo>
                    <a:lnTo>
                      <a:pt x="31" y="2"/>
                    </a:lnTo>
                    <a:lnTo>
                      <a:pt x="31" y="0"/>
                    </a:lnTo>
                    <a:lnTo>
                      <a:pt x="28" y="0"/>
                    </a:lnTo>
                    <a:lnTo>
                      <a:pt x="24" y="2"/>
                    </a:lnTo>
                    <a:lnTo>
                      <a:pt x="17" y="7"/>
                    </a:lnTo>
                    <a:lnTo>
                      <a:pt x="14" y="7"/>
                    </a:lnTo>
                    <a:lnTo>
                      <a:pt x="12" y="9"/>
                    </a:lnTo>
                    <a:lnTo>
                      <a:pt x="10" y="12"/>
                    </a:lnTo>
                    <a:lnTo>
                      <a:pt x="5" y="14"/>
                    </a:lnTo>
                    <a:lnTo>
                      <a:pt x="2" y="12"/>
                    </a:lnTo>
                    <a:lnTo>
                      <a:pt x="2" y="1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4" name="Freeform 650"/>
              <p:cNvSpPr>
                <a:spLocks/>
              </p:cNvSpPr>
              <p:nvPr/>
            </p:nvSpPr>
            <p:spPr bwMode="auto">
              <a:xfrm>
                <a:off x="2863" y="2037"/>
                <a:ext cx="8" cy="7"/>
              </a:xfrm>
              <a:custGeom>
                <a:avLst/>
                <a:gdLst/>
                <a:ahLst/>
                <a:cxnLst>
                  <a:cxn ang="0">
                    <a:pos x="3" y="7"/>
                  </a:cxn>
                  <a:cxn ang="0">
                    <a:pos x="3" y="5"/>
                  </a:cxn>
                  <a:cxn ang="0">
                    <a:pos x="5" y="5"/>
                  </a:cxn>
                  <a:cxn ang="0">
                    <a:pos x="8" y="2"/>
                  </a:cxn>
                  <a:cxn ang="0">
                    <a:pos x="5" y="2"/>
                  </a:cxn>
                  <a:cxn ang="0">
                    <a:pos x="3" y="0"/>
                  </a:cxn>
                  <a:cxn ang="0">
                    <a:pos x="0" y="2"/>
                  </a:cxn>
                  <a:cxn ang="0">
                    <a:pos x="3" y="7"/>
                  </a:cxn>
                  <a:cxn ang="0">
                    <a:pos x="3" y="7"/>
                  </a:cxn>
                </a:cxnLst>
                <a:rect l="0" t="0" r="r" b="b"/>
                <a:pathLst>
                  <a:path w="8" h="7">
                    <a:moveTo>
                      <a:pt x="3" y="7"/>
                    </a:moveTo>
                    <a:lnTo>
                      <a:pt x="3" y="5"/>
                    </a:lnTo>
                    <a:lnTo>
                      <a:pt x="5" y="5"/>
                    </a:lnTo>
                    <a:lnTo>
                      <a:pt x="8" y="2"/>
                    </a:lnTo>
                    <a:lnTo>
                      <a:pt x="5" y="2"/>
                    </a:lnTo>
                    <a:lnTo>
                      <a:pt x="3" y="0"/>
                    </a:lnTo>
                    <a:lnTo>
                      <a:pt x="0" y="2"/>
                    </a:lnTo>
                    <a:lnTo>
                      <a:pt x="3" y="7"/>
                    </a:lnTo>
                    <a:lnTo>
                      <a:pt x="3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5" name="Freeform 651"/>
              <p:cNvSpPr>
                <a:spLocks/>
              </p:cNvSpPr>
              <p:nvPr/>
            </p:nvSpPr>
            <p:spPr bwMode="auto">
              <a:xfrm>
                <a:off x="2861" y="1935"/>
                <a:ext cx="343" cy="133"/>
              </a:xfrm>
              <a:custGeom>
                <a:avLst/>
                <a:gdLst/>
                <a:ahLst/>
                <a:cxnLst>
                  <a:cxn ang="0">
                    <a:pos x="2" y="121"/>
                  </a:cxn>
                  <a:cxn ang="0">
                    <a:pos x="5" y="118"/>
                  </a:cxn>
                  <a:cxn ang="0">
                    <a:pos x="7" y="123"/>
                  </a:cxn>
                  <a:cxn ang="0">
                    <a:pos x="14" y="128"/>
                  </a:cxn>
                  <a:cxn ang="0">
                    <a:pos x="19" y="133"/>
                  </a:cxn>
                  <a:cxn ang="0">
                    <a:pos x="21" y="128"/>
                  </a:cxn>
                  <a:cxn ang="0">
                    <a:pos x="19" y="126"/>
                  </a:cxn>
                  <a:cxn ang="0">
                    <a:pos x="17" y="121"/>
                  </a:cxn>
                  <a:cxn ang="0">
                    <a:pos x="21" y="114"/>
                  </a:cxn>
                  <a:cxn ang="0">
                    <a:pos x="21" y="107"/>
                  </a:cxn>
                  <a:cxn ang="0">
                    <a:pos x="26" y="102"/>
                  </a:cxn>
                  <a:cxn ang="0">
                    <a:pos x="31" y="97"/>
                  </a:cxn>
                  <a:cxn ang="0">
                    <a:pos x="31" y="90"/>
                  </a:cxn>
                  <a:cxn ang="0">
                    <a:pos x="33" y="88"/>
                  </a:cxn>
                  <a:cxn ang="0">
                    <a:pos x="40" y="83"/>
                  </a:cxn>
                  <a:cxn ang="0">
                    <a:pos x="59" y="76"/>
                  </a:cxn>
                  <a:cxn ang="0">
                    <a:pos x="73" y="74"/>
                  </a:cxn>
                  <a:cxn ang="0">
                    <a:pos x="78" y="71"/>
                  </a:cxn>
                  <a:cxn ang="0">
                    <a:pos x="83" y="69"/>
                  </a:cxn>
                  <a:cxn ang="0">
                    <a:pos x="92" y="69"/>
                  </a:cxn>
                  <a:cxn ang="0">
                    <a:pos x="102" y="66"/>
                  </a:cxn>
                  <a:cxn ang="0">
                    <a:pos x="118" y="59"/>
                  </a:cxn>
                  <a:cxn ang="0">
                    <a:pos x="130" y="47"/>
                  </a:cxn>
                  <a:cxn ang="0">
                    <a:pos x="137" y="36"/>
                  </a:cxn>
                  <a:cxn ang="0">
                    <a:pos x="147" y="31"/>
                  </a:cxn>
                  <a:cxn ang="0">
                    <a:pos x="154" y="31"/>
                  </a:cxn>
                  <a:cxn ang="0">
                    <a:pos x="163" y="29"/>
                  </a:cxn>
                  <a:cxn ang="0">
                    <a:pos x="173" y="19"/>
                  </a:cxn>
                  <a:cxn ang="0">
                    <a:pos x="185" y="12"/>
                  </a:cxn>
                  <a:cxn ang="0">
                    <a:pos x="192" y="10"/>
                  </a:cxn>
                  <a:cxn ang="0">
                    <a:pos x="208" y="7"/>
                  </a:cxn>
                  <a:cxn ang="0">
                    <a:pos x="225" y="0"/>
                  </a:cxn>
                  <a:cxn ang="0">
                    <a:pos x="237" y="3"/>
                  </a:cxn>
                  <a:cxn ang="0">
                    <a:pos x="248" y="0"/>
                  </a:cxn>
                  <a:cxn ang="0">
                    <a:pos x="253" y="3"/>
                  </a:cxn>
                  <a:cxn ang="0">
                    <a:pos x="258" y="7"/>
                  </a:cxn>
                  <a:cxn ang="0">
                    <a:pos x="263" y="14"/>
                  </a:cxn>
                  <a:cxn ang="0">
                    <a:pos x="265" y="19"/>
                  </a:cxn>
                  <a:cxn ang="0">
                    <a:pos x="265" y="33"/>
                  </a:cxn>
                  <a:cxn ang="0">
                    <a:pos x="267" y="38"/>
                  </a:cxn>
                  <a:cxn ang="0">
                    <a:pos x="272" y="45"/>
                  </a:cxn>
                  <a:cxn ang="0">
                    <a:pos x="277" y="47"/>
                  </a:cxn>
                  <a:cxn ang="0">
                    <a:pos x="282" y="47"/>
                  </a:cxn>
                  <a:cxn ang="0">
                    <a:pos x="291" y="50"/>
                  </a:cxn>
                  <a:cxn ang="0">
                    <a:pos x="293" y="50"/>
                  </a:cxn>
                  <a:cxn ang="0">
                    <a:pos x="308" y="47"/>
                  </a:cxn>
                  <a:cxn ang="0">
                    <a:pos x="312" y="50"/>
                  </a:cxn>
                  <a:cxn ang="0">
                    <a:pos x="312" y="57"/>
                  </a:cxn>
                  <a:cxn ang="0">
                    <a:pos x="322" y="57"/>
                  </a:cxn>
                  <a:cxn ang="0">
                    <a:pos x="329" y="50"/>
                  </a:cxn>
                  <a:cxn ang="0">
                    <a:pos x="336" y="47"/>
                  </a:cxn>
                  <a:cxn ang="0">
                    <a:pos x="341" y="40"/>
                  </a:cxn>
                  <a:cxn ang="0">
                    <a:pos x="343" y="36"/>
                  </a:cxn>
                </a:cxnLst>
                <a:rect l="0" t="0" r="r" b="b"/>
                <a:pathLst>
                  <a:path w="343" h="133">
                    <a:moveTo>
                      <a:pt x="0" y="121"/>
                    </a:moveTo>
                    <a:lnTo>
                      <a:pt x="2" y="121"/>
                    </a:lnTo>
                    <a:lnTo>
                      <a:pt x="2" y="118"/>
                    </a:lnTo>
                    <a:lnTo>
                      <a:pt x="5" y="118"/>
                    </a:lnTo>
                    <a:lnTo>
                      <a:pt x="5" y="121"/>
                    </a:lnTo>
                    <a:lnTo>
                      <a:pt x="7" y="123"/>
                    </a:lnTo>
                    <a:lnTo>
                      <a:pt x="12" y="126"/>
                    </a:lnTo>
                    <a:lnTo>
                      <a:pt x="14" y="128"/>
                    </a:lnTo>
                    <a:lnTo>
                      <a:pt x="17" y="133"/>
                    </a:lnTo>
                    <a:lnTo>
                      <a:pt x="19" y="133"/>
                    </a:lnTo>
                    <a:lnTo>
                      <a:pt x="19" y="130"/>
                    </a:lnTo>
                    <a:lnTo>
                      <a:pt x="21" y="128"/>
                    </a:lnTo>
                    <a:lnTo>
                      <a:pt x="21" y="126"/>
                    </a:lnTo>
                    <a:lnTo>
                      <a:pt x="19" y="126"/>
                    </a:lnTo>
                    <a:lnTo>
                      <a:pt x="17" y="126"/>
                    </a:lnTo>
                    <a:lnTo>
                      <a:pt x="17" y="121"/>
                    </a:lnTo>
                    <a:lnTo>
                      <a:pt x="17" y="116"/>
                    </a:lnTo>
                    <a:lnTo>
                      <a:pt x="21" y="114"/>
                    </a:lnTo>
                    <a:lnTo>
                      <a:pt x="21" y="109"/>
                    </a:lnTo>
                    <a:lnTo>
                      <a:pt x="21" y="107"/>
                    </a:lnTo>
                    <a:lnTo>
                      <a:pt x="24" y="104"/>
                    </a:lnTo>
                    <a:lnTo>
                      <a:pt x="26" y="102"/>
                    </a:lnTo>
                    <a:lnTo>
                      <a:pt x="28" y="100"/>
                    </a:lnTo>
                    <a:lnTo>
                      <a:pt x="31" y="97"/>
                    </a:lnTo>
                    <a:lnTo>
                      <a:pt x="31" y="92"/>
                    </a:lnTo>
                    <a:lnTo>
                      <a:pt x="31" y="90"/>
                    </a:lnTo>
                    <a:lnTo>
                      <a:pt x="33" y="90"/>
                    </a:lnTo>
                    <a:lnTo>
                      <a:pt x="33" y="88"/>
                    </a:lnTo>
                    <a:lnTo>
                      <a:pt x="31" y="88"/>
                    </a:lnTo>
                    <a:lnTo>
                      <a:pt x="40" y="83"/>
                    </a:lnTo>
                    <a:lnTo>
                      <a:pt x="50" y="81"/>
                    </a:lnTo>
                    <a:lnTo>
                      <a:pt x="59" y="76"/>
                    </a:lnTo>
                    <a:lnTo>
                      <a:pt x="64" y="74"/>
                    </a:lnTo>
                    <a:lnTo>
                      <a:pt x="73" y="74"/>
                    </a:lnTo>
                    <a:lnTo>
                      <a:pt x="78" y="74"/>
                    </a:lnTo>
                    <a:lnTo>
                      <a:pt x="78" y="71"/>
                    </a:lnTo>
                    <a:lnTo>
                      <a:pt x="80" y="71"/>
                    </a:lnTo>
                    <a:lnTo>
                      <a:pt x="83" y="69"/>
                    </a:lnTo>
                    <a:lnTo>
                      <a:pt x="88" y="69"/>
                    </a:lnTo>
                    <a:lnTo>
                      <a:pt x="92" y="69"/>
                    </a:lnTo>
                    <a:lnTo>
                      <a:pt x="99" y="66"/>
                    </a:lnTo>
                    <a:lnTo>
                      <a:pt x="102" y="66"/>
                    </a:lnTo>
                    <a:lnTo>
                      <a:pt x="109" y="64"/>
                    </a:lnTo>
                    <a:lnTo>
                      <a:pt x="118" y="59"/>
                    </a:lnTo>
                    <a:lnTo>
                      <a:pt x="125" y="55"/>
                    </a:lnTo>
                    <a:lnTo>
                      <a:pt x="130" y="47"/>
                    </a:lnTo>
                    <a:lnTo>
                      <a:pt x="135" y="40"/>
                    </a:lnTo>
                    <a:lnTo>
                      <a:pt x="137" y="36"/>
                    </a:lnTo>
                    <a:lnTo>
                      <a:pt x="142" y="33"/>
                    </a:lnTo>
                    <a:lnTo>
                      <a:pt x="147" y="31"/>
                    </a:lnTo>
                    <a:lnTo>
                      <a:pt x="149" y="31"/>
                    </a:lnTo>
                    <a:lnTo>
                      <a:pt x="154" y="31"/>
                    </a:lnTo>
                    <a:lnTo>
                      <a:pt x="161" y="29"/>
                    </a:lnTo>
                    <a:lnTo>
                      <a:pt x="163" y="29"/>
                    </a:lnTo>
                    <a:lnTo>
                      <a:pt x="168" y="26"/>
                    </a:lnTo>
                    <a:lnTo>
                      <a:pt x="173" y="19"/>
                    </a:lnTo>
                    <a:lnTo>
                      <a:pt x="182" y="14"/>
                    </a:lnTo>
                    <a:lnTo>
                      <a:pt x="185" y="12"/>
                    </a:lnTo>
                    <a:lnTo>
                      <a:pt x="189" y="12"/>
                    </a:lnTo>
                    <a:lnTo>
                      <a:pt x="192" y="10"/>
                    </a:lnTo>
                    <a:lnTo>
                      <a:pt x="201" y="10"/>
                    </a:lnTo>
                    <a:lnTo>
                      <a:pt x="208" y="7"/>
                    </a:lnTo>
                    <a:lnTo>
                      <a:pt x="215" y="3"/>
                    </a:lnTo>
                    <a:lnTo>
                      <a:pt x="225" y="0"/>
                    </a:lnTo>
                    <a:lnTo>
                      <a:pt x="229" y="0"/>
                    </a:lnTo>
                    <a:lnTo>
                      <a:pt x="237" y="3"/>
                    </a:lnTo>
                    <a:lnTo>
                      <a:pt x="246" y="0"/>
                    </a:lnTo>
                    <a:lnTo>
                      <a:pt x="248" y="0"/>
                    </a:lnTo>
                    <a:lnTo>
                      <a:pt x="251" y="0"/>
                    </a:lnTo>
                    <a:lnTo>
                      <a:pt x="253" y="3"/>
                    </a:lnTo>
                    <a:lnTo>
                      <a:pt x="258" y="5"/>
                    </a:lnTo>
                    <a:lnTo>
                      <a:pt x="258" y="7"/>
                    </a:lnTo>
                    <a:lnTo>
                      <a:pt x="256" y="10"/>
                    </a:lnTo>
                    <a:lnTo>
                      <a:pt x="263" y="14"/>
                    </a:lnTo>
                    <a:lnTo>
                      <a:pt x="263" y="19"/>
                    </a:lnTo>
                    <a:lnTo>
                      <a:pt x="265" y="19"/>
                    </a:lnTo>
                    <a:lnTo>
                      <a:pt x="265" y="29"/>
                    </a:lnTo>
                    <a:lnTo>
                      <a:pt x="265" y="33"/>
                    </a:lnTo>
                    <a:lnTo>
                      <a:pt x="267" y="36"/>
                    </a:lnTo>
                    <a:lnTo>
                      <a:pt x="267" y="38"/>
                    </a:lnTo>
                    <a:lnTo>
                      <a:pt x="267" y="43"/>
                    </a:lnTo>
                    <a:lnTo>
                      <a:pt x="272" y="45"/>
                    </a:lnTo>
                    <a:lnTo>
                      <a:pt x="274" y="45"/>
                    </a:lnTo>
                    <a:lnTo>
                      <a:pt x="277" y="47"/>
                    </a:lnTo>
                    <a:lnTo>
                      <a:pt x="279" y="47"/>
                    </a:lnTo>
                    <a:lnTo>
                      <a:pt x="282" y="47"/>
                    </a:lnTo>
                    <a:lnTo>
                      <a:pt x="286" y="50"/>
                    </a:lnTo>
                    <a:lnTo>
                      <a:pt x="291" y="50"/>
                    </a:lnTo>
                    <a:lnTo>
                      <a:pt x="291" y="47"/>
                    </a:lnTo>
                    <a:lnTo>
                      <a:pt x="293" y="50"/>
                    </a:lnTo>
                    <a:lnTo>
                      <a:pt x="298" y="50"/>
                    </a:lnTo>
                    <a:lnTo>
                      <a:pt x="308" y="47"/>
                    </a:lnTo>
                    <a:lnTo>
                      <a:pt x="310" y="47"/>
                    </a:lnTo>
                    <a:lnTo>
                      <a:pt x="312" y="50"/>
                    </a:lnTo>
                    <a:lnTo>
                      <a:pt x="310" y="55"/>
                    </a:lnTo>
                    <a:lnTo>
                      <a:pt x="312" y="57"/>
                    </a:lnTo>
                    <a:lnTo>
                      <a:pt x="317" y="57"/>
                    </a:lnTo>
                    <a:lnTo>
                      <a:pt x="322" y="57"/>
                    </a:lnTo>
                    <a:lnTo>
                      <a:pt x="324" y="52"/>
                    </a:lnTo>
                    <a:lnTo>
                      <a:pt x="329" y="50"/>
                    </a:lnTo>
                    <a:lnTo>
                      <a:pt x="334" y="47"/>
                    </a:lnTo>
                    <a:lnTo>
                      <a:pt x="336" y="47"/>
                    </a:lnTo>
                    <a:lnTo>
                      <a:pt x="338" y="43"/>
                    </a:lnTo>
                    <a:lnTo>
                      <a:pt x="341" y="40"/>
                    </a:lnTo>
                    <a:lnTo>
                      <a:pt x="341" y="38"/>
                    </a:lnTo>
                    <a:lnTo>
                      <a:pt x="343" y="3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6" name="Freeform 652"/>
              <p:cNvSpPr>
                <a:spLocks/>
              </p:cNvSpPr>
              <p:nvPr/>
            </p:nvSpPr>
            <p:spPr bwMode="auto">
              <a:xfrm>
                <a:off x="3204" y="1881"/>
                <a:ext cx="85" cy="90"/>
              </a:xfrm>
              <a:custGeom>
                <a:avLst/>
                <a:gdLst/>
                <a:ahLst/>
                <a:cxnLst>
                  <a:cxn ang="0">
                    <a:pos x="0" y="90"/>
                  </a:cxn>
                  <a:cxn ang="0">
                    <a:pos x="14" y="83"/>
                  </a:cxn>
                  <a:cxn ang="0">
                    <a:pos x="35" y="73"/>
                  </a:cxn>
                  <a:cxn ang="0">
                    <a:pos x="35" y="66"/>
                  </a:cxn>
                  <a:cxn ang="0">
                    <a:pos x="26" y="66"/>
                  </a:cxn>
                  <a:cxn ang="0">
                    <a:pos x="21" y="73"/>
                  </a:cxn>
                  <a:cxn ang="0">
                    <a:pos x="5" y="75"/>
                  </a:cxn>
                  <a:cxn ang="0">
                    <a:pos x="5" y="59"/>
                  </a:cxn>
                  <a:cxn ang="0">
                    <a:pos x="5" y="42"/>
                  </a:cxn>
                  <a:cxn ang="0">
                    <a:pos x="7" y="38"/>
                  </a:cxn>
                  <a:cxn ang="0">
                    <a:pos x="26" y="40"/>
                  </a:cxn>
                  <a:cxn ang="0">
                    <a:pos x="38" y="38"/>
                  </a:cxn>
                  <a:cxn ang="0">
                    <a:pos x="50" y="38"/>
                  </a:cxn>
                  <a:cxn ang="0">
                    <a:pos x="57" y="38"/>
                  </a:cxn>
                  <a:cxn ang="0">
                    <a:pos x="66" y="40"/>
                  </a:cxn>
                  <a:cxn ang="0">
                    <a:pos x="76" y="42"/>
                  </a:cxn>
                  <a:cxn ang="0">
                    <a:pos x="85" y="35"/>
                  </a:cxn>
                  <a:cxn ang="0">
                    <a:pos x="83" y="16"/>
                  </a:cxn>
                  <a:cxn ang="0">
                    <a:pos x="83" y="9"/>
                  </a:cxn>
                  <a:cxn ang="0">
                    <a:pos x="85" y="4"/>
                  </a:cxn>
                  <a:cxn ang="0">
                    <a:pos x="85" y="0"/>
                  </a:cxn>
                </a:cxnLst>
                <a:rect l="0" t="0" r="r" b="b"/>
                <a:pathLst>
                  <a:path w="85" h="90">
                    <a:moveTo>
                      <a:pt x="0" y="90"/>
                    </a:moveTo>
                    <a:lnTo>
                      <a:pt x="14" y="83"/>
                    </a:lnTo>
                    <a:lnTo>
                      <a:pt x="35" y="73"/>
                    </a:lnTo>
                    <a:lnTo>
                      <a:pt x="35" y="66"/>
                    </a:lnTo>
                    <a:lnTo>
                      <a:pt x="26" y="66"/>
                    </a:lnTo>
                    <a:lnTo>
                      <a:pt x="21" y="73"/>
                    </a:lnTo>
                    <a:lnTo>
                      <a:pt x="5" y="75"/>
                    </a:lnTo>
                    <a:lnTo>
                      <a:pt x="5" y="59"/>
                    </a:lnTo>
                    <a:lnTo>
                      <a:pt x="5" y="42"/>
                    </a:lnTo>
                    <a:lnTo>
                      <a:pt x="7" y="38"/>
                    </a:lnTo>
                    <a:lnTo>
                      <a:pt x="26" y="40"/>
                    </a:lnTo>
                    <a:lnTo>
                      <a:pt x="38" y="38"/>
                    </a:lnTo>
                    <a:lnTo>
                      <a:pt x="50" y="38"/>
                    </a:lnTo>
                    <a:lnTo>
                      <a:pt x="57" y="38"/>
                    </a:lnTo>
                    <a:lnTo>
                      <a:pt x="66" y="40"/>
                    </a:lnTo>
                    <a:lnTo>
                      <a:pt x="76" y="42"/>
                    </a:lnTo>
                    <a:lnTo>
                      <a:pt x="85" y="35"/>
                    </a:lnTo>
                    <a:lnTo>
                      <a:pt x="83" y="16"/>
                    </a:lnTo>
                    <a:lnTo>
                      <a:pt x="83" y="9"/>
                    </a:lnTo>
                    <a:lnTo>
                      <a:pt x="85" y="4"/>
                    </a:lnTo>
                    <a:lnTo>
                      <a:pt x="8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7" name="Freeform 653"/>
              <p:cNvSpPr>
                <a:spLocks/>
              </p:cNvSpPr>
              <p:nvPr/>
            </p:nvSpPr>
            <p:spPr bwMode="auto">
              <a:xfrm>
                <a:off x="3270" y="1793"/>
                <a:ext cx="19" cy="88"/>
              </a:xfrm>
              <a:custGeom>
                <a:avLst/>
                <a:gdLst/>
                <a:ahLst/>
                <a:cxnLst>
                  <a:cxn ang="0">
                    <a:pos x="19" y="88"/>
                  </a:cxn>
                  <a:cxn ang="0">
                    <a:pos x="19" y="83"/>
                  </a:cxn>
                  <a:cxn ang="0">
                    <a:pos x="14" y="83"/>
                  </a:cxn>
                  <a:cxn ang="0">
                    <a:pos x="14" y="76"/>
                  </a:cxn>
                  <a:cxn ang="0">
                    <a:pos x="17" y="69"/>
                  </a:cxn>
                  <a:cxn ang="0">
                    <a:pos x="14" y="62"/>
                  </a:cxn>
                  <a:cxn ang="0">
                    <a:pos x="12" y="55"/>
                  </a:cxn>
                  <a:cxn ang="0">
                    <a:pos x="10" y="52"/>
                  </a:cxn>
                  <a:cxn ang="0">
                    <a:pos x="10" y="45"/>
                  </a:cxn>
                  <a:cxn ang="0">
                    <a:pos x="5" y="45"/>
                  </a:cxn>
                  <a:cxn ang="0">
                    <a:pos x="5" y="33"/>
                  </a:cxn>
                  <a:cxn ang="0">
                    <a:pos x="3" y="24"/>
                  </a:cxn>
                  <a:cxn ang="0">
                    <a:pos x="0" y="19"/>
                  </a:cxn>
                  <a:cxn ang="0">
                    <a:pos x="3" y="12"/>
                  </a:cxn>
                  <a:cxn ang="0">
                    <a:pos x="3" y="7"/>
                  </a:cxn>
                  <a:cxn ang="0">
                    <a:pos x="0" y="0"/>
                  </a:cxn>
                </a:cxnLst>
                <a:rect l="0" t="0" r="r" b="b"/>
                <a:pathLst>
                  <a:path w="19" h="88">
                    <a:moveTo>
                      <a:pt x="19" y="88"/>
                    </a:moveTo>
                    <a:lnTo>
                      <a:pt x="19" y="83"/>
                    </a:lnTo>
                    <a:lnTo>
                      <a:pt x="14" y="83"/>
                    </a:lnTo>
                    <a:lnTo>
                      <a:pt x="14" y="76"/>
                    </a:lnTo>
                    <a:lnTo>
                      <a:pt x="17" y="69"/>
                    </a:lnTo>
                    <a:lnTo>
                      <a:pt x="14" y="62"/>
                    </a:lnTo>
                    <a:lnTo>
                      <a:pt x="12" y="55"/>
                    </a:lnTo>
                    <a:lnTo>
                      <a:pt x="10" y="52"/>
                    </a:lnTo>
                    <a:lnTo>
                      <a:pt x="10" y="45"/>
                    </a:lnTo>
                    <a:lnTo>
                      <a:pt x="5" y="45"/>
                    </a:lnTo>
                    <a:lnTo>
                      <a:pt x="5" y="33"/>
                    </a:lnTo>
                    <a:lnTo>
                      <a:pt x="3" y="24"/>
                    </a:lnTo>
                    <a:lnTo>
                      <a:pt x="0" y="19"/>
                    </a:lnTo>
                    <a:lnTo>
                      <a:pt x="3" y="12"/>
                    </a:lnTo>
                    <a:lnTo>
                      <a:pt x="3" y="7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8" name="Freeform 654"/>
              <p:cNvSpPr>
                <a:spLocks/>
              </p:cNvSpPr>
              <p:nvPr/>
            </p:nvSpPr>
            <p:spPr bwMode="auto">
              <a:xfrm>
                <a:off x="3261" y="1585"/>
                <a:ext cx="191" cy="208"/>
              </a:xfrm>
              <a:custGeom>
                <a:avLst/>
                <a:gdLst/>
                <a:ahLst/>
                <a:cxnLst>
                  <a:cxn ang="0">
                    <a:pos x="9" y="208"/>
                  </a:cxn>
                  <a:cxn ang="0">
                    <a:pos x="2" y="189"/>
                  </a:cxn>
                  <a:cxn ang="0">
                    <a:pos x="2" y="175"/>
                  </a:cxn>
                  <a:cxn ang="0">
                    <a:pos x="0" y="161"/>
                  </a:cxn>
                  <a:cxn ang="0">
                    <a:pos x="2" y="140"/>
                  </a:cxn>
                  <a:cxn ang="0">
                    <a:pos x="2" y="128"/>
                  </a:cxn>
                  <a:cxn ang="0">
                    <a:pos x="2" y="125"/>
                  </a:cxn>
                  <a:cxn ang="0">
                    <a:pos x="16" y="114"/>
                  </a:cxn>
                  <a:cxn ang="0">
                    <a:pos x="21" y="99"/>
                  </a:cxn>
                  <a:cxn ang="0">
                    <a:pos x="19" y="78"/>
                  </a:cxn>
                  <a:cxn ang="0">
                    <a:pos x="26" y="66"/>
                  </a:cxn>
                  <a:cxn ang="0">
                    <a:pos x="31" y="52"/>
                  </a:cxn>
                  <a:cxn ang="0">
                    <a:pos x="33" y="50"/>
                  </a:cxn>
                  <a:cxn ang="0">
                    <a:pos x="35" y="45"/>
                  </a:cxn>
                  <a:cxn ang="0">
                    <a:pos x="52" y="40"/>
                  </a:cxn>
                  <a:cxn ang="0">
                    <a:pos x="71" y="28"/>
                  </a:cxn>
                  <a:cxn ang="0">
                    <a:pos x="78" y="26"/>
                  </a:cxn>
                  <a:cxn ang="0">
                    <a:pos x="83" y="24"/>
                  </a:cxn>
                  <a:cxn ang="0">
                    <a:pos x="83" y="28"/>
                  </a:cxn>
                  <a:cxn ang="0">
                    <a:pos x="90" y="43"/>
                  </a:cxn>
                  <a:cxn ang="0">
                    <a:pos x="101" y="52"/>
                  </a:cxn>
                  <a:cxn ang="0">
                    <a:pos x="113" y="59"/>
                  </a:cxn>
                  <a:cxn ang="0">
                    <a:pos x="118" y="61"/>
                  </a:cxn>
                  <a:cxn ang="0">
                    <a:pos x="125" y="80"/>
                  </a:cxn>
                  <a:cxn ang="0">
                    <a:pos x="125" y="88"/>
                  </a:cxn>
                  <a:cxn ang="0">
                    <a:pos x="135" y="95"/>
                  </a:cxn>
                  <a:cxn ang="0">
                    <a:pos x="142" y="95"/>
                  </a:cxn>
                  <a:cxn ang="0">
                    <a:pos x="146" y="99"/>
                  </a:cxn>
                  <a:cxn ang="0">
                    <a:pos x="151" y="102"/>
                  </a:cxn>
                  <a:cxn ang="0">
                    <a:pos x="163" y="97"/>
                  </a:cxn>
                  <a:cxn ang="0">
                    <a:pos x="172" y="88"/>
                  </a:cxn>
                  <a:cxn ang="0">
                    <a:pos x="182" y="78"/>
                  </a:cxn>
                  <a:cxn ang="0">
                    <a:pos x="189" y="66"/>
                  </a:cxn>
                  <a:cxn ang="0">
                    <a:pos x="191" y="61"/>
                  </a:cxn>
                  <a:cxn ang="0">
                    <a:pos x="187" y="31"/>
                  </a:cxn>
                  <a:cxn ang="0">
                    <a:pos x="187" y="26"/>
                  </a:cxn>
                  <a:cxn ang="0">
                    <a:pos x="182" y="14"/>
                  </a:cxn>
                  <a:cxn ang="0">
                    <a:pos x="182" y="5"/>
                  </a:cxn>
                  <a:cxn ang="0">
                    <a:pos x="180" y="0"/>
                  </a:cxn>
                </a:cxnLst>
                <a:rect l="0" t="0" r="r" b="b"/>
                <a:pathLst>
                  <a:path w="191" h="208">
                    <a:moveTo>
                      <a:pt x="9" y="208"/>
                    </a:moveTo>
                    <a:lnTo>
                      <a:pt x="2" y="189"/>
                    </a:lnTo>
                    <a:lnTo>
                      <a:pt x="2" y="175"/>
                    </a:lnTo>
                    <a:lnTo>
                      <a:pt x="0" y="161"/>
                    </a:lnTo>
                    <a:lnTo>
                      <a:pt x="2" y="140"/>
                    </a:lnTo>
                    <a:lnTo>
                      <a:pt x="2" y="128"/>
                    </a:lnTo>
                    <a:lnTo>
                      <a:pt x="2" y="125"/>
                    </a:lnTo>
                    <a:lnTo>
                      <a:pt x="16" y="114"/>
                    </a:lnTo>
                    <a:lnTo>
                      <a:pt x="21" y="99"/>
                    </a:lnTo>
                    <a:lnTo>
                      <a:pt x="19" y="78"/>
                    </a:lnTo>
                    <a:lnTo>
                      <a:pt x="26" y="66"/>
                    </a:lnTo>
                    <a:lnTo>
                      <a:pt x="31" y="52"/>
                    </a:lnTo>
                    <a:lnTo>
                      <a:pt x="33" y="50"/>
                    </a:lnTo>
                    <a:lnTo>
                      <a:pt x="35" y="45"/>
                    </a:lnTo>
                    <a:lnTo>
                      <a:pt x="52" y="40"/>
                    </a:lnTo>
                    <a:lnTo>
                      <a:pt x="71" y="28"/>
                    </a:lnTo>
                    <a:lnTo>
                      <a:pt x="78" y="26"/>
                    </a:lnTo>
                    <a:lnTo>
                      <a:pt x="83" y="24"/>
                    </a:lnTo>
                    <a:lnTo>
                      <a:pt x="83" y="28"/>
                    </a:lnTo>
                    <a:lnTo>
                      <a:pt x="90" y="43"/>
                    </a:lnTo>
                    <a:lnTo>
                      <a:pt x="101" y="52"/>
                    </a:lnTo>
                    <a:lnTo>
                      <a:pt x="113" y="59"/>
                    </a:lnTo>
                    <a:lnTo>
                      <a:pt x="118" y="61"/>
                    </a:lnTo>
                    <a:lnTo>
                      <a:pt x="125" y="80"/>
                    </a:lnTo>
                    <a:lnTo>
                      <a:pt x="125" y="88"/>
                    </a:lnTo>
                    <a:lnTo>
                      <a:pt x="135" y="95"/>
                    </a:lnTo>
                    <a:lnTo>
                      <a:pt x="142" y="95"/>
                    </a:lnTo>
                    <a:lnTo>
                      <a:pt x="146" y="99"/>
                    </a:lnTo>
                    <a:lnTo>
                      <a:pt x="151" y="102"/>
                    </a:lnTo>
                    <a:lnTo>
                      <a:pt x="163" y="97"/>
                    </a:lnTo>
                    <a:lnTo>
                      <a:pt x="172" y="88"/>
                    </a:lnTo>
                    <a:lnTo>
                      <a:pt x="182" y="78"/>
                    </a:lnTo>
                    <a:lnTo>
                      <a:pt x="189" y="66"/>
                    </a:lnTo>
                    <a:lnTo>
                      <a:pt x="191" y="61"/>
                    </a:lnTo>
                    <a:lnTo>
                      <a:pt x="187" y="31"/>
                    </a:lnTo>
                    <a:lnTo>
                      <a:pt x="187" y="26"/>
                    </a:lnTo>
                    <a:lnTo>
                      <a:pt x="182" y="14"/>
                    </a:lnTo>
                    <a:lnTo>
                      <a:pt x="182" y="5"/>
                    </a:lnTo>
                    <a:lnTo>
                      <a:pt x="18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79" name="Freeform 655"/>
              <p:cNvSpPr>
                <a:spLocks/>
              </p:cNvSpPr>
              <p:nvPr/>
            </p:nvSpPr>
            <p:spPr bwMode="auto">
              <a:xfrm>
                <a:off x="3377" y="1381"/>
                <a:ext cx="241" cy="204"/>
              </a:xfrm>
              <a:custGeom>
                <a:avLst/>
                <a:gdLst/>
                <a:ahLst/>
                <a:cxnLst>
                  <a:cxn ang="0">
                    <a:pos x="66" y="190"/>
                  </a:cxn>
                  <a:cxn ang="0">
                    <a:pos x="66" y="171"/>
                  </a:cxn>
                  <a:cxn ang="0">
                    <a:pos x="71" y="154"/>
                  </a:cxn>
                  <a:cxn ang="0">
                    <a:pos x="59" y="147"/>
                  </a:cxn>
                  <a:cxn ang="0">
                    <a:pos x="54" y="150"/>
                  </a:cxn>
                  <a:cxn ang="0">
                    <a:pos x="47" y="164"/>
                  </a:cxn>
                  <a:cxn ang="0">
                    <a:pos x="40" y="159"/>
                  </a:cxn>
                  <a:cxn ang="0">
                    <a:pos x="19" y="147"/>
                  </a:cxn>
                  <a:cxn ang="0">
                    <a:pos x="9" y="133"/>
                  </a:cxn>
                  <a:cxn ang="0">
                    <a:pos x="12" y="116"/>
                  </a:cxn>
                  <a:cxn ang="0">
                    <a:pos x="19" y="109"/>
                  </a:cxn>
                  <a:cxn ang="0">
                    <a:pos x="2" y="114"/>
                  </a:cxn>
                  <a:cxn ang="0">
                    <a:pos x="0" y="97"/>
                  </a:cxn>
                  <a:cxn ang="0">
                    <a:pos x="4" y="90"/>
                  </a:cxn>
                  <a:cxn ang="0">
                    <a:pos x="0" y="86"/>
                  </a:cxn>
                  <a:cxn ang="0">
                    <a:pos x="0" y="71"/>
                  </a:cxn>
                  <a:cxn ang="0">
                    <a:pos x="16" y="57"/>
                  </a:cxn>
                  <a:cxn ang="0">
                    <a:pos x="30" y="53"/>
                  </a:cxn>
                  <a:cxn ang="0">
                    <a:pos x="28" y="43"/>
                  </a:cxn>
                  <a:cxn ang="0">
                    <a:pos x="40" y="38"/>
                  </a:cxn>
                  <a:cxn ang="0">
                    <a:pos x="56" y="31"/>
                  </a:cxn>
                  <a:cxn ang="0">
                    <a:pos x="68" y="26"/>
                  </a:cxn>
                  <a:cxn ang="0">
                    <a:pos x="71" y="22"/>
                  </a:cxn>
                  <a:cxn ang="0">
                    <a:pos x="87" y="24"/>
                  </a:cxn>
                  <a:cxn ang="0">
                    <a:pos x="99" y="24"/>
                  </a:cxn>
                  <a:cxn ang="0">
                    <a:pos x="104" y="12"/>
                  </a:cxn>
                  <a:cxn ang="0">
                    <a:pos x="106" y="8"/>
                  </a:cxn>
                  <a:cxn ang="0">
                    <a:pos x="113" y="8"/>
                  </a:cxn>
                  <a:cxn ang="0">
                    <a:pos x="116" y="5"/>
                  </a:cxn>
                  <a:cxn ang="0">
                    <a:pos x="127" y="8"/>
                  </a:cxn>
                  <a:cxn ang="0">
                    <a:pos x="135" y="5"/>
                  </a:cxn>
                  <a:cxn ang="0">
                    <a:pos x="153" y="8"/>
                  </a:cxn>
                  <a:cxn ang="0">
                    <a:pos x="161" y="8"/>
                  </a:cxn>
                  <a:cxn ang="0">
                    <a:pos x="179" y="12"/>
                  </a:cxn>
                  <a:cxn ang="0">
                    <a:pos x="205" y="12"/>
                  </a:cxn>
                  <a:cxn ang="0">
                    <a:pos x="220" y="12"/>
                  </a:cxn>
                  <a:cxn ang="0">
                    <a:pos x="229" y="12"/>
                  </a:cxn>
                  <a:cxn ang="0">
                    <a:pos x="241" y="0"/>
                  </a:cxn>
                </a:cxnLst>
                <a:rect l="0" t="0" r="r" b="b"/>
                <a:pathLst>
                  <a:path w="241" h="204">
                    <a:moveTo>
                      <a:pt x="64" y="204"/>
                    </a:moveTo>
                    <a:lnTo>
                      <a:pt x="66" y="190"/>
                    </a:lnTo>
                    <a:lnTo>
                      <a:pt x="68" y="183"/>
                    </a:lnTo>
                    <a:lnTo>
                      <a:pt x="66" y="171"/>
                    </a:lnTo>
                    <a:lnTo>
                      <a:pt x="66" y="161"/>
                    </a:lnTo>
                    <a:lnTo>
                      <a:pt x="71" y="154"/>
                    </a:lnTo>
                    <a:lnTo>
                      <a:pt x="68" y="150"/>
                    </a:lnTo>
                    <a:lnTo>
                      <a:pt x="59" y="147"/>
                    </a:lnTo>
                    <a:lnTo>
                      <a:pt x="56" y="147"/>
                    </a:lnTo>
                    <a:lnTo>
                      <a:pt x="54" y="150"/>
                    </a:lnTo>
                    <a:lnTo>
                      <a:pt x="52" y="159"/>
                    </a:lnTo>
                    <a:lnTo>
                      <a:pt x="47" y="164"/>
                    </a:lnTo>
                    <a:lnTo>
                      <a:pt x="45" y="166"/>
                    </a:lnTo>
                    <a:lnTo>
                      <a:pt x="40" y="159"/>
                    </a:lnTo>
                    <a:lnTo>
                      <a:pt x="26" y="157"/>
                    </a:lnTo>
                    <a:lnTo>
                      <a:pt x="19" y="147"/>
                    </a:lnTo>
                    <a:lnTo>
                      <a:pt x="19" y="138"/>
                    </a:lnTo>
                    <a:lnTo>
                      <a:pt x="9" y="133"/>
                    </a:lnTo>
                    <a:lnTo>
                      <a:pt x="7" y="121"/>
                    </a:lnTo>
                    <a:lnTo>
                      <a:pt x="12" y="116"/>
                    </a:lnTo>
                    <a:lnTo>
                      <a:pt x="19" y="114"/>
                    </a:lnTo>
                    <a:lnTo>
                      <a:pt x="19" y="109"/>
                    </a:lnTo>
                    <a:lnTo>
                      <a:pt x="9" y="112"/>
                    </a:lnTo>
                    <a:lnTo>
                      <a:pt x="2" y="114"/>
                    </a:lnTo>
                    <a:lnTo>
                      <a:pt x="4" y="105"/>
                    </a:lnTo>
                    <a:lnTo>
                      <a:pt x="0" y="97"/>
                    </a:lnTo>
                    <a:lnTo>
                      <a:pt x="7" y="93"/>
                    </a:lnTo>
                    <a:lnTo>
                      <a:pt x="4" y="90"/>
                    </a:lnTo>
                    <a:lnTo>
                      <a:pt x="2" y="90"/>
                    </a:lnTo>
                    <a:lnTo>
                      <a:pt x="0" y="86"/>
                    </a:lnTo>
                    <a:lnTo>
                      <a:pt x="2" y="79"/>
                    </a:lnTo>
                    <a:lnTo>
                      <a:pt x="0" y="71"/>
                    </a:lnTo>
                    <a:lnTo>
                      <a:pt x="2" y="67"/>
                    </a:lnTo>
                    <a:lnTo>
                      <a:pt x="16" y="57"/>
                    </a:lnTo>
                    <a:lnTo>
                      <a:pt x="30" y="55"/>
                    </a:lnTo>
                    <a:lnTo>
                      <a:pt x="30" y="53"/>
                    </a:lnTo>
                    <a:lnTo>
                      <a:pt x="28" y="50"/>
                    </a:lnTo>
                    <a:lnTo>
                      <a:pt x="28" y="43"/>
                    </a:lnTo>
                    <a:lnTo>
                      <a:pt x="35" y="43"/>
                    </a:lnTo>
                    <a:lnTo>
                      <a:pt x="40" y="38"/>
                    </a:lnTo>
                    <a:lnTo>
                      <a:pt x="42" y="34"/>
                    </a:lnTo>
                    <a:lnTo>
                      <a:pt x="56" y="31"/>
                    </a:lnTo>
                    <a:lnTo>
                      <a:pt x="66" y="34"/>
                    </a:lnTo>
                    <a:lnTo>
                      <a:pt x="68" y="26"/>
                    </a:lnTo>
                    <a:lnTo>
                      <a:pt x="66" y="19"/>
                    </a:lnTo>
                    <a:lnTo>
                      <a:pt x="71" y="22"/>
                    </a:lnTo>
                    <a:lnTo>
                      <a:pt x="78" y="26"/>
                    </a:lnTo>
                    <a:lnTo>
                      <a:pt x="87" y="24"/>
                    </a:lnTo>
                    <a:lnTo>
                      <a:pt x="92" y="22"/>
                    </a:lnTo>
                    <a:lnTo>
                      <a:pt x="99" y="24"/>
                    </a:lnTo>
                    <a:lnTo>
                      <a:pt x="106" y="17"/>
                    </a:lnTo>
                    <a:lnTo>
                      <a:pt x="104" y="12"/>
                    </a:lnTo>
                    <a:lnTo>
                      <a:pt x="101" y="8"/>
                    </a:lnTo>
                    <a:lnTo>
                      <a:pt x="106" y="8"/>
                    </a:lnTo>
                    <a:lnTo>
                      <a:pt x="113" y="12"/>
                    </a:lnTo>
                    <a:lnTo>
                      <a:pt x="113" y="8"/>
                    </a:lnTo>
                    <a:lnTo>
                      <a:pt x="113" y="3"/>
                    </a:lnTo>
                    <a:lnTo>
                      <a:pt x="116" y="5"/>
                    </a:lnTo>
                    <a:lnTo>
                      <a:pt x="118" y="10"/>
                    </a:lnTo>
                    <a:lnTo>
                      <a:pt x="127" y="8"/>
                    </a:lnTo>
                    <a:lnTo>
                      <a:pt x="130" y="5"/>
                    </a:lnTo>
                    <a:lnTo>
                      <a:pt x="135" y="5"/>
                    </a:lnTo>
                    <a:lnTo>
                      <a:pt x="144" y="5"/>
                    </a:lnTo>
                    <a:lnTo>
                      <a:pt x="153" y="8"/>
                    </a:lnTo>
                    <a:lnTo>
                      <a:pt x="158" y="10"/>
                    </a:lnTo>
                    <a:lnTo>
                      <a:pt x="161" y="8"/>
                    </a:lnTo>
                    <a:lnTo>
                      <a:pt x="168" y="10"/>
                    </a:lnTo>
                    <a:lnTo>
                      <a:pt x="179" y="12"/>
                    </a:lnTo>
                    <a:lnTo>
                      <a:pt x="184" y="15"/>
                    </a:lnTo>
                    <a:lnTo>
                      <a:pt x="205" y="12"/>
                    </a:lnTo>
                    <a:lnTo>
                      <a:pt x="210" y="12"/>
                    </a:lnTo>
                    <a:lnTo>
                      <a:pt x="220" y="12"/>
                    </a:lnTo>
                    <a:lnTo>
                      <a:pt x="224" y="12"/>
                    </a:lnTo>
                    <a:lnTo>
                      <a:pt x="229" y="12"/>
                    </a:lnTo>
                    <a:lnTo>
                      <a:pt x="236" y="10"/>
                    </a:lnTo>
                    <a:lnTo>
                      <a:pt x="241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0" name="Freeform 656"/>
              <p:cNvSpPr>
                <a:spLocks/>
              </p:cNvSpPr>
              <p:nvPr/>
            </p:nvSpPr>
            <p:spPr bwMode="auto">
              <a:xfrm>
                <a:off x="3362" y="1507"/>
                <a:ext cx="17" cy="12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5"/>
                  </a:cxn>
                  <a:cxn ang="0">
                    <a:pos x="0" y="9"/>
                  </a:cxn>
                  <a:cxn ang="0">
                    <a:pos x="10" y="12"/>
                  </a:cxn>
                  <a:cxn ang="0">
                    <a:pos x="12" y="12"/>
                  </a:cxn>
                  <a:cxn ang="0">
                    <a:pos x="17" y="12"/>
                  </a:cxn>
                  <a:cxn ang="0">
                    <a:pos x="15" y="7"/>
                  </a:cxn>
                  <a:cxn ang="0">
                    <a:pos x="15" y="2"/>
                  </a:cxn>
                  <a:cxn ang="0">
                    <a:pos x="10" y="0"/>
                  </a:cxn>
                </a:cxnLst>
                <a:rect l="0" t="0" r="r" b="b"/>
                <a:pathLst>
                  <a:path w="17" h="12">
                    <a:moveTo>
                      <a:pt x="10" y="0"/>
                    </a:moveTo>
                    <a:lnTo>
                      <a:pt x="5" y="0"/>
                    </a:lnTo>
                    <a:lnTo>
                      <a:pt x="3" y="0"/>
                    </a:lnTo>
                    <a:lnTo>
                      <a:pt x="0" y="5"/>
                    </a:lnTo>
                    <a:lnTo>
                      <a:pt x="0" y="9"/>
                    </a:lnTo>
                    <a:lnTo>
                      <a:pt x="10" y="12"/>
                    </a:lnTo>
                    <a:lnTo>
                      <a:pt x="12" y="12"/>
                    </a:lnTo>
                    <a:lnTo>
                      <a:pt x="17" y="12"/>
                    </a:lnTo>
                    <a:lnTo>
                      <a:pt x="15" y="7"/>
                    </a:lnTo>
                    <a:lnTo>
                      <a:pt x="15" y="2"/>
                    </a:lnTo>
                    <a:lnTo>
                      <a:pt x="1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1" name="Freeform 657"/>
              <p:cNvSpPr>
                <a:spLocks/>
              </p:cNvSpPr>
              <p:nvPr/>
            </p:nvSpPr>
            <p:spPr bwMode="auto">
              <a:xfrm>
                <a:off x="3294" y="1514"/>
                <a:ext cx="83" cy="80"/>
              </a:xfrm>
              <a:custGeom>
                <a:avLst/>
                <a:gdLst/>
                <a:ahLst/>
                <a:cxnLst>
                  <a:cxn ang="0">
                    <a:pos x="5" y="24"/>
                  </a:cxn>
                  <a:cxn ang="0">
                    <a:pos x="7" y="28"/>
                  </a:cxn>
                  <a:cxn ang="0">
                    <a:pos x="9" y="31"/>
                  </a:cxn>
                  <a:cxn ang="0">
                    <a:pos x="2" y="40"/>
                  </a:cxn>
                  <a:cxn ang="0">
                    <a:pos x="9" y="45"/>
                  </a:cxn>
                  <a:cxn ang="0">
                    <a:pos x="14" y="50"/>
                  </a:cxn>
                  <a:cxn ang="0">
                    <a:pos x="19" y="52"/>
                  </a:cxn>
                  <a:cxn ang="0">
                    <a:pos x="19" y="61"/>
                  </a:cxn>
                  <a:cxn ang="0">
                    <a:pos x="14" y="71"/>
                  </a:cxn>
                  <a:cxn ang="0">
                    <a:pos x="12" y="76"/>
                  </a:cxn>
                  <a:cxn ang="0">
                    <a:pos x="14" y="80"/>
                  </a:cxn>
                  <a:cxn ang="0">
                    <a:pos x="19" y="78"/>
                  </a:cxn>
                  <a:cxn ang="0">
                    <a:pos x="24" y="71"/>
                  </a:cxn>
                  <a:cxn ang="0">
                    <a:pos x="26" y="54"/>
                  </a:cxn>
                  <a:cxn ang="0">
                    <a:pos x="31" y="45"/>
                  </a:cxn>
                  <a:cxn ang="0">
                    <a:pos x="42" y="43"/>
                  </a:cxn>
                  <a:cxn ang="0">
                    <a:pos x="50" y="43"/>
                  </a:cxn>
                  <a:cxn ang="0">
                    <a:pos x="61" y="35"/>
                  </a:cxn>
                  <a:cxn ang="0">
                    <a:pos x="68" y="26"/>
                  </a:cxn>
                  <a:cxn ang="0">
                    <a:pos x="73" y="21"/>
                  </a:cxn>
                  <a:cxn ang="0">
                    <a:pos x="76" y="17"/>
                  </a:cxn>
                  <a:cxn ang="0">
                    <a:pos x="83" y="14"/>
                  </a:cxn>
                  <a:cxn ang="0">
                    <a:pos x="78" y="9"/>
                  </a:cxn>
                  <a:cxn ang="0">
                    <a:pos x="73" y="9"/>
                  </a:cxn>
                  <a:cxn ang="0">
                    <a:pos x="66" y="2"/>
                  </a:cxn>
                  <a:cxn ang="0">
                    <a:pos x="59" y="0"/>
                  </a:cxn>
                  <a:cxn ang="0">
                    <a:pos x="54" y="0"/>
                  </a:cxn>
                  <a:cxn ang="0">
                    <a:pos x="50" y="5"/>
                  </a:cxn>
                  <a:cxn ang="0">
                    <a:pos x="42" y="5"/>
                  </a:cxn>
                  <a:cxn ang="0">
                    <a:pos x="35" y="2"/>
                  </a:cxn>
                  <a:cxn ang="0">
                    <a:pos x="33" y="7"/>
                  </a:cxn>
                  <a:cxn ang="0">
                    <a:pos x="24" y="12"/>
                  </a:cxn>
                  <a:cxn ang="0">
                    <a:pos x="16" y="21"/>
                  </a:cxn>
                  <a:cxn ang="0">
                    <a:pos x="16" y="26"/>
                  </a:cxn>
                  <a:cxn ang="0">
                    <a:pos x="14" y="26"/>
                  </a:cxn>
                  <a:cxn ang="0">
                    <a:pos x="12" y="19"/>
                  </a:cxn>
                  <a:cxn ang="0">
                    <a:pos x="5" y="17"/>
                  </a:cxn>
                  <a:cxn ang="0">
                    <a:pos x="0" y="21"/>
                  </a:cxn>
                  <a:cxn ang="0">
                    <a:pos x="5" y="24"/>
                  </a:cxn>
                </a:cxnLst>
                <a:rect l="0" t="0" r="r" b="b"/>
                <a:pathLst>
                  <a:path w="83" h="80">
                    <a:moveTo>
                      <a:pt x="5" y="24"/>
                    </a:moveTo>
                    <a:lnTo>
                      <a:pt x="7" y="28"/>
                    </a:lnTo>
                    <a:lnTo>
                      <a:pt x="9" y="31"/>
                    </a:lnTo>
                    <a:lnTo>
                      <a:pt x="2" y="40"/>
                    </a:lnTo>
                    <a:lnTo>
                      <a:pt x="9" y="45"/>
                    </a:lnTo>
                    <a:lnTo>
                      <a:pt x="14" y="50"/>
                    </a:lnTo>
                    <a:lnTo>
                      <a:pt x="19" y="52"/>
                    </a:lnTo>
                    <a:lnTo>
                      <a:pt x="19" y="61"/>
                    </a:lnTo>
                    <a:lnTo>
                      <a:pt x="14" y="71"/>
                    </a:lnTo>
                    <a:lnTo>
                      <a:pt x="12" y="76"/>
                    </a:lnTo>
                    <a:lnTo>
                      <a:pt x="14" y="80"/>
                    </a:lnTo>
                    <a:lnTo>
                      <a:pt x="19" y="78"/>
                    </a:lnTo>
                    <a:lnTo>
                      <a:pt x="24" y="71"/>
                    </a:lnTo>
                    <a:lnTo>
                      <a:pt x="26" y="54"/>
                    </a:lnTo>
                    <a:lnTo>
                      <a:pt x="31" y="45"/>
                    </a:lnTo>
                    <a:lnTo>
                      <a:pt x="42" y="43"/>
                    </a:lnTo>
                    <a:lnTo>
                      <a:pt x="50" y="43"/>
                    </a:lnTo>
                    <a:lnTo>
                      <a:pt x="61" y="35"/>
                    </a:lnTo>
                    <a:lnTo>
                      <a:pt x="68" y="26"/>
                    </a:lnTo>
                    <a:lnTo>
                      <a:pt x="73" y="21"/>
                    </a:lnTo>
                    <a:lnTo>
                      <a:pt x="76" y="17"/>
                    </a:lnTo>
                    <a:lnTo>
                      <a:pt x="83" y="14"/>
                    </a:lnTo>
                    <a:lnTo>
                      <a:pt x="78" y="9"/>
                    </a:lnTo>
                    <a:lnTo>
                      <a:pt x="73" y="9"/>
                    </a:lnTo>
                    <a:lnTo>
                      <a:pt x="66" y="2"/>
                    </a:lnTo>
                    <a:lnTo>
                      <a:pt x="59" y="0"/>
                    </a:lnTo>
                    <a:lnTo>
                      <a:pt x="54" y="0"/>
                    </a:lnTo>
                    <a:lnTo>
                      <a:pt x="50" y="5"/>
                    </a:lnTo>
                    <a:lnTo>
                      <a:pt x="42" y="5"/>
                    </a:lnTo>
                    <a:lnTo>
                      <a:pt x="35" y="2"/>
                    </a:lnTo>
                    <a:lnTo>
                      <a:pt x="33" y="7"/>
                    </a:lnTo>
                    <a:lnTo>
                      <a:pt x="24" y="12"/>
                    </a:lnTo>
                    <a:lnTo>
                      <a:pt x="16" y="21"/>
                    </a:lnTo>
                    <a:lnTo>
                      <a:pt x="16" y="26"/>
                    </a:lnTo>
                    <a:lnTo>
                      <a:pt x="14" y="26"/>
                    </a:lnTo>
                    <a:lnTo>
                      <a:pt x="12" y="19"/>
                    </a:lnTo>
                    <a:lnTo>
                      <a:pt x="5" y="17"/>
                    </a:lnTo>
                    <a:lnTo>
                      <a:pt x="0" y="21"/>
                    </a:lnTo>
                    <a:lnTo>
                      <a:pt x="5" y="2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2" name="Freeform 658"/>
              <p:cNvSpPr>
                <a:spLocks/>
              </p:cNvSpPr>
              <p:nvPr/>
            </p:nvSpPr>
            <p:spPr bwMode="auto">
              <a:xfrm>
                <a:off x="3303" y="1464"/>
                <a:ext cx="55" cy="43"/>
              </a:xfrm>
              <a:custGeom>
                <a:avLst/>
                <a:gdLst/>
                <a:ahLst/>
                <a:cxnLst>
                  <a:cxn ang="0">
                    <a:pos x="26" y="43"/>
                  </a:cxn>
                  <a:cxn ang="0">
                    <a:pos x="31" y="43"/>
                  </a:cxn>
                  <a:cxn ang="0">
                    <a:pos x="33" y="41"/>
                  </a:cxn>
                  <a:cxn ang="0">
                    <a:pos x="36" y="33"/>
                  </a:cxn>
                  <a:cxn ang="0">
                    <a:pos x="43" y="33"/>
                  </a:cxn>
                  <a:cxn ang="0">
                    <a:pos x="45" y="29"/>
                  </a:cxn>
                  <a:cxn ang="0">
                    <a:pos x="50" y="26"/>
                  </a:cxn>
                  <a:cxn ang="0">
                    <a:pos x="55" y="26"/>
                  </a:cxn>
                  <a:cxn ang="0">
                    <a:pos x="52" y="17"/>
                  </a:cxn>
                  <a:cxn ang="0">
                    <a:pos x="43" y="12"/>
                  </a:cxn>
                  <a:cxn ang="0">
                    <a:pos x="41" y="10"/>
                  </a:cxn>
                  <a:cxn ang="0">
                    <a:pos x="33" y="10"/>
                  </a:cxn>
                  <a:cxn ang="0">
                    <a:pos x="31" y="3"/>
                  </a:cxn>
                  <a:cxn ang="0">
                    <a:pos x="26" y="0"/>
                  </a:cxn>
                  <a:cxn ang="0">
                    <a:pos x="22" y="10"/>
                  </a:cxn>
                  <a:cxn ang="0">
                    <a:pos x="19" y="17"/>
                  </a:cxn>
                  <a:cxn ang="0">
                    <a:pos x="12" y="19"/>
                  </a:cxn>
                  <a:cxn ang="0">
                    <a:pos x="5" y="22"/>
                  </a:cxn>
                  <a:cxn ang="0">
                    <a:pos x="0" y="22"/>
                  </a:cxn>
                  <a:cxn ang="0">
                    <a:pos x="0" y="24"/>
                  </a:cxn>
                  <a:cxn ang="0">
                    <a:pos x="5" y="24"/>
                  </a:cxn>
                  <a:cxn ang="0">
                    <a:pos x="15" y="26"/>
                  </a:cxn>
                  <a:cxn ang="0">
                    <a:pos x="22" y="29"/>
                  </a:cxn>
                  <a:cxn ang="0">
                    <a:pos x="22" y="33"/>
                  </a:cxn>
                  <a:cxn ang="0">
                    <a:pos x="24" y="43"/>
                  </a:cxn>
                  <a:cxn ang="0">
                    <a:pos x="26" y="43"/>
                  </a:cxn>
                </a:cxnLst>
                <a:rect l="0" t="0" r="r" b="b"/>
                <a:pathLst>
                  <a:path w="55" h="43">
                    <a:moveTo>
                      <a:pt x="26" y="43"/>
                    </a:moveTo>
                    <a:lnTo>
                      <a:pt x="31" y="43"/>
                    </a:lnTo>
                    <a:lnTo>
                      <a:pt x="33" y="41"/>
                    </a:lnTo>
                    <a:lnTo>
                      <a:pt x="36" y="33"/>
                    </a:lnTo>
                    <a:lnTo>
                      <a:pt x="43" y="33"/>
                    </a:lnTo>
                    <a:lnTo>
                      <a:pt x="45" y="29"/>
                    </a:lnTo>
                    <a:lnTo>
                      <a:pt x="50" y="26"/>
                    </a:lnTo>
                    <a:lnTo>
                      <a:pt x="55" y="26"/>
                    </a:lnTo>
                    <a:lnTo>
                      <a:pt x="52" y="17"/>
                    </a:lnTo>
                    <a:lnTo>
                      <a:pt x="43" y="12"/>
                    </a:lnTo>
                    <a:lnTo>
                      <a:pt x="41" y="10"/>
                    </a:lnTo>
                    <a:lnTo>
                      <a:pt x="33" y="10"/>
                    </a:lnTo>
                    <a:lnTo>
                      <a:pt x="31" y="3"/>
                    </a:lnTo>
                    <a:lnTo>
                      <a:pt x="26" y="0"/>
                    </a:lnTo>
                    <a:lnTo>
                      <a:pt x="22" y="10"/>
                    </a:lnTo>
                    <a:lnTo>
                      <a:pt x="19" y="17"/>
                    </a:lnTo>
                    <a:lnTo>
                      <a:pt x="12" y="19"/>
                    </a:lnTo>
                    <a:lnTo>
                      <a:pt x="5" y="22"/>
                    </a:lnTo>
                    <a:lnTo>
                      <a:pt x="0" y="22"/>
                    </a:lnTo>
                    <a:lnTo>
                      <a:pt x="0" y="24"/>
                    </a:lnTo>
                    <a:lnTo>
                      <a:pt x="5" y="24"/>
                    </a:lnTo>
                    <a:lnTo>
                      <a:pt x="15" y="26"/>
                    </a:lnTo>
                    <a:lnTo>
                      <a:pt x="22" y="29"/>
                    </a:lnTo>
                    <a:lnTo>
                      <a:pt x="22" y="33"/>
                    </a:lnTo>
                    <a:lnTo>
                      <a:pt x="24" y="43"/>
                    </a:lnTo>
                    <a:lnTo>
                      <a:pt x="26" y="4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3" name="Freeform 659"/>
              <p:cNvSpPr>
                <a:spLocks/>
              </p:cNvSpPr>
              <p:nvPr/>
            </p:nvSpPr>
            <p:spPr bwMode="auto">
              <a:xfrm>
                <a:off x="3585" y="1249"/>
                <a:ext cx="139" cy="132"/>
              </a:xfrm>
              <a:custGeom>
                <a:avLst/>
                <a:gdLst/>
                <a:ahLst/>
                <a:cxnLst>
                  <a:cxn ang="0">
                    <a:pos x="33" y="132"/>
                  </a:cxn>
                  <a:cxn ang="0">
                    <a:pos x="31" y="125"/>
                  </a:cxn>
                  <a:cxn ang="0">
                    <a:pos x="26" y="114"/>
                  </a:cxn>
                  <a:cxn ang="0">
                    <a:pos x="26" y="109"/>
                  </a:cxn>
                  <a:cxn ang="0">
                    <a:pos x="31" y="106"/>
                  </a:cxn>
                  <a:cxn ang="0">
                    <a:pos x="40" y="111"/>
                  </a:cxn>
                  <a:cxn ang="0">
                    <a:pos x="49" y="114"/>
                  </a:cxn>
                  <a:cxn ang="0">
                    <a:pos x="49" y="102"/>
                  </a:cxn>
                  <a:cxn ang="0">
                    <a:pos x="52" y="95"/>
                  </a:cxn>
                  <a:cxn ang="0">
                    <a:pos x="59" y="95"/>
                  </a:cxn>
                  <a:cxn ang="0">
                    <a:pos x="64" y="102"/>
                  </a:cxn>
                  <a:cxn ang="0">
                    <a:pos x="66" y="102"/>
                  </a:cxn>
                  <a:cxn ang="0">
                    <a:pos x="73" y="95"/>
                  </a:cxn>
                  <a:cxn ang="0">
                    <a:pos x="76" y="90"/>
                  </a:cxn>
                  <a:cxn ang="0">
                    <a:pos x="73" y="85"/>
                  </a:cxn>
                  <a:cxn ang="0">
                    <a:pos x="73" y="76"/>
                  </a:cxn>
                  <a:cxn ang="0">
                    <a:pos x="83" y="71"/>
                  </a:cxn>
                  <a:cxn ang="0">
                    <a:pos x="104" y="71"/>
                  </a:cxn>
                  <a:cxn ang="0">
                    <a:pos x="120" y="73"/>
                  </a:cxn>
                  <a:cxn ang="0">
                    <a:pos x="128" y="78"/>
                  </a:cxn>
                  <a:cxn ang="0">
                    <a:pos x="135" y="78"/>
                  </a:cxn>
                  <a:cxn ang="0">
                    <a:pos x="139" y="73"/>
                  </a:cxn>
                  <a:cxn ang="0">
                    <a:pos x="139" y="69"/>
                  </a:cxn>
                  <a:cxn ang="0">
                    <a:pos x="137" y="61"/>
                  </a:cxn>
                  <a:cxn ang="0">
                    <a:pos x="135" y="61"/>
                  </a:cxn>
                  <a:cxn ang="0">
                    <a:pos x="125" y="59"/>
                  </a:cxn>
                  <a:cxn ang="0">
                    <a:pos x="120" y="50"/>
                  </a:cxn>
                  <a:cxn ang="0">
                    <a:pos x="111" y="45"/>
                  </a:cxn>
                  <a:cxn ang="0">
                    <a:pos x="97" y="45"/>
                  </a:cxn>
                  <a:cxn ang="0">
                    <a:pos x="90" y="54"/>
                  </a:cxn>
                  <a:cxn ang="0">
                    <a:pos x="76" y="59"/>
                  </a:cxn>
                  <a:cxn ang="0">
                    <a:pos x="57" y="47"/>
                  </a:cxn>
                  <a:cxn ang="0">
                    <a:pos x="42" y="40"/>
                  </a:cxn>
                  <a:cxn ang="0">
                    <a:pos x="38" y="31"/>
                  </a:cxn>
                  <a:cxn ang="0">
                    <a:pos x="35" y="28"/>
                  </a:cxn>
                  <a:cxn ang="0">
                    <a:pos x="38" y="26"/>
                  </a:cxn>
                  <a:cxn ang="0">
                    <a:pos x="42" y="28"/>
                  </a:cxn>
                  <a:cxn ang="0">
                    <a:pos x="45" y="26"/>
                  </a:cxn>
                  <a:cxn ang="0">
                    <a:pos x="42" y="17"/>
                  </a:cxn>
                  <a:cxn ang="0">
                    <a:pos x="45" y="9"/>
                  </a:cxn>
                  <a:cxn ang="0">
                    <a:pos x="45" y="5"/>
                  </a:cxn>
                  <a:cxn ang="0">
                    <a:pos x="40" y="0"/>
                  </a:cxn>
                  <a:cxn ang="0">
                    <a:pos x="33" y="5"/>
                  </a:cxn>
                  <a:cxn ang="0">
                    <a:pos x="26" y="14"/>
                  </a:cxn>
                  <a:cxn ang="0">
                    <a:pos x="21" y="19"/>
                  </a:cxn>
                  <a:cxn ang="0">
                    <a:pos x="19" y="28"/>
                  </a:cxn>
                  <a:cxn ang="0">
                    <a:pos x="0" y="24"/>
                  </a:cxn>
                </a:cxnLst>
                <a:rect l="0" t="0" r="r" b="b"/>
                <a:pathLst>
                  <a:path w="139" h="132">
                    <a:moveTo>
                      <a:pt x="33" y="132"/>
                    </a:moveTo>
                    <a:lnTo>
                      <a:pt x="31" y="125"/>
                    </a:lnTo>
                    <a:lnTo>
                      <a:pt x="26" y="114"/>
                    </a:lnTo>
                    <a:lnTo>
                      <a:pt x="26" y="109"/>
                    </a:lnTo>
                    <a:lnTo>
                      <a:pt x="31" y="106"/>
                    </a:lnTo>
                    <a:lnTo>
                      <a:pt x="40" y="111"/>
                    </a:lnTo>
                    <a:lnTo>
                      <a:pt x="49" y="114"/>
                    </a:lnTo>
                    <a:lnTo>
                      <a:pt x="49" y="102"/>
                    </a:lnTo>
                    <a:lnTo>
                      <a:pt x="52" y="95"/>
                    </a:lnTo>
                    <a:lnTo>
                      <a:pt x="59" y="95"/>
                    </a:lnTo>
                    <a:lnTo>
                      <a:pt x="64" y="102"/>
                    </a:lnTo>
                    <a:lnTo>
                      <a:pt x="66" y="102"/>
                    </a:lnTo>
                    <a:lnTo>
                      <a:pt x="73" y="95"/>
                    </a:lnTo>
                    <a:lnTo>
                      <a:pt x="76" y="90"/>
                    </a:lnTo>
                    <a:lnTo>
                      <a:pt x="73" y="85"/>
                    </a:lnTo>
                    <a:lnTo>
                      <a:pt x="73" y="76"/>
                    </a:lnTo>
                    <a:lnTo>
                      <a:pt x="83" y="71"/>
                    </a:lnTo>
                    <a:lnTo>
                      <a:pt x="104" y="71"/>
                    </a:lnTo>
                    <a:lnTo>
                      <a:pt x="120" y="73"/>
                    </a:lnTo>
                    <a:lnTo>
                      <a:pt x="128" y="78"/>
                    </a:lnTo>
                    <a:lnTo>
                      <a:pt x="135" y="78"/>
                    </a:lnTo>
                    <a:lnTo>
                      <a:pt x="139" y="73"/>
                    </a:lnTo>
                    <a:lnTo>
                      <a:pt x="139" y="69"/>
                    </a:lnTo>
                    <a:lnTo>
                      <a:pt x="137" y="61"/>
                    </a:lnTo>
                    <a:lnTo>
                      <a:pt x="135" y="61"/>
                    </a:lnTo>
                    <a:lnTo>
                      <a:pt x="125" y="59"/>
                    </a:lnTo>
                    <a:lnTo>
                      <a:pt x="120" y="50"/>
                    </a:lnTo>
                    <a:lnTo>
                      <a:pt x="111" y="45"/>
                    </a:lnTo>
                    <a:lnTo>
                      <a:pt x="97" y="45"/>
                    </a:lnTo>
                    <a:lnTo>
                      <a:pt x="90" y="54"/>
                    </a:lnTo>
                    <a:lnTo>
                      <a:pt x="76" y="59"/>
                    </a:lnTo>
                    <a:lnTo>
                      <a:pt x="57" y="47"/>
                    </a:lnTo>
                    <a:lnTo>
                      <a:pt x="42" y="40"/>
                    </a:lnTo>
                    <a:lnTo>
                      <a:pt x="38" y="31"/>
                    </a:lnTo>
                    <a:lnTo>
                      <a:pt x="35" y="28"/>
                    </a:lnTo>
                    <a:lnTo>
                      <a:pt x="38" y="26"/>
                    </a:lnTo>
                    <a:lnTo>
                      <a:pt x="42" y="28"/>
                    </a:lnTo>
                    <a:lnTo>
                      <a:pt x="45" y="26"/>
                    </a:lnTo>
                    <a:lnTo>
                      <a:pt x="42" y="17"/>
                    </a:lnTo>
                    <a:lnTo>
                      <a:pt x="45" y="9"/>
                    </a:lnTo>
                    <a:lnTo>
                      <a:pt x="45" y="5"/>
                    </a:lnTo>
                    <a:lnTo>
                      <a:pt x="40" y="0"/>
                    </a:lnTo>
                    <a:lnTo>
                      <a:pt x="33" y="5"/>
                    </a:lnTo>
                    <a:lnTo>
                      <a:pt x="26" y="14"/>
                    </a:lnTo>
                    <a:lnTo>
                      <a:pt x="21" y="19"/>
                    </a:lnTo>
                    <a:lnTo>
                      <a:pt x="19" y="28"/>
                    </a:lnTo>
                    <a:lnTo>
                      <a:pt x="0" y="2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4" name="Freeform 660"/>
              <p:cNvSpPr>
                <a:spLocks/>
              </p:cNvSpPr>
              <p:nvPr/>
            </p:nvSpPr>
            <p:spPr bwMode="auto">
              <a:xfrm>
                <a:off x="3310" y="1273"/>
                <a:ext cx="275" cy="113"/>
              </a:xfrm>
              <a:custGeom>
                <a:avLst/>
                <a:gdLst/>
                <a:ahLst/>
                <a:cxnLst>
                  <a:cxn ang="0">
                    <a:pos x="275" y="0"/>
                  </a:cxn>
                  <a:cxn ang="0">
                    <a:pos x="268" y="4"/>
                  </a:cxn>
                  <a:cxn ang="0">
                    <a:pos x="258" y="7"/>
                  </a:cxn>
                  <a:cxn ang="0">
                    <a:pos x="251" y="9"/>
                  </a:cxn>
                  <a:cxn ang="0">
                    <a:pos x="242" y="4"/>
                  </a:cxn>
                  <a:cxn ang="0">
                    <a:pos x="232" y="11"/>
                  </a:cxn>
                  <a:cxn ang="0">
                    <a:pos x="228" y="16"/>
                  </a:cxn>
                  <a:cxn ang="0">
                    <a:pos x="216" y="23"/>
                  </a:cxn>
                  <a:cxn ang="0">
                    <a:pos x="211" y="28"/>
                  </a:cxn>
                  <a:cxn ang="0">
                    <a:pos x="202" y="28"/>
                  </a:cxn>
                  <a:cxn ang="0">
                    <a:pos x="192" y="28"/>
                  </a:cxn>
                  <a:cxn ang="0">
                    <a:pos x="187" y="28"/>
                  </a:cxn>
                  <a:cxn ang="0">
                    <a:pos x="187" y="35"/>
                  </a:cxn>
                  <a:cxn ang="0">
                    <a:pos x="187" y="42"/>
                  </a:cxn>
                  <a:cxn ang="0">
                    <a:pos x="180" y="47"/>
                  </a:cxn>
                  <a:cxn ang="0">
                    <a:pos x="178" y="52"/>
                  </a:cxn>
                  <a:cxn ang="0">
                    <a:pos x="168" y="47"/>
                  </a:cxn>
                  <a:cxn ang="0">
                    <a:pos x="164" y="47"/>
                  </a:cxn>
                  <a:cxn ang="0">
                    <a:pos x="152" y="49"/>
                  </a:cxn>
                  <a:cxn ang="0">
                    <a:pos x="145" y="54"/>
                  </a:cxn>
                  <a:cxn ang="0">
                    <a:pos x="135" y="61"/>
                  </a:cxn>
                  <a:cxn ang="0">
                    <a:pos x="123" y="66"/>
                  </a:cxn>
                  <a:cxn ang="0">
                    <a:pos x="116" y="73"/>
                  </a:cxn>
                  <a:cxn ang="0">
                    <a:pos x="109" y="82"/>
                  </a:cxn>
                  <a:cxn ang="0">
                    <a:pos x="102" y="82"/>
                  </a:cxn>
                  <a:cxn ang="0">
                    <a:pos x="93" y="80"/>
                  </a:cxn>
                  <a:cxn ang="0">
                    <a:pos x="79" y="87"/>
                  </a:cxn>
                  <a:cxn ang="0">
                    <a:pos x="71" y="94"/>
                  </a:cxn>
                  <a:cxn ang="0">
                    <a:pos x="62" y="97"/>
                  </a:cxn>
                  <a:cxn ang="0">
                    <a:pos x="52" y="101"/>
                  </a:cxn>
                  <a:cxn ang="0">
                    <a:pos x="48" y="106"/>
                  </a:cxn>
                  <a:cxn ang="0">
                    <a:pos x="45" y="108"/>
                  </a:cxn>
                  <a:cxn ang="0">
                    <a:pos x="36" y="113"/>
                  </a:cxn>
                  <a:cxn ang="0">
                    <a:pos x="29" y="113"/>
                  </a:cxn>
                  <a:cxn ang="0">
                    <a:pos x="29" y="111"/>
                  </a:cxn>
                  <a:cxn ang="0">
                    <a:pos x="38" y="101"/>
                  </a:cxn>
                  <a:cxn ang="0">
                    <a:pos x="34" y="101"/>
                  </a:cxn>
                  <a:cxn ang="0">
                    <a:pos x="24" y="99"/>
                  </a:cxn>
                  <a:cxn ang="0">
                    <a:pos x="22" y="90"/>
                  </a:cxn>
                  <a:cxn ang="0">
                    <a:pos x="29" y="80"/>
                  </a:cxn>
                  <a:cxn ang="0">
                    <a:pos x="22" y="75"/>
                  </a:cxn>
                  <a:cxn ang="0">
                    <a:pos x="29" y="59"/>
                  </a:cxn>
                  <a:cxn ang="0">
                    <a:pos x="24" y="56"/>
                  </a:cxn>
                  <a:cxn ang="0">
                    <a:pos x="17" y="59"/>
                  </a:cxn>
                  <a:cxn ang="0">
                    <a:pos x="15" y="68"/>
                  </a:cxn>
                  <a:cxn ang="0">
                    <a:pos x="3" y="68"/>
                  </a:cxn>
                  <a:cxn ang="0">
                    <a:pos x="0" y="68"/>
                  </a:cxn>
                  <a:cxn ang="0">
                    <a:pos x="5" y="54"/>
                  </a:cxn>
                </a:cxnLst>
                <a:rect l="0" t="0" r="r" b="b"/>
                <a:pathLst>
                  <a:path w="275" h="113">
                    <a:moveTo>
                      <a:pt x="275" y="0"/>
                    </a:moveTo>
                    <a:lnTo>
                      <a:pt x="268" y="4"/>
                    </a:lnTo>
                    <a:lnTo>
                      <a:pt x="258" y="7"/>
                    </a:lnTo>
                    <a:lnTo>
                      <a:pt x="251" y="9"/>
                    </a:lnTo>
                    <a:lnTo>
                      <a:pt x="242" y="4"/>
                    </a:lnTo>
                    <a:lnTo>
                      <a:pt x="232" y="11"/>
                    </a:lnTo>
                    <a:lnTo>
                      <a:pt x="228" y="16"/>
                    </a:lnTo>
                    <a:lnTo>
                      <a:pt x="216" y="23"/>
                    </a:lnTo>
                    <a:lnTo>
                      <a:pt x="211" y="28"/>
                    </a:lnTo>
                    <a:lnTo>
                      <a:pt x="202" y="28"/>
                    </a:lnTo>
                    <a:lnTo>
                      <a:pt x="192" y="28"/>
                    </a:lnTo>
                    <a:lnTo>
                      <a:pt x="187" y="28"/>
                    </a:lnTo>
                    <a:lnTo>
                      <a:pt x="187" y="35"/>
                    </a:lnTo>
                    <a:lnTo>
                      <a:pt x="187" y="42"/>
                    </a:lnTo>
                    <a:lnTo>
                      <a:pt x="180" y="47"/>
                    </a:lnTo>
                    <a:lnTo>
                      <a:pt x="178" y="52"/>
                    </a:lnTo>
                    <a:lnTo>
                      <a:pt x="168" y="47"/>
                    </a:lnTo>
                    <a:lnTo>
                      <a:pt x="164" y="47"/>
                    </a:lnTo>
                    <a:lnTo>
                      <a:pt x="152" y="49"/>
                    </a:lnTo>
                    <a:lnTo>
                      <a:pt x="145" y="54"/>
                    </a:lnTo>
                    <a:lnTo>
                      <a:pt x="135" y="61"/>
                    </a:lnTo>
                    <a:lnTo>
                      <a:pt x="123" y="66"/>
                    </a:lnTo>
                    <a:lnTo>
                      <a:pt x="116" y="73"/>
                    </a:lnTo>
                    <a:lnTo>
                      <a:pt x="109" y="82"/>
                    </a:lnTo>
                    <a:lnTo>
                      <a:pt x="102" y="82"/>
                    </a:lnTo>
                    <a:lnTo>
                      <a:pt x="93" y="80"/>
                    </a:lnTo>
                    <a:lnTo>
                      <a:pt x="79" y="87"/>
                    </a:lnTo>
                    <a:lnTo>
                      <a:pt x="71" y="94"/>
                    </a:lnTo>
                    <a:lnTo>
                      <a:pt x="62" y="97"/>
                    </a:lnTo>
                    <a:lnTo>
                      <a:pt x="52" y="101"/>
                    </a:lnTo>
                    <a:lnTo>
                      <a:pt x="48" y="106"/>
                    </a:lnTo>
                    <a:lnTo>
                      <a:pt x="45" y="108"/>
                    </a:lnTo>
                    <a:lnTo>
                      <a:pt x="36" y="113"/>
                    </a:lnTo>
                    <a:lnTo>
                      <a:pt x="29" y="113"/>
                    </a:lnTo>
                    <a:lnTo>
                      <a:pt x="29" y="111"/>
                    </a:lnTo>
                    <a:lnTo>
                      <a:pt x="38" y="101"/>
                    </a:lnTo>
                    <a:lnTo>
                      <a:pt x="34" y="101"/>
                    </a:lnTo>
                    <a:lnTo>
                      <a:pt x="24" y="99"/>
                    </a:lnTo>
                    <a:lnTo>
                      <a:pt x="22" y="90"/>
                    </a:lnTo>
                    <a:lnTo>
                      <a:pt x="29" y="80"/>
                    </a:lnTo>
                    <a:lnTo>
                      <a:pt x="22" y="75"/>
                    </a:lnTo>
                    <a:lnTo>
                      <a:pt x="29" y="59"/>
                    </a:lnTo>
                    <a:lnTo>
                      <a:pt x="24" y="56"/>
                    </a:lnTo>
                    <a:lnTo>
                      <a:pt x="17" y="59"/>
                    </a:lnTo>
                    <a:lnTo>
                      <a:pt x="15" y="68"/>
                    </a:lnTo>
                    <a:lnTo>
                      <a:pt x="3" y="68"/>
                    </a:lnTo>
                    <a:lnTo>
                      <a:pt x="0" y="68"/>
                    </a:lnTo>
                    <a:lnTo>
                      <a:pt x="5" y="5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5" name="Freeform 661"/>
              <p:cNvSpPr>
                <a:spLocks/>
              </p:cNvSpPr>
              <p:nvPr/>
            </p:nvSpPr>
            <p:spPr bwMode="auto">
              <a:xfrm>
                <a:off x="3306" y="1344"/>
                <a:ext cx="26" cy="28"/>
              </a:xfrm>
              <a:custGeom>
                <a:avLst/>
                <a:gdLst/>
                <a:ahLst/>
                <a:cxnLst>
                  <a:cxn ang="0">
                    <a:pos x="2" y="11"/>
                  </a:cxn>
                  <a:cxn ang="0">
                    <a:pos x="2" y="16"/>
                  </a:cxn>
                  <a:cxn ang="0">
                    <a:pos x="0" y="28"/>
                  </a:cxn>
                  <a:cxn ang="0">
                    <a:pos x="9" y="28"/>
                  </a:cxn>
                  <a:cxn ang="0">
                    <a:pos x="16" y="21"/>
                  </a:cxn>
                  <a:cxn ang="0">
                    <a:pos x="21" y="21"/>
                  </a:cxn>
                  <a:cxn ang="0">
                    <a:pos x="21" y="16"/>
                  </a:cxn>
                  <a:cxn ang="0">
                    <a:pos x="26" y="9"/>
                  </a:cxn>
                  <a:cxn ang="0">
                    <a:pos x="19" y="0"/>
                  </a:cxn>
                  <a:cxn ang="0">
                    <a:pos x="9" y="2"/>
                  </a:cxn>
                  <a:cxn ang="0">
                    <a:pos x="4" y="4"/>
                  </a:cxn>
                  <a:cxn ang="0">
                    <a:pos x="2" y="11"/>
                  </a:cxn>
                </a:cxnLst>
                <a:rect l="0" t="0" r="r" b="b"/>
                <a:pathLst>
                  <a:path w="26" h="28">
                    <a:moveTo>
                      <a:pt x="2" y="11"/>
                    </a:moveTo>
                    <a:lnTo>
                      <a:pt x="2" y="16"/>
                    </a:lnTo>
                    <a:lnTo>
                      <a:pt x="0" y="28"/>
                    </a:lnTo>
                    <a:lnTo>
                      <a:pt x="9" y="28"/>
                    </a:lnTo>
                    <a:lnTo>
                      <a:pt x="16" y="21"/>
                    </a:lnTo>
                    <a:lnTo>
                      <a:pt x="21" y="21"/>
                    </a:lnTo>
                    <a:lnTo>
                      <a:pt x="21" y="16"/>
                    </a:lnTo>
                    <a:lnTo>
                      <a:pt x="26" y="9"/>
                    </a:lnTo>
                    <a:lnTo>
                      <a:pt x="19" y="0"/>
                    </a:lnTo>
                    <a:lnTo>
                      <a:pt x="9" y="2"/>
                    </a:lnTo>
                    <a:lnTo>
                      <a:pt x="4" y="4"/>
                    </a:lnTo>
                    <a:lnTo>
                      <a:pt x="2" y="1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6" name="Freeform 662"/>
              <p:cNvSpPr>
                <a:spLocks/>
              </p:cNvSpPr>
              <p:nvPr/>
            </p:nvSpPr>
            <p:spPr bwMode="auto">
              <a:xfrm>
                <a:off x="3258" y="1332"/>
                <a:ext cx="50" cy="31"/>
              </a:xfrm>
              <a:custGeom>
                <a:avLst/>
                <a:gdLst/>
                <a:ahLst/>
                <a:cxnLst>
                  <a:cxn ang="0">
                    <a:pos x="10" y="31"/>
                  </a:cxn>
                  <a:cxn ang="0">
                    <a:pos x="19" y="28"/>
                  </a:cxn>
                  <a:cxn ang="0">
                    <a:pos x="26" y="28"/>
                  </a:cxn>
                  <a:cxn ang="0">
                    <a:pos x="29" y="26"/>
                  </a:cxn>
                  <a:cxn ang="0">
                    <a:pos x="34" y="21"/>
                  </a:cxn>
                  <a:cxn ang="0">
                    <a:pos x="43" y="26"/>
                  </a:cxn>
                  <a:cxn ang="0">
                    <a:pos x="45" y="19"/>
                  </a:cxn>
                  <a:cxn ang="0">
                    <a:pos x="48" y="12"/>
                  </a:cxn>
                  <a:cxn ang="0">
                    <a:pos x="50" y="0"/>
                  </a:cxn>
                  <a:cxn ang="0">
                    <a:pos x="45" y="0"/>
                  </a:cxn>
                  <a:cxn ang="0">
                    <a:pos x="31" y="5"/>
                  </a:cxn>
                  <a:cxn ang="0">
                    <a:pos x="31" y="9"/>
                  </a:cxn>
                  <a:cxn ang="0">
                    <a:pos x="26" y="19"/>
                  </a:cxn>
                  <a:cxn ang="0">
                    <a:pos x="22" y="19"/>
                  </a:cxn>
                  <a:cxn ang="0">
                    <a:pos x="12" y="19"/>
                  </a:cxn>
                  <a:cxn ang="0">
                    <a:pos x="8" y="21"/>
                  </a:cxn>
                  <a:cxn ang="0">
                    <a:pos x="0" y="26"/>
                  </a:cxn>
                  <a:cxn ang="0">
                    <a:pos x="0" y="31"/>
                  </a:cxn>
                  <a:cxn ang="0">
                    <a:pos x="10" y="31"/>
                  </a:cxn>
                </a:cxnLst>
                <a:rect l="0" t="0" r="r" b="b"/>
                <a:pathLst>
                  <a:path w="50" h="31">
                    <a:moveTo>
                      <a:pt x="10" y="31"/>
                    </a:moveTo>
                    <a:lnTo>
                      <a:pt x="19" y="28"/>
                    </a:lnTo>
                    <a:lnTo>
                      <a:pt x="26" y="28"/>
                    </a:lnTo>
                    <a:lnTo>
                      <a:pt x="29" y="26"/>
                    </a:lnTo>
                    <a:lnTo>
                      <a:pt x="34" y="21"/>
                    </a:lnTo>
                    <a:lnTo>
                      <a:pt x="43" y="26"/>
                    </a:lnTo>
                    <a:lnTo>
                      <a:pt x="45" y="19"/>
                    </a:lnTo>
                    <a:lnTo>
                      <a:pt x="48" y="12"/>
                    </a:lnTo>
                    <a:lnTo>
                      <a:pt x="50" y="0"/>
                    </a:lnTo>
                    <a:lnTo>
                      <a:pt x="45" y="0"/>
                    </a:lnTo>
                    <a:lnTo>
                      <a:pt x="31" y="5"/>
                    </a:lnTo>
                    <a:lnTo>
                      <a:pt x="31" y="9"/>
                    </a:lnTo>
                    <a:lnTo>
                      <a:pt x="26" y="19"/>
                    </a:lnTo>
                    <a:lnTo>
                      <a:pt x="22" y="19"/>
                    </a:lnTo>
                    <a:lnTo>
                      <a:pt x="12" y="19"/>
                    </a:lnTo>
                    <a:lnTo>
                      <a:pt x="8" y="21"/>
                    </a:lnTo>
                    <a:lnTo>
                      <a:pt x="0" y="26"/>
                    </a:lnTo>
                    <a:lnTo>
                      <a:pt x="0" y="31"/>
                    </a:lnTo>
                    <a:lnTo>
                      <a:pt x="10" y="31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7" name="Freeform 663"/>
              <p:cNvSpPr>
                <a:spLocks/>
              </p:cNvSpPr>
              <p:nvPr/>
            </p:nvSpPr>
            <p:spPr bwMode="auto">
              <a:xfrm>
                <a:off x="3216" y="743"/>
                <a:ext cx="175" cy="586"/>
              </a:xfrm>
              <a:custGeom>
                <a:avLst/>
                <a:gdLst/>
                <a:ahLst/>
                <a:cxnLst>
                  <a:cxn ang="0">
                    <a:pos x="94" y="582"/>
                  </a:cxn>
                  <a:cxn ang="0">
                    <a:pos x="73" y="582"/>
                  </a:cxn>
                  <a:cxn ang="0">
                    <a:pos x="59" y="577"/>
                  </a:cxn>
                  <a:cxn ang="0">
                    <a:pos x="54" y="567"/>
                  </a:cxn>
                  <a:cxn ang="0">
                    <a:pos x="47" y="570"/>
                  </a:cxn>
                  <a:cxn ang="0">
                    <a:pos x="35" y="560"/>
                  </a:cxn>
                  <a:cxn ang="0">
                    <a:pos x="26" y="530"/>
                  </a:cxn>
                  <a:cxn ang="0">
                    <a:pos x="33" y="485"/>
                  </a:cxn>
                  <a:cxn ang="0">
                    <a:pos x="31" y="442"/>
                  </a:cxn>
                  <a:cxn ang="0">
                    <a:pos x="16" y="418"/>
                  </a:cxn>
                  <a:cxn ang="0">
                    <a:pos x="9" y="376"/>
                  </a:cxn>
                  <a:cxn ang="0">
                    <a:pos x="5" y="333"/>
                  </a:cxn>
                  <a:cxn ang="0">
                    <a:pos x="12" y="321"/>
                  </a:cxn>
                  <a:cxn ang="0">
                    <a:pos x="19" y="302"/>
                  </a:cxn>
                  <a:cxn ang="0">
                    <a:pos x="26" y="276"/>
                  </a:cxn>
                  <a:cxn ang="0">
                    <a:pos x="38" y="288"/>
                  </a:cxn>
                  <a:cxn ang="0">
                    <a:pos x="54" y="276"/>
                  </a:cxn>
                  <a:cxn ang="0">
                    <a:pos x="47" y="265"/>
                  </a:cxn>
                  <a:cxn ang="0">
                    <a:pos x="52" y="246"/>
                  </a:cxn>
                  <a:cxn ang="0">
                    <a:pos x="64" y="220"/>
                  </a:cxn>
                  <a:cxn ang="0">
                    <a:pos x="83" y="210"/>
                  </a:cxn>
                  <a:cxn ang="0">
                    <a:pos x="97" y="196"/>
                  </a:cxn>
                  <a:cxn ang="0">
                    <a:pos x="97" y="187"/>
                  </a:cxn>
                  <a:cxn ang="0">
                    <a:pos x="106" y="187"/>
                  </a:cxn>
                  <a:cxn ang="0">
                    <a:pos x="109" y="175"/>
                  </a:cxn>
                  <a:cxn ang="0">
                    <a:pos x="130" y="134"/>
                  </a:cxn>
                  <a:cxn ang="0">
                    <a:pos x="137" y="116"/>
                  </a:cxn>
                  <a:cxn ang="0">
                    <a:pos x="137" y="104"/>
                  </a:cxn>
                  <a:cxn ang="0">
                    <a:pos x="154" y="92"/>
                  </a:cxn>
                  <a:cxn ang="0">
                    <a:pos x="163" y="92"/>
                  </a:cxn>
                  <a:cxn ang="0">
                    <a:pos x="175" y="94"/>
                  </a:cxn>
                  <a:cxn ang="0">
                    <a:pos x="170" y="87"/>
                  </a:cxn>
                  <a:cxn ang="0">
                    <a:pos x="165" y="80"/>
                  </a:cxn>
                  <a:cxn ang="0">
                    <a:pos x="170" y="71"/>
                  </a:cxn>
                  <a:cxn ang="0">
                    <a:pos x="165" y="52"/>
                  </a:cxn>
                  <a:cxn ang="0">
                    <a:pos x="161" y="28"/>
                  </a:cxn>
                  <a:cxn ang="0">
                    <a:pos x="137" y="14"/>
                  </a:cxn>
                  <a:cxn ang="0">
                    <a:pos x="120" y="7"/>
                  </a:cxn>
                  <a:cxn ang="0">
                    <a:pos x="106" y="0"/>
                  </a:cxn>
                </a:cxnLst>
                <a:rect l="0" t="0" r="r" b="b"/>
                <a:pathLst>
                  <a:path w="175" h="586">
                    <a:moveTo>
                      <a:pt x="99" y="584"/>
                    </a:moveTo>
                    <a:lnTo>
                      <a:pt x="94" y="582"/>
                    </a:lnTo>
                    <a:lnTo>
                      <a:pt x="83" y="586"/>
                    </a:lnTo>
                    <a:lnTo>
                      <a:pt x="73" y="582"/>
                    </a:lnTo>
                    <a:lnTo>
                      <a:pt x="64" y="575"/>
                    </a:lnTo>
                    <a:lnTo>
                      <a:pt x="59" y="577"/>
                    </a:lnTo>
                    <a:lnTo>
                      <a:pt x="54" y="577"/>
                    </a:lnTo>
                    <a:lnTo>
                      <a:pt x="54" y="567"/>
                    </a:lnTo>
                    <a:lnTo>
                      <a:pt x="52" y="563"/>
                    </a:lnTo>
                    <a:lnTo>
                      <a:pt x="47" y="570"/>
                    </a:lnTo>
                    <a:lnTo>
                      <a:pt x="45" y="572"/>
                    </a:lnTo>
                    <a:lnTo>
                      <a:pt x="35" y="560"/>
                    </a:lnTo>
                    <a:lnTo>
                      <a:pt x="28" y="551"/>
                    </a:lnTo>
                    <a:lnTo>
                      <a:pt x="26" y="530"/>
                    </a:lnTo>
                    <a:lnTo>
                      <a:pt x="35" y="501"/>
                    </a:lnTo>
                    <a:lnTo>
                      <a:pt x="33" y="485"/>
                    </a:lnTo>
                    <a:lnTo>
                      <a:pt x="33" y="463"/>
                    </a:lnTo>
                    <a:lnTo>
                      <a:pt x="31" y="442"/>
                    </a:lnTo>
                    <a:lnTo>
                      <a:pt x="23" y="426"/>
                    </a:lnTo>
                    <a:lnTo>
                      <a:pt x="16" y="418"/>
                    </a:lnTo>
                    <a:lnTo>
                      <a:pt x="19" y="392"/>
                    </a:lnTo>
                    <a:lnTo>
                      <a:pt x="9" y="376"/>
                    </a:lnTo>
                    <a:lnTo>
                      <a:pt x="0" y="362"/>
                    </a:lnTo>
                    <a:lnTo>
                      <a:pt x="5" y="333"/>
                    </a:lnTo>
                    <a:lnTo>
                      <a:pt x="7" y="324"/>
                    </a:lnTo>
                    <a:lnTo>
                      <a:pt x="12" y="321"/>
                    </a:lnTo>
                    <a:lnTo>
                      <a:pt x="14" y="305"/>
                    </a:lnTo>
                    <a:lnTo>
                      <a:pt x="19" y="302"/>
                    </a:lnTo>
                    <a:lnTo>
                      <a:pt x="19" y="286"/>
                    </a:lnTo>
                    <a:lnTo>
                      <a:pt x="26" y="276"/>
                    </a:lnTo>
                    <a:lnTo>
                      <a:pt x="35" y="281"/>
                    </a:lnTo>
                    <a:lnTo>
                      <a:pt x="38" y="288"/>
                    </a:lnTo>
                    <a:lnTo>
                      <a:pt x="50" y="279"/>
                    </a:lnTo>
                    <a:lnTo>
                      <a:pt x="54" y="276"/>
                    </a:lnTo>
                    <a:lnTo>
                      <a:pt x="54" y="272"/>
                    </a:lnTo>
                    <a:lnTo>
                      <a:pt x="47" y="265"/>
                    </a:lnTo>
                    <a:lnTo>
                      <a:pt x="47" y="258"/>
                    </a:lnTo>
                    <a:lnTo>
                      <a:pt x="52" y="246"/>
                    </a:lnTo>
                    <a:lnTo>
                      <a:pt x="64" y="229"/>
                    </a:lnTo>
                    <a:lnTo>
                      <a:pt x="64" y="220"/>
                    </a:lnTo>
                    <a:lnTo>
                      <a:pt x="71" y="210"/>
                    </a:lnTo>
                    <a:lnTo>
                      <a:pt x="83" y="210"/>
                    </a:lnTo>
                    <a:lnTo>
                      <a:pt x="94" y="203"/>
                    </a:lnTo>
                    <a:lnTo>
                      <a:pt x="97" y="196"/>
                    </a:lnTo>
                    <a:lnTo>
                      <a:pt x="94" y="187"/>
                    </a:lnTo>
                    <a:lnTo>
                      <a:pt x="97" y="187"/>
                    </a:lnTo>
                    <a:lnTo>
                      <a:pt x="104" y="189"/>
                    </a:lnTo>
                    <a:lnTo>
                      <a:pt x="106" y="187"/>
                    </a:lnTo>
                    <a:lnTo>
                      <a:pt x="104" y="184"/>
                    </a:lnTo>
                    <a:lnTo>
                      <a:pt x="109" y="175"/>
                    </a:lnTo>
                    <a:lnTo>
                      <a:pt x="118" y="153"/>
                    </a:lnTo>
                    <a:lnTo>
                      <a:pt x="130" y="134"/>
                    </a:lnTo>
                    <a:lnTo>
                      <a:pt x="132" y="125"/>
                    </a:lnTo>
                    <a:lnTo>
                      <a:pt x="137" y="116"/>
                    </a:lnTo>
                    <a:lnTo>
                      <a:pt x="137" y="108"/>
                    </a:lnTo>
                    <a:lnTo>
                      <a:pt x="137" y="104"/>
                    </a:lnTo>
                    <a:lnTo>
                      <a:pt x="144" y="97"/>
                    </a:lnTo>
                    <a:lnTo>
                      <a:pt x="154" y="92"/>
                    </a:lnTo>
                    <a:lnTo>
                      <a:pt x="161" y="87"/>
                    </a:lnTo>
                    <a:lnTo>
                      <a:pt x="163" y="92"/>
                    </a:lnTo>
                    <a:lnTo>
                      <a:pt x="170" y="97"/>
                    </a:lnTo>
                    <a:lnTo>
                      <a:pt x="175" y="94"/>
                    </a:lnTo>
                    <a:lnTo>
                      <a:pt x="175" y="90"/>
                    </a:lnTo>
                    <a:lnTo>
                      <a:pt x="170" y="87"/>
                    </a:lnTo>
                    <a:lnTo>
                      <a:pt x="165" y="85"/>
                    </a:lnTo>
                    <a:lnTo>
                      <a:pt x="165" y="80"/>
                    </a:lnTo>
                    <a:lnTo>
                      <a:pt x="175" y="78"/>
                    </a:lnTo>
                    <a:lnTo>
                      <a:pt x="170" y="71"/>
                    </a:lnTo>
                    <a:lnTo>
                      <a:pt x="161" y="63"/>
                    </a:lnTo>
                    <a:lnTo>
                      <a:pt x="165" y="52"/>
                    </a:lnTo>
                    <a:lnTo>
                      <a:pt x="161" y="37"/>
                    </a:lnTo>
                    <a:lnTo>
                      <a:pt x="161" y="28"/>
                    </a:lnTo>
                    <a:lnTo>
                      <a:pt x="149" y="19"/>
                    </a:lnTo>
                    <a:lnTo>
                      <a:pt x="137" y="14"/>
                    </a:lnTo>
                    <a:lnTo>
                      <a:pt x="130" y="16"/>
                    </a:lnTo>
                    <a:lnTo>
                      <a:pt x="120" y="7"/>
                    </a:lnTo>
                    <a:lnTo>
                      <a:pt x="111" y="0"/>
                    </a:lnTo>
                    <a:lnTo>
                      <a:pt x="10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8" name="Freeform 664"/>
              <p:cNvSpPr>
                <a:spLocks/>
              </p:cNvSpPr>
              <p:nvPr/>
            </p:nvSpPr>
            <p:spPr bwMode="auto">
              <a:xfrm>
                <a:off x="2698" y="743"/>
                <a:ext cx="624" cy="1138"/>
              </a:xfrm>
              <a:custGeom>
                <a:avLst/>
                <a:gdLst/>
                <a:ahLst/>
                <a:cxnLst>
                  <a:cxn ang="0">
                    <a:pos x="601" y="4"/>
                  </a:cxn>
                  <a:cxn ang="0">
                    <a:pos x="572" y="11"/>
                  </a:cxn>
                  <a:cxn ang="0">
                    <a:pos x="563" y="9"/>
                  </a:cxn>
                  <a:cxn ang="0">
                    <a:pos x="544" y="4"/>
                  </a:cxn>
                  <a:cxn ang="0">
                    <a:pos x="539" y="40"/>
                  </a:cxn>
                  <a:cxn ang="0">
                    <a:pos x="532" y="54"/>
                  </a:cxn>
                  <a:cxn ang="0">
                    <a:pos x="508" y="68"/>
                  </a:cxn>
                  <a:cxn ang="0">
                    <a:pos x="497" y="120"/>
                  </a:cxn>
                  <a:cxn ang="0">
                    <a:pos x="513" y="144"/>
                  </a:cxn>
                  <a:cxn ang="0">
                    <a:pos x="511" y="179"/>
                  </a:cxn>
                  <a:cxn ang="0">
                    <a:pos x="482" y="234"/>
                  </a:cxn>
                  <a:cxn ang="0">
                    <a:pos x="447" y="262"/>
                  </a:cxn>
                  <a:cxn ang="0">
                    <a:pos x="435" y="260"/>
                  </a:cxn>
                  <a:cxn ang="0">
                    <a:pos x="423" y="286"/>
                  </a:cxn>
                  <a:cxn ang="0">
                    <a:pos x="388" y="321"/>
                  </a:cxn>
                  <a:cxn ang="0">
                    <a:pos x="371" y="340"/>
                  </a:cxn>
                  <a:cxn ang="0">
                    <a:pos x="352" y="376"/>
                  </a:cxn>
                  <a:cxn ang="0">
                    <a:pos x="343" y="378"/>
                  </a:cxn>
                  <a:cxn ang="0">
                    <a:pos x="340" y="433"/>
                  </a:cxn>
                  <a:cxn ang="0">
                    <a:pos x="345" y="468"/>
                  </a:cxn>
                  <a:cxn ang="0">
                    <a:pos x="329" y="478"/>
                  </a:cxn>
                  <a:cxn ang="0">
                    <a:pos x="333" y="549"/>
                  </a:cxn>
                  <a:cxn ang="0">
                    <a:pos x="350" y="572"/>
                  </a:cxn>
                  <a:cxn ang="0">
                    <a:pos x="371" y="579"/>
                  </a:cxn>
                  <a:cxn ang="0">
                    <a:pos x="400" y="605"/>
                  </a:cxn>
                  <a:cxn ang="0">
                    <a:pos x="433" y="664"/>
                  </a:cxn>
                  <a:cxn ang="0">
                    <a:pos x="395" y="705"/>
                  </a:cxn>
                  <a:cxn ang="0">
                    <a:pos x="392" y="740"/>
                  </a:cxn>
                  <a:cxn ang="0">
                    <a:pos x="374" y="762"/>
                  </a:cxn>
                  <a:cxn ang="0">
                    <a:pos x="331" y="783"/>
                  </a:cxn>
                  <a:cxn ang="0">
                    <a:pos x="324" y="804"/>
                  </a:cxn>
                  <a:cxn ang="0">
                    <a:pos x="317" y="835"/>
                  </a:cxn>
                  <a:cxn ang="0">
                    <a:pos x="305" y="901"/>
                  </a:cxn>
                  <a:cxn ang="0">
                    <a:pos x="298" y="946"/>
                  </a:cxn>
                  <a:cxn ang="0">
                    <a:pos x="293" y="996"/>
                  </a:cxn>
                  <a:cxn ang="0">
                    <a:pos x="262" y="1062"/>
                  </a:cxn>
                  <a:cxn ang="0">
                    <a:pos x="203" y="1053"/>
                  </a:cxn>
                  <a:cxn ang="0">
                    <a:pos x="194" y="1069"/>
                  </a:cxn>
                  <a:cxn ang="0">
                    <a:pos x="163" y="1093"/>
                  </a:cxn>
                  <a:cxn ang="0">
                    <a:pos x="170" y="1124"/>
                  </a:cxn>
                  <a:cxn ang="0">
                    <a:pos x="144" y="1128"/>
                  </a:cxn>
                  <a:cxn ang="0">
                    <a:pos x="111" y="1138"/>
                  </a:cxn>
                  <a:cxn ang="0">
                    <a:pos x="87" y="1126"/>
                  </a:cxn>
                  <a:cxn ang="0">
                    <a:pos x="94" y="1100"/>
                  </a:cxn>
                  <a:cxn ang="0">
                    <a:pos x="85" y="1083"/>
                  </a:cxn>
                  <a:cxn ang="0">
                    <a:pos x="73" y="1057"/>
                  </a:cxn>
                  <a:cxn ang="0">
                    <a:pos x="73" y="1036"/>
                  </a:cxn>
                  <a:cxn ang="0">
                    <a:pos x="80" y="1036"/>
                  </a:cxn>
                  <a:cxn ang="0">
                    <a:pos x="78" y="1017"/>
                  </a:cxn>
                  <a:cxn ang="0">
                    <a:pos x="90" y="1001"/>
                  </a:cxn>
                  <a:cxn ang="0">
                    <a:pos x="64" y="972"/>
                  </a:cxn>
                  <a:cxn ang="0">
                    <a:pos x="47" y="932"/>
                  </a:cxn>
                  <a:cxn ang="0">
                    <a:pos x="38" y="906"/>
                  </a:cxn>
                  <a:cxn ang="0">
                    <a:pos x="28" y="873"/>
                  </a:cxn>
                  <a:cxn ang="0">
                    <a:pos x="40" y="828"/>
                  </a:cxn>
                  <a:cxn ang="0">
                    <a:pos x="12" y="825"/>
                  </a:cxn>
                  <a:cxn ang="0">
                    <a:pos x="5" y="788"/>
                  </a:cxn>
                  <a:cxn ang="0">
                    <a:pos x="0" y="740"/>
                  </a:cxn>
                  <a:cxn ang="0">
                    <a:pos x="21" y="743"/>
                  </a:cxn>
                </a:cxnLst>
                <a:rect l="0" t="0" r="r" b="b"/>
                <a:pathLst>
                  <a:path w="624" h="1138">
                    <a:moveTo>
                      <a:pt x="624" y="0"/>
                    </a:moveTo>
                    <a:lnTo>
                      <a:pt x="617" y="7"/>
                    </a:lnTo>
                    <a:lnTo>
                      <a:pt x="610" y="7"/>
                    </a:lnTo>
                    <a:lnTo>
                      <a:pt x="601" y="4"/>
                    </a:lnTo>
                    <a:lnTo>
                      <a:pt x="594" y="7"/>
                    </a:lnTo>
                    <a:lnTo>
                      <a:pt x="584" y="7"/>
                    </a:lnTo>
                    <a:lnTo>
                      <a:pt x="579" y="14"/>
                    </a:lnTo>
                    <a:lnTo>
                      <a:pt x="572" y="11"/>
                    </a:lnTo>
                    <a:lnTo>
                      <a:pt x="568" y="9"/>
                    </a:lnTo>
                    <a:lnTo>
                      <a:pt x="563" y="4"/>
                    </a:lnTo>
                    <a:lnTo>
                      <a:pt x="560" y="4"/>
                    </a:lnTo>
                    <a:lnTo>
                      <a:pt x="563" y="9"/>
                    </a:lnTo>
                    <a:lnTo>
                      <a:pt x="558" y="11"/>
                    </a:lnTo>
                    <a:lnTo>
                      <a:pt x="551" y="11"/>
                    </a:lnTo>
                    <a:lnTo>
                      <a:pt x="549" y="4"/>
                    </a:lnTo>
                    <a:lnTo>
                      <a:pt x="544" y="4"/>
                    </a:lnTo>
                    <a:lnTo>
                      <a:pt x="546" y="21"/>
                    </a:lnTo>
                    <a:lnTo>
                      <a:pt x="549" y="33"/>
                    </a:lnTo>
                    <a:lnTo>
                      <a:pt x="549" y="40"/>
                    </a:lnTo>
                    <a:lnTo>
                      <a:pt x="539" y="40"/>
                    </a:lnTo>
                    <a:lnTo>
                      <a:pt x="530" y="42"/>
                    </a:lnTo>
                    <a:lnTo>
                      <a:pt x="532" y="45"/>
                    </a:lnTo>
                    <a:lnTo>
                      <a:pt x="534" y="49"/>
                    </a:lnTo>
                    <a:lnTo>
                      <a:pt x="532" y="54"/>
                    </a:lnTo>
                    <a:lnTo>
                      <a:pt x="527" y="59"/>
                    </a:lnTo>
                    <a:lnTo>
                      <a:pt x="515" y="59"/>
                    </a:lnTo>
                    <a:lnTo>
                      <a:pt x="511" y="61"/>
                    </a:lnTo>
                    <a:lnTo>
                      <a:pt x="508" y="68"/>
                    </a:lnTo>
                    <a:lnTo>
                      <a:pt x="518" y="85"/>
                    </a:lnTo>
                    <a:lnTo>
                      <a:pt x="515" y="97"/>
                    </a:lnTo>
                    <a:lnTo>
                      <a:pt x="504" y="111"/>
                    </a:lnTo>
                    <a:lnTo>
                      <a:pt x="497" y="120"/>
                    </a:lnTo>
                    <a:lnTo>
                      <a:pt x="506" y="127"/>
                    </a:lnTo>
                    <a:lnTo>
                      <a:pt x="508" y="132"/>
                    </a:lnTo>
                    <a:lnTo>
                      <a:pt x="506" y="139"/>
                    </a:lnTo>
                    <a:lnTo>
                      <a:pt x="513" y="144"/>
                    </a:lnTo>
                    <a:lnTo>
                      <a:pt x="523" y="149"/>
                    </a:lnTo>
                    <a:lnTo>
                      <a:pt x="520" y="156"/>
                    </a:lnTo>
                    <a:lnTo>
                      <a:pt x="525" y="158"/>
                    </a:lnTo>
                    <a:lnTo>
                      <a:pt x="511" y="179"/>
                    </a:lnTo>
                    <a:lnTo>
                      <a:pt x="501" y="196"/>
                    </a:lnTo>
                    <a:lnTo>
                      <a:pt x="494" y="215"/>
                    </a:lnTo>
                    <a:lnTo>
                      <a:pt x="487" y="229"/>
                    </a:lnTo>
                    <a:lnTo>
                      <a:pt x="482" y="234"/>
                    </a:lnTo>
                    <a:lnTo>
                      <a:pt x="473" y="246"/>
                    </a:lnTo>
                    <a:lnTo>
                      <a:pt x="463" y="248"/>
                    </a:lnTo>
                    <a:lnTo>
                      <a:pt x="459" y="250"/>
                    </a:lnTo>
                    <a:lnTo>
                      <a:pt x="447" y="262"/>
                    </a:lnTo>
                    <a:lnTo>
                      <a:pt x="449" y="269"/>
                    </a:lnTo>
                    <a:lnTo>
                      <a:pt x="442" y="272"/>
                    </a:lnTo>
                    <a:lnTo>
                      <a:pt x="440" y="265"/>
                    </a:lnTo>
                    <a:lnTo>
                      <a:pt x="435" y="260"/>
                    </a:lnTo>
                    <a:lnTo>
                      <a:pt x="433" y="260"/>
                    </a:lnTo>
                    <a:lnTo>
                      <a:pt x="435" y="272"/>
                    </a:lnTo>
                    <a:lnTo>
                      <a:pt x="428" y="272"/>
                    </a:lnTo>
                    <a:lnTo>
                      <a:pt x="423" y="286"/>
                    </a:lnTo>
                    <a:lnTo>
                      <a:pt x="414" y="298"/>
                    </a:lnTo>
                    <a:lnTo>
                      <a:pt x="402" y="300"/>
                    </a:lnTo>
                    <a:lnTo>
                      <a:pt x="390" y="312"/>
                    </a:lnTo>
                    <a:lnTo>
                      <a:pt x="388" y="321"/>
                    </a:lnTo>
                    <a:lnTo>
                      <a:pt x="390" y="328"/>
                    </a:lnTo>
                    <a:lnTo>
                      <a:pt x="383" y="338"/>
                    </a:lnTo>
                    <a:lnTo>
                      <a:pt x="378" y="345"/>
                    </a:lnTo>
                    <a:lnTo>
                      <a:pt x="371" y="340"/>
                    </a:lnTo>
                    <a:lnTo>
                      <a:pt x="364" y="345"/>
                    </a:lnTo>
                    <a:lnTo>
                      <a:pt x="364" y="362"/>
                    </a:lnTo>
                    <a:lnTo>
                      <a:pt x="359" y="378"/>
                    </a:lnTo>
                    <a:lnTo>
                      <a:pt x="352" y="376"/>
                    </a:lnTo>
                    <a:lnTo>
                      <a:pt x="350" y="381"/>
                    </a:lnTo>
                    <a:lnTo>
                      <a:pt x="350" y="383"/>
                    </a:lnTo>
                    <a:lnTo>
                      <a:pt x="343" y="383"/>
                    </a:lnTo>
                    <a:lnTo>
                      <a:pt x="343" y="378"/>
                    </a:lnTo>
                    <a:lnTo>
                      <a:pt x="336" y="378"/>
                    </a:lnTo>
                    <a:lnTo>
                      <a:pt x="338" y="395"/>
                    </a:lnTo>
                    <a:lnTo>
                      <a:pt x="348" y="407"/>
                    </a:lnTo>
                    <a:lnTo>
                      <a:pt x="340" y="433"/>
                    </a:lnTo>
                    <a:lnTo>
                      <a:pt x="338" y="442"/>
                    </a:lnTo>
                    <a:lnTo>
                      <a:pt x="338" y="454"/>
                    </a:lnTo>
                    <a:lnTo>
                      <a:pt x="348" y="459"/>
                    </a:lnTo>
                    <a:lnTo>
                      <a:pt x="345" y="468"/>
                    </a:lnTo>
                    <a:lnTo>
                      <a:pt x="340" y="470"/>
                    </a:lnTo>
                    <a:lnTo>
                      <a:pt x="336" y="463"/>
                    </a:lnTo>
                    <a:lnTo>
                      <a:pt x="331" y="468"/>
                    </a:lnTo>
                    <a:lnTo>
                      <a:pt x="329" y="478"/>
                    </a:lnTo>
                    <a:lnTo>
                      <a:pt x="326" y="496"/>
                    </a:lnTo>
                    <a:lnTo>
                      <a:pt x="329" y="513"/>
                    </a:lnTo>
                    <a:lnTo>
                      <a:pt x="331" y="539"/>
                    </a:lnTo>
                    <a:lnTo>
                      <a:pt x="333" y="549"/>
                    </a:lnTo>
                    <a:lnTo>
                      <a:pt x="338" y="558"/>
                    </a:lnTo>
                    <a:lnTo>
                      <a:pt x="336" y="570"/>
                    </a:lnTo>
                    <a:lnTo>
                      <a:pt x="345" y="577"/>
                    </a:lnTo>
                    <a:lnTo>
                      <a:pt x="350" y="572"/>
                    </a:lnTo>
                    <a:lnTo>
                      <a:pt x="355" y="577"/>
                    </a:lnTo>
                    <a:lnTo>
                      <a:pt x="355" y="584"/>
                    </a:lnTo>
                    <a:lnTo>
                      <a:pt x="359" y="586"/>
                    </a:lnTo>
                    <a:lnTo>
                      <a:pt x="371" y="579"/>
                    </a:lnTo>
                    <a:lnTo>
                      <a:pt x="374" y="579"/>
                    </a:lnTo>
                    <a:lnTo>
                      <a:pt x="376" y="589"/>
                    </a:lnTo>
                    <a:lnTo>
                      <a:pt x="388" y="601"/>
                    </a:lnTo>
                    <a:lnTo>
                      <a:pt x="400" y="605"/>
                    </a:lnTo>
                    <a:lnTo>
                      <a:pt x="407" y="615"/>
                    </a:lnTo>
                    <a:lnTo>
                      <a:pt x="421" y="629"/>
                    </a:lnTo>
                    <a:lnTo>
                      <a:pt x="428" y="646"/>
                    </a:lnTo>
                    <a:lnTo>
                      <a:pt x="433" y="664"/>
                    </a:lnTo>
                    <a:lnTo>
                      <a:pt x="433" y="672"/>
                    </a:lnTo>
                    <a:lnTo>
                      <a:pt x="419" y="683"/>
                    </a:lnTo>
                    <a:lnTo>
                      <a:pt x="404" y="698"/>
                    </a:lnTo>
                    <a:lnTo>
                      <a:pt x="395" y="705"/>
                    </a:lnTo>
                    <a:lnTo>
                      <a:pt x="385" y="707"/>
                    </a:lnTo>
                    <a:lnTo>
                      <a:pt x="392" y="721"/>
                    </a:lnTo>
                    <a:lnTo>
                      <a:pt x="404" y="733"/>
                    </a:lnTo>
                    <a:lnTo>
                      <a:pt x="392" y="740"/>
                    </a:lnTo>
                    <a:lnTo>
                      <a:pt x="381" y="752"/>
                    </a:lnTo>
                    <a:lnTo>
                      <a:pt x="378" y="759"/>
                    </a:lnTo>
                    <a:lnTo>
                      <a:pt x="376" y="766"/>
                    </a:lnTo>
                    <a:lnTo>
                      <a:pt x="374" y="762"/>
                    </a:lnTo>
                    <a:lnTo>
                      <a:pt x="364" y="754"/>
                    </a:lnTo>
                    <a:lnTo>
                      <a:pt x="352" y="769"/>
                    </a:lnTo>
                    <a:lnTo>
                      <a:pt x="345" y="778"/>
                    </a:lnTo>
                    <a:lnTo>
                      <a:pt x="331" y="783"/>
                    </a:lnTo>
                    <a:lnTo>
                      <a:pt x="329" y="790"/>
                    </a:lnTo>
                    <a:lnTo>
                      <a:pt x="324" y="792"/>
                    </a:lnTo>
                    <a:lnTo>
                      <a:pt x="314" y="795"/>
                    </a:lnTo>
                    <a:lnTo>
                      <a:pt x="324" y="804"/>
                    </a:lnTo>
                    <a:lnTo>
                      <a:pt x="312" y="814"/>
                    </a:lnTo>
                    <a:lnTo>
                      <a:pt x="319" y="821"/>
                    </a:lnTo>
                    <a:lnTo>
                      <a:pt x="317" y="828"/>
                    </a:lnTo>
                    <a:lnTo>
                      <a:pt x="317" y="835"/>
                    </a:lnTo>
                    <a:lnTo>
                      <a:pt x="314" y="856"/>
                    </a:lnTo>
                    <a:lnTo>
                      <a:pt x="310" y="873"/>
                    </a:lnTo>
                    <a:lnTo>
                      <a:pt x="307" y="885"/>
                    </a:lnTo>
                    <a:lnTo>
                      <a:pt x="305" y="901"/>
                    </a:lnTo>
                    <a:lnTo>
                      <a:pt x="310" y="913"/>
                    </a:lnTo>
                    <a:lnTo>
                      <a:pt x="303" y="927"/>
                    </a:lnTo>
                    <a:lnTo>
                      <a:pt x="298" y="934"/>
                    </a:lnTo>
                    <a:lnTo>
                      <a:pt x="298" y="946"/>
                    </a:lnTo>
                    <a:lnTo>
                      <a:pt x="303" y="956"/>
                    </a:lnTo>
                    <a:lnTo>
                      <a:pt x="298" y="967"/>
                    </a:lnTo>
                    <a:lnTo>
                      <a:pt x="291" y="989"/>
                    </a:lnTo>
                    <a:lnTo>
                      <a:pt x="293" y="996"/>
                    </a:lnTo>
                    <a:lnTo>
                      <a:pt x="284" y="1005"/>
                    </a:lnTo>
                    <a:lnTo>
                      <a:pt x="277" y="1029"/>
                    </a:lnTo>
                    <a:lnTo>
                      <a:pt x="274" y="1041"/>
                    </a:lnTo>
                    <a:lnTo>
                      <a:pt x="262" y="1062"/>
                    </a:lnTo>
                    <a:lnTo>
                      <a:pt x="253" y="1055"/>
                    </a:lnTo>
                    <a:lnTo>
                      <a:pt x="234" y="1053"/>
                    </a:lnTo>
                    <a:lnTo>
                      <a:pt x="215" y="1053"/>
                    </a:lnTo>
                    <a:lnTo>
                      <a:pt x="203" y="1053"/>
                    </a:lnTo>
                    <a:lnTo>
                      <a:pt x="191" y="1053"/>
                    </a:lnTo>
                    <a:lnTo>
                      <a:pt x="191" y="1060"/>
                    </a:lnTo>
                    <a:lnTo>
                      <a:pt x="196" y="1064"/>
                    </a:lnTo>
                    <a:lnTo>
                      <a:pt x="194" y="1069"/>
                    </a:lnTo>
                    <a:lnTo>
                      <a:pt x="189" y="1071"/>
                    </a:lnTo>
                    <a:lnTo>
                      <a:pt x="180" y="1069"/>
                    </a:lnTo>
                    <a:lnTo>
                      <a:pt x="168" y="1079"/>
                    </a:lnTo>
                    <a:lnTo>
                      <a:pt x="163" y="1093"/>
                    </a:lnTo>
                    <a:lnTo>
                      <a:pt x="163" y="1100"/>
                    </a:lnTo>
                    <a:lnTo>
                      <a:pt x="168" y="1105"/>
                    </a:lnTo>
                    <a:lnTo>
                      <a:pt x="173" y="1116"/>
                    </a:lnTo>
                    <a:lnTo>
                      <a:pt x="170" y="1124"/>
                    </a:lnTo>
                    <a:lnTo>
                      <a:pt x="165" y="1128"/>
                    </a:lnTo>
                    <a:lnTo>
                      <a:pt x="161" y="1135"/>
                    </a:lnTo>
                    <a:lnTo>
                      <a:pt x="154" y="1135"/>
                    </a:lnTo>
                    <a:lnTo>
                      <a:pt x="144" y="1128"/>
                    </a:lnTo>
                    <a:lnTo>
                      <a:pt x="132" y="1128"/>
                    </a:lnTo>
                    <a:lnTo>
                      <a:pt x="123" y="1133"/>
                    </a:lnTo>
                    <a:lnTo>
                      <a:pt x="120" y="1133"/>
                    </a:lnTo>
                    <a:lnTo>
                      <a:pt x="111" y="1138"/>
                    </a:lnTo>
                    <a:lnTo>
                      <a:pt x="102" y="1135"/>
                    </a:lnTo>
                    <a:lnTo>
                      <a:pt x="94" y="1133"/>
                    </a:lnTo>
                    <a:lnTo>
                      <a:pt x="90" y="1131"/>
                    </a:lnTo>
                    <a:lnTo>
                      <a:pt x="87" y="1126"/>
                    </a:lnTo>
                    <a:lnTo>
                      <a:pt x="85" y="1116"/>
                    </a:lnTo>
                    <a:lnTo>
                      <a:pt x="85" y="1112"/>
                    </a:lnTo>
                    <a:lnTo>
                      <a:pt x="90" y="1107"/>
                    </a:lnTo>
                    <a:lnTo>
                      <a:pt x="94" y="1100"/>
                    </a:lnTo>
                    <a:lnTo>
                      <a:pt x="90" y="1098"/>
                    </a:lnTo>
                    <a:lnTo>
                      <a:pt x="85" y="1093"/>
                    </a:lnTo>
                    <a:lnTo>
                      <a:pt x="87" y="1090"/>
                    </a:lnTo>
                    <a:lnTo>
                      <a:pt x="85" y="1083"/>
                    </a:lnTo>
                    <a:lnTo>
                      <a:pt x="80" y="1081"/>
                    </a:lnTo>
                    <a:lnTo>
                      <a:pt x="80" y="1076"/>
                    </a:lnTo>
                    <a:lnTo>
                      <a:pt x="76" y="1067"/>
                    </a:lnTo>
                    <a:lnTo>
                      <a:pt x="73" y="1057"/>
                    </a:lnTo>
                    <a:lnTo>
                      <a:pt x="68" y="1050"/>
                    </a:lnTo>
                    <a:lnTo>
                      <a:pt x="66" y="1043"/>
                    </a:lnTo>
                    <a:lnTo>
                      <a:pt x="64" y="1034"/>
                    </a:lnTo>
                    <a:lnTo>
                      <a:pt x="73" y="1036"/>
                    </a:lnTo>
                    <a:lnTo>
                      <a:pt x="80" y="1041"/>
                    </a:lnTo>
                    <a:lnTo>
                      <a:pt x="83" y="1041"/>
                    </a:lnTo>
                    <a:lnTo>
                      <a:pt x="83" y="1038"/>
                    </a:lnTo>
                    <a:lnTo>
                      <a:pt x="80" y="1036"/>
                    </a:lnTo>
                    <a:lnTo>
                      <a:pt x="80" y="1029"/>
                    </a:lnTo>
                    <a:lnTo>
                      <a:pt x="73" y="1024"/>
                    </a:lnTo>
                    <a:lnTo>
                      <a:pt x="73" y="1019"/>
                    </a:lnTo>
                    <a:lnTo>
                      <a:pt x="78" y="1017"/>
                    </a:lnTo>
                    <a:lnTo>
                      <a:pt x="87" y="1019"/>
                    </a:lnTo>
                    <a:lnTo>
                      <a:pt x="90" y="1012"/>
                    </a:lnTo>
                    <a:lnTo>
                      <a:pt x="92" y="1005"/>
                    </a:lnTo>
                    <a:lnTo>
                      <a:pt x="90" y="1001"/>
                    </a:lnTo>
                    <a:lnTo>
                      <a:pt x="80" y="998"/>
                    </a:lnTo>
                    <a:lnTo>
                      <a:pt x="73" y="984"/>
                    </a:lnTo>
                    <a:lnTo>
                      <a:pt x="73" y="979"/>
                    </a:lnTo>
                    <a:lnTo>
                      <a:pt x="64" y="972"/>
                    </a:lnTo>
                    <a:lnTo>
                      <a:pt x="59" y="967"/>
                    </a:lnTo>
                    <a:lnTo>
                      <a:pt x="57" y="958"/>
                    </a:lnTo>
                    <a:lnTo>
                      <a:pt x="52" y="944"/>
                    </a:lnTo>
                    <a:lnTo>
                      <a:pt x="47" y="932"/>
                    </a:lnTo>
                    <a:lnTo>
                      <a:pt x="50" y="925"/>
                    </a:lnTo>
                    <a:lnTo>
                      <a:pt x="47" y="920"/>
                    </a:lnTo>
                    <a:lnTo>
                      <a:pt x="38" y="920"/>
                    </a:lnTo>
                    <a:lnTo>
                      <a:pt x="38" y="906"/>
                    </a:lnTo>
                    <a:lnTo>
                      <a:pt x="38" y="892"/>
                    </a:lnTo>
                    <a:lnTo>
                      <a:pt x="33" y="885"/>
                    </a:lnTo>
                    <a:lnTo>
                      <a:pt x="23" y="880"/>
                    </a:lnTo>
                    <a:lnTo>
                      <a:pt x="28" y="873"/>
                    </a:lnTo>
                    <a:lnTo>
                      <a:pt x="23" y="866"/>
                    </a:lnTo>
                    <a:lnTo>
                      <a:pt x="33" y="854"/>
                    </a:lnTo>
                    <a:lnTo>
                      <a:pt x="35" y="840"/>
                    </a:lnTo>
                    <a:lnTo>
                      <a:pt x="40" y="828"/>
                    </a:lnTo>
                    <a:lnTo>
                      <a:pt x="38" y="816"/>
                    </a:lnTo>
                    <a:lnTo>
                      <a:pt x="33" y="814"/>
                    </a:lnTo>
                    <a:lnTo>
                      <a:pt x="26" y="818"/>
                    </a:lnTo>
                    <a:lnTo>
                      <a:pt x="12" y="825"/>
                    </a:lnTo>
                    <a:lnTo>
                      <a:pt x="14" y="814"/>
                    </a:lnTo>
                    <a:lnTo>
                      <a:pt x="5" y="809"/>
                    </a:lnTo>
                    <a:lnTo>
                      <a:pt x="9" y="799"/>
                    </a:lnTo>
                    <a:lnTo>
                      <a:pt x="5" y="788"/>
                    </a:lnTo>
                    <a:lnTo>
                      <a:pt x="5" y="769"/>
                    </a:lnTo>
                    <a:lnTo>
                      <a:pt x="5" y="757"/>
                    </a:lnTo>
                    <a:lnTo>
                      <a:pt x="2" y="745"/>
                    </a:lnTo>
                    <a:lnTo>
                      <a:pt x="0" y="740"/>
                    </a:lnTo>
                    <a:lnTo>
                      <a:pt x="5" y="735"/>
                    </a:lnTo>
                    <a:lnTo>
                      <a:pt x="14" y="733"/>
                    </a:lnTo>
                    <a:lnTo>
                      <a:pt x="19" y="738"/>
                    </a:lnTo>
                    <a:lnTo>
                      <a:pt x="21" y="74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89" name="Freeform 665"/>
              <p:cNvSpPr>
                <a:spLocks/>
              </p:cNvSpPr>
              <p:nvPr/>
            </p:nvSpPr>
            <p:spPr bwMode="auto">
              <a:xfrm>
                <a:off x="3211" y="1017"/>
                <a:ext cx="19" cy="21"/>
              </a:xfrm>
              <a:custGeom>
                <a:avLst/>
                <a:gdLst/>
                <a:ahLst/>
                <a:cxnLst>
                  <a:cxn ang="0">
                    <a:pos x="2" y="14"/>
                  </a:cxn>
                  <a:cxn ang="0">
                    <a:pos x="2" y="19"/>
                  </a:cxn>
                  <a:cxn ang="0">
                    <a:pos x="7" y="21"/>
                  </a:cxn>
                  <a:cxn ang="0">
                    <a:pos x="12" y="21"/>
                  </a:cxn>
                  <a:cxn ang="0">
                    <a:pos x="14" y="19"/>
                  </a:cxn>
                  <a:cxn ang="0">
                    <a:pos x="19" y="17"/>
                  </a:cxn>
                  <a:cxn ang="0">
                    <a:pos x="17" y="10"/>
                  </a:cxn>
                  <a:cxn ang="0">
                    <a:pos x="14" y="7"/>
                  </a:cxn>
                  <a:cxn ang="0">
                    <a:pos x="14" y="0"/>
                  </a:cxn>
                  <a:cxn ang="0">
                    <a:pos x="12" y="0"/>
                  </a:cxn>
                  <a:cxn ang="0">
                    <a:pos x="10" y="0"/>
                  </a:cxn>
                  <a:cxn ang="0">
                    <a:pos x="2" y="2"/>
                  </a:cxn>
                  <a:cxn ang="0">
                    <a:pos x="0" y="5"/>
                  </a:cxn>
                  <a:cxn ang="0">
                    <a:pos x="0" y="10"/>
                  </a:cxn>
                  <a:cxn ang="0">
                    <a:pos x="2" y="14"/>
                  </a:cxn>
                </a:cxnLst>
                <a:rect l="0" t="0" r="r" b="b"/>
                <a:pathLst>
                  <a:path w="19" h="21">
                    <a:moveTo>
                      <a:pt x="2" y="14"/>
                    </a:moveTo>
                    <a:lnTo>
                      <a:pt x="2" y="19"/>
                    </a:lnTo>
                    <a:lnTo>
                      <a:pt x="7" y="21"/>
                    </a:lnTo>
                    <a:lnTo>
                      <a:pt x="12" y="21"/>
                    </a:lnTo>
                    <a:lnTo>
                      <a:pt x="14" y="19"/>
                    </a:lnTo>
                    <a:lnTo>
                      <a:pt x="19" y="17"/>
                    </a:lnTo>
                    <a:lnTo>
                      <a:pt x="17" y="10"/>
                    </a:lnTo>
                    <a:lnTo>
                      <a:pt x="14" y="7"/>
                    </a:lnTo>
                    <a:lnTo>
                      <a:pt x="14" y="0"/>
                    </a:lnTo>
                    <a:lnTo>
                      <a:pt x="12" y="0"/>
                    </a:lnTo>
                    <a:lnTo>
                      <a:pt x="10" y="0"/>
                    </a:lnTo>
                    <a:lnTo>
                      <a:pt x="2" y="2"/>
                    </a:lnTo>
                    <a:lnTo>
                      <a:pt x="0" y="5"/>
                    </a:lnTo>
                    <a:lnTo>
                      <a:pt x="0" y="10"/>
                    </a:lnTo>
                    <a:lnTo>
                      <a:pt x="2" y="1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0" name="Freeform 666"/>
              <p:cNvSpPr>
                <a:spLocks/>
              </p:cNvSpPr>
              <p:nvPr/>
            </p:nvSpPr>
            <p:spPr bwMode="auto">
              <a:xfrm>
                <a:off x="3152" y="1334"/>
                <a:ext cx="43" cy="50"/>
              </a:xfrm>
              <a:custGeom>
                <a:avLst/>
                <a:gdLst/>
                <a:ahLst/>
                <a:cxnLst>
                  <a:cxn ang="0">
                    <a:pos x="0" y="26"/>
                  </a:cxn>
                  <a:cxn ang="0">
                    <a:pos x="2" y="31"/>
                  </a:cxn>
                  <a:cxn ang="0">
                    <a:pos x="12" y="31"/>
                  </a:cxn>
                  <a:cxn ang="0">
                    <a:pos x="14" y="36"/>
                  </a:cxn>
                  <a:cxn ang="0">
                    <a:pos x="28" y="40"/>
                  </a:cxn>
                  <a:cxn ang="0">
                    <a:pos x="35" y="43"/>
                  </a:cxn>
                  <a:cxn ang="0">
                    <a:pos x="38" y="50"/>
                  </a:cxn>
                  <a:cxn ang="0">
                    <a:pos x="43" y="29"/>
                  </a:cxn>
                  <a:cxn ang="0">
                    <a:pos x="38" y="36"/>
                  </a:cxn>
                  <a:cxn ang="0">
                    <a:pos x="31" y="29"/>
                  </a:cxn>
                  <a:cxn ang="0">
                    <a:pos x="43" y="21"/>
                  </a:cxn>
                  <a:cxn ang="0">
                    <a:pos x="43" y="14"/>
                  </a:cxn>
                  <a:cxn ang="0">
                    <a:pos x="38" y="7"/>
                  </a:cxn>
                  <a:cxn ang="0">
                    <a:pos x="33" y="3"/>
                  </a:cxn>
                  <a:cxn ang="0">
                    <a:pos x="19" y="0"/>
                  </a:cxn>
                  <a:cxn ang="0">
                    <a:pos x="14" y="5"/>
                  </a:cxn>
                  <a:cxn ang="0">
                    <a:pos x="14" y="12"/>
                  </a:cxn>
                  <a:cxn ang="0">
                    <a:pos x="5" y="17"/>
                  </a:cxn>
                  <a:cxn ang="0">
                    <a:pos x="0" y="21"/>
                  </a:cxn>
                  <a:cxn ang="0">
                    <a:pos x="0" y="26"/>
                  </a:cxn>
                </a:cxnLst>
                <a:rect l="0" t="0" r="r" b="b"/>
                <a:pathLst>
                  <a:path w="43" h="50">
                    <a:moveTo>
                      <a:pt x="0" y="26"/>
                    </a:moveTo>
                    <a:lnTo>
                      <a:pt x="2" y="31"/>
                    </a:lnTo>
                    <a:lnTo>
                      <a:pt x="12" y="31"/>
                    </a:lnTo>
                    <a:lnTo>
                      <a:pt x="14" y="36"/>
                    </a:lnTo>
                    <a:lnTo>
                      <a:pt x="28" y="40"/>
                    </a:lnTo>
                    <a:lnTo>
                      <a:pt x="35" y="43"/>
                    </a:lnTo>
                    <a:lnTo>
                      <a:pt x="38" y="50"/>
                    </a:lnTo>
                    <a:lnTo>
                      <a:pt x="43" y="29"/>
                    </a:lnTo>
                    <a:lnTo>
                      <a:pt x="38" y="36"/>
                    </a:lnTo>
                    <a:lnTo>
                      <a:pt x="31" y="29"/>
                    </a:lnTo>
                    <a:lnTo>
                      <a:pt x="43" y="21"/>
                    </a:lnTo>
                    <a:lnTo>
                      <a:pt x="43" y="14"/>
                    </a:lnTo>
                    <a:lnTo>
                      <a:pt x="38" y="7"/>
                    </a:lnTo>
                    <a:lnTo>
                      <a:pt x="33" y="3"/>
                    </a:lnTo>
                    <a:lnTo>
                      <a:pt x="19" y="0"/>
                    </a:lnTo>
                    <a:lnTo>
                      <a:pt x="14" y="5"/>
                    </a:lnTo>
                    <a:lnTo>
                      <a:pt x="14" y="12"/>
                    </a:lnTo>
                    <a:lnTo>
                      <a:pt x="5" y="17"/>
                    </a:lnTo>
                    <a:lnTo>
                      <a:pt x="0" y="21"/>
                    </a:lnTo>
                    <a:lnTo>
                      <a:pt x="0" y="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1" name="Freeform 667"/>
              <p:cNvSpPr>
                <a:spLocks/>
              </p:cNvSpPr>
              <p:nvPr/>
            </p:nvSpPr>
            <p:spPr bwMode="auto">
              <a:xfrm>
                <a:off x="3086" y="1597"/>
                <a:ext cx="71" cy="116"/>
              </a:xfrm>
              <a:custGeom>
                <a:avLst/>
                <a:gdLst/>
                <a:ahLst/>
                <a:cxnLst>
                  <a:cxn ang="0">
                    <a:pos x="12" y="116"/>
                  </a:cxn>
                  <a:cxn ang="0">
                    <a:pos x="14" y="113"/>
                  </a:cxn>
                  <a:cxn ang="0">
                    <a:pos x="21" y="109"/>
                  </a:cxn>
                  <a:cxn ang="0">
                    <a:pos x="23" y="94"/>
                  </a:cxn>
                  <a:cxn ang="0">
                    <a:pos x="40" y="80"/>
                  </a:cxn>
                  <a:cxn ang="0">
                    <a:pos x="40" y="68"/>
                  </a:cxn>
                  <a:cxn ang="0">
                    <a:pos x="54" y="61"/>
                  </a:cxn>
                  <a:cxn ang="0">
                    <a:pos x="42" y="54"/>
                  </a:cxn>
                  <a:cxn ang="0">
                    <a:pos x="42" y="42"/>
                  </a:cxn>
                  <a:cxn ang="0">
                    <a:pos x="45" y="31"/>
                  </a:cxn>
                  <a:cxn ang="0">
                    <a:pos x="54" y="26"/>
                  </a:cxn>
                  <a:cxn ang="0">
                    <a:pos x="59" y="16"/>
                  </a:cxn>
                  <a:cxn ang="0">
                    <a:pos x="61" y="12"/>
                  </a:cxn>
                  <a:cxn ang="0">
                    <a:pos x="71" y="5"/>
                  </a:cxn>
                  <a:cxn ang="0">
                    <a:pos x="66" y="0"/>
                  </a:cxn>
                  <a:cxn ang="0">
                    <a:pos x="52" y="9"/>
                  </a:cxn>
                  <a:cxn ang="0">
                    <a:pos x="38" y="7"/>
                  </a:cxn>
                  <a:cxn ang="0">
                    <a:pos x="23" y="19"/>
                  </a:cxn>
                  <a:cxn ang="0">
                    <a:pos x="14" y="38"/>
                  </a:cxn>
                  <a:cxn ang="0">
                    <a:pos x="7" y="47"/>
                  </a:cxn>
                  <a:cxn ang="0">
                    <a:pos x="0" y="52"/>
                  </a:cxn>
                  <a:cxn ang="0">
                    <a:pos x="9" y="66"/>
                  </a:cxn>
                  <a:cxn ang="0">
                    <a:pos x="4" y="80"/>
                  </a:cxn>
                  <a:cxn ang="0">
                    <a:pos x="9" y="99"/>
                  </a:cxn>
                  <a:cxn ang="0">
                    <a:pos x="9" y="106"/>
                  </a:cxn>
                  <a:cxn ang="0">
                    <a:pos x="7" y="113"/>
                  </a:cxn>
                  <a:cxn ang="0">
                    <a:pos x="7" y="116"/>
                  </a:cxn>
                  <a:cxn ang="0">
                    <a:pos x="12" y="116"/>
                  </a:cxn>
                </a:cxnLst>
                <a:rect l="0" t="0" r="r" b="b"/>
                <a:pathLst>
                  <a:path w="71" h="116">
                    <a:moveTo>
                      <a:pt x="12" y="116"/>
                    </a:moveTo>
                    <a:lnTo>
                      <a:pt x="14" y="113"/>
                    </a:lnTo>
                    <a:lnTo>
                      <a:pt x="21" y="109"/>
                    </a:lnTo>
                    <a:lnTo>
                      <a:pt x="23" y="94"/>
                    </a:lnTo>
                    <a:lnTo>
                      <a:pt x="40" y="80"/>
                    </a:lnTo>
                    <a:lnTo>
                      <a:pt x="40" y="68"/>
                    </a:lnTo>
                    <a:lnTo>
                      <a:pt x="54" y="61"/>
                    </a:lnTo>
                    <a:lnTo>
                      <a:pt x="42" y="54"/>
                    </a:lnTo>
                    <a:lnTo>
                      <a:pt x="42" y="42"/>
                    </a:lnTo>
                    <a:lnTo>
                      <a:pt x="45" y="31"/>
                    </a:lnTo>
                    <a:lnTo>
                      <a:pt x="54" y="26"/>
                    </a:lnTo>
                    <a:lnTo>
                      <a:pt x="59" y="16"/>
                    </a:lnTo>
                    <a:lnTo>
                      <a:pt x="61" y="12"/>
                    </a:lnTo>
                    <a:lnTo>
                      <a:pt x="71" y="5"/>
                    </a:lnTo>
                    <a:lnTo>
                      <a:pt x="66" y="0"/>
                    </a:lnTo>
                    <a:lnTo>
                      <a:pt x="52" y="9"/>
                    </a:lnTo>
                    <a:lnTo>
                      <a:pt x="38" y="7"/>
                    </a:lnTo>
                    <a:lnTo>
                      <a:pt x="23" y="19"/>
                    </a:lnTo>
                    <a:lnTo>
                      <a:pt x="14" y="38"/>
                    </a:lnTo>
                    <a:lnTo>
                      <a:pt x="7" y="47"/>
                    </a:lnTo>
                    <a:lnTo>
                      <a:pt x="0" y="52"/>
                    </a:lnTo>
                    <a:lnTo>
                      <a:pt x="9" y="66"/>
                    </a:lnTo>
                    <a:lnTo>
                      <a:pt x="4" y="80"/>
                    </a:lnTo>
                    <a:lnTo>
                      <a:pt x="9" y="99"/>
                    </a:lnTo>
                    <a:lnTo>
                      <a:pt x="9" y="106"/>
                    </a:lnTo>
                    <a:lnTo>
                      <a:pt x="7" y="113"/>
                    </a:lnTo>
                    <a:lnTo>
                      <a:pt x="7" y="116"/>
                    </a:lnTo>
                    <a:lnTo>
                      <a:pt x="12" y="1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2" name="Freeform 668"/>
              <p:cNvSpPr>
                <a:spLocks/>
              </p:cNvSpPr>
              <p:nvPr/>
            </p:nvSpPr>
            <p:spPr bwMode="auto">
              <a:xfrm>
                <a:off x="2991" y="1668"/>
                <a:ext cx="45" cy="123"/>
              </a:xfrm>
              <a:custGeom>
                <a:avLst/>
                <a:gdLst/>
                <a:ahLst/>
                <a:cxnLst>
                  <a:cxn ang="0">
                    <a:pos x="31" y="45"/>
                  </a:cxn>
                  <a:cxn ang="0">
                    <a:pos x="33" y="33"/>
                  </a:cxn>
                  <a:cxn ang="0">
                    <a:pos x="40" y="21"/>
                  </a:cxn>
                  <a:cxn ang="0">
                    <a:pos x="45" y="5"/>
                  </a:cxn>
                  <a:cxn ang="0">
                    <a:pos x="40" y="0"/>
                  </a:cxn>
                  <a:cxn ang="0">
                    <a:pos x="36" y="2"/>
                  </a:cxn>
                  <a:cxn ang="0">
                    <a:pos x="31" y="16"/>
                  </a:cxn>
                  <a:cxn ang="0">
                    <a:pos x="24" y="38"/>
                  </a:cxn>
                  <a:cxn ang="0">
                    <a:pos x="21" y="49"/>
                  </a:cxn>
                  <a:cxn ang="0">
                    <a:pos x="17" y="52"/>
                  </a:cxn>
                  <a:cxn ang="0">
                    <a:pos x="7" y="68"/>
                  </a:cxn>
                  <a:cxn ang="0">
                    <a:pos x="0" y="87"/>
                  </a:cxn>
                  <a:cxn ang="0">
                    <a:pos x="0" y="99"/>
                  </a:cxn>
                  <a:cxn ang="0">
                    <a:pos x="3" y="109"/>
                  </a:cxn>
                  <a:cxn ang="0">
                    <a:pos x="3" y="118"/>
                  </a:cxn>
                  <a:cxn ang="0">
                    <a:pos x="3" y="123"/>
                  </a:cxn>
                  <a:cxn ang="0">
                    <a:pos x="7" y="120"/>
                  </a:cxn>
                  <a:cxn ang="0">
                    <a:pos x="17" y="106"/>
                  </a:cxn>
                  <a:cxn ang="0">
                    <a:pos x="21" y="71"/>
                  </a:cxn>
                  <a:cxn ang="0">
                    <a:pos x="29" y="54"/>
                  </a:cxn>
                  <a:cxn ang="0">
                    <a:pos x="31" y="45"/>
                  </a:cxn>
                </a:cxnLst>
                <a:rect l="0" t="0" r="r" b="b"/>
                <a:pathLst>
                  <a:path w="45" h="123">
                    <a:moveTo>
                      <a:pt x="31" y="45"/>
                    </a:moveTo>
                    <a:lnTo>
                      <a:pt x="33" y="33"/>
                    </a:lnTo>
                    <a:lnTo>
                      <a:pt x="40" y="21"/>
                    </a:lnTo>
                    <a:lnTo>
                      <a:pt x="45" y="5"/>
                    </a:lnTo>
                    <a:lnTo>
                      <a:pt x="40" y="0"/>
                    </a:lnTo>
                    <a:lnTo>
                      <a:pt x="36" y="2"/>
                    </a:lnTo>
                    <a:lnTo>
                      <a:pt x="31" y="16"/>
                    </a:lnTo>
                    <a:lnTo>
                      <a:pt x="24" y="38"/>
                    </a:lnTo>
                    <a:lnTo>
                      <a:pt x="21" y="49"/>
                    </a:lnTo>
                    <a:lnTo>
                      <a:pt x="17" y="52"/>
                    </a:lnTo>
                    <a:lnTo>
                      <a:pt x="7" y="68"/>
                    </a:lnTo>
                    <a:lnTo>
                      <a:pt x="0" y="87"/>
                    </a:lnTo>
                    <a:lnTo>
                      <a:pt x="0" y="99"/>
                    </a:lnTo>
                    <a:lnTo>
                      <a:pt x="3" y="109"/>
                    </a:lnTo>
                    <a:lnTo>
                      <a:pt x="3" y="118"/>
                    </a:lnTo>
                    <a:lnTo>
                      <a:pt x="3" y="123"/>
                    </a:lnTo>
                    <a:lnTo>
                      <a:pt x="7" y="120"/>
                    </a:lnTo>
                    <a:lnTo>
                      <a:pt x="17" y="106"/>
                    </a:lnTo>
                    <a:lnTo>
                      <a:pt x="21" y="71"/>
                    </a:lnTo>
                    <a:lnTo>
                      <a:pt x="29" y="54"/>
                    </a:lnTo>
                    <a:lnTo>
                      <a:pt x="31" y="4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3" name="Freeform 669"/>
              <p:cNvSpPr>
                <a:spLocks/>
              </p:cNvSpPr>
              <p:nvPr/>
            </p:nvSpPr>
            <p:spPr bwMode="auto">
              <a:xfrm>
                <a:off x="2889" y="1885"/>
                <a:ext cx="26" cy="36"/>
              </a:xfrm>
              <a:custGeom>
                <a:avLst/>
                <a:gdLst/>
                <a:ahLst/>
                <a:cxnLst>
                  <a:cxn ang="0">
                    <a:pos x="3" y="5"/>
                  </a:cxn>
                  <a:cxn ang="0">
                    <a:pos x="3" y="8"/>
                  </a:cxn>
                  <a:cxn ang="0">
                    <a:pos x="0" y="24"/>
                  </a:cxn>
                  <a:cxn ang="0">
                    <a:pos x="5" y="29"/>
                  </a:cxn>
                  <a:cxn ang="0">
                    <a:pos x="17" y="34"/>
                  </a:cxn>
                  <a:cxn ang="0">
                    <a:pos x="22" y="36"/>
                  </a:cxn>
                  <a:cxn ang="0">
                    <a:pos x="24" y="34"/>
                  </a:cxn>
                  <a:cxn ang="0">
                    <a:pos x="26" y="27"/>
                  </a:cxn>
                  <a:cxn ang="0">
                    <a:pos x="26" y="22"/>
                  </a:cxn>
                  <a:cxn ang="0">
                    <a:pos x="26" y="19"/>
                  </a:cxn>
                  <a:cxn ang="0">
                    <a:pos x="22" y="15"/>
                  </a:cxn>
                  <a:cxn ang="0">
                    <a:pos x="17" y="10"/>
                  </a:cxn>
                  <a:cxn ang="0">
                    <a:pos x="10" y="5"/>
                  </a:cxn>
                  <a:cxn ang="0">
                    <a:pos x="8" y="0"/>
                  </a:cxn>
                  <a:cxn ang="0">
                    <a:pos x="5" y="3"/>
                  </a:cxn>
                  <a:cxn ang="0">
                    <a:pos x="3" y="5"/>
                  </a:cxn>
                </a:cxnLst>
                <a:rect l="0" t="0" r="r" b="b"/>
                <a:pathLst>
                  <a:path w="26" h="36">
                    <a:moveTo>
                      <a:pt x="3" y="5"/>
                    </a:moveTo>
                    <a:lnTo>
                      <a:pt x="3" y="8"/>
                    </a:lnTo>
                    <a:lnTo>
                      <a:pt x="0" y="24"/>
                    </a:lnTo>
                    <a:lnTo>
                      <a:pt x="5" y="29"/>
                    </a:lnTo>
                    <a:lnTo>
                      <a:pt x="17" y="34"/>
                    </a:lnTo>
                    <a:lnTo>
                      <a:pt x="22" y="36"/>
                    </a:lnTo>
                    <a:lnTo>
                      <a:pt x="24" y="34"/>
                    </a:lnTo>
                    <a:lnTo>
                      <a:pt x="26" y="27"/>
                    </a:lnTo>
                    <a:lnTo>
                      <a:pt x="26" y="22"/>
                    </a:lnTo>
                    <a:lnTo>
                      <a:pt x="26" y="19"/>
                    </a:lnTo>
                    <a:lnTo>
                      <a:pt x="22" y="15"/>
                    </a:lnTo>
                    <a:lnTo>
                      <a:pt x="17" y="10"/>
                    </a:lnTo>
                    <a:lnTo>
                      <a:pt x="10" y="5"/>
                    </a:lnTo>
                    <a:lnTo>
                      <a:pt x="8" y="0"/>
                    </a:lnTo>
                    <a:lnTo>
                      <a:pt x="5" y="3"/>
                    </a:lnTo>
                    <a:lnTo>
                      <a:pt x="3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4" name="Freeform 670"/>
              <p:cNvSpPr>
                <a:spLocks/>
              </p:cNvSpPr>
              <p:nvPr/>
            </p:nvSpPr>
            <p:spPr bwMode="auto">
              <a:xfrm>
                <a:off x="2710" y="1561"/>
                <a:ext cx="23" cy="38"/>
              </a:xfrm>
              <a:custGeom>
                <a:avLst/>
                <a:gdLst/>
                <a:ahLst/>
                <a:cxnLst>
                  <a:cxn ang="0">
                    <a:pos x="16" y="3"/>
                  </a:cxn>
                  <a:cxn ang="0">
                    <a:pos x="11" y="7"/>
                  </a:cxn>
                  <a:cxn ang="0">
                    <a:pos x="4" y="12"/>
                  </a:cxn>
                  <a:cxn ang="0">
                    <a:pos x="0" y="17"/>
                  </a:cxn>
                  <a:cxn ang="0">
                    <a:pos x="2" y="22"/>
                  </a:cxn>
                  <a:cxn ang="0">
                    <a:pos x="4" y="29"/>
                  </a:cxn>
                  <a:cxn ang="0">
                    <a:pos x="7" y="33"/>
                  </a:cxn>
                  <a:cxn ang="0">
                    <a:pos x="9" y="38"/>
                  </a:cxn>
                  <a:cxn ang="0">
                    <a:pos x="14" y="36"/>
                  </a:cxn>
                  <a:cxn ang="0">
                    <a:pos x="19" y="29"/>
                  </a:cxn>
                  <a:cxn ang="0">
                    <a:pos x="19" y="22"/>
                  </a:cxn>
                  <a:cxn ang="0">
                    <a:pos x="23" y="10"/>
                  </a:cxn>
                  <a:cxn ang="0">
                    <a:pos x="23" y="3"/>
                  </a:cxn>
                  <a:cxn ang="0">
                    <a:pos x="19" y="0"/>
                  </a:cxn>
                  <a:cxn ang="0">
                    <a:pos x="16" y="3"/>
                  </a:cxn>
                </a:cxnLst>
                <a:rect l="0" t="0" r="r" b="b"/>
                <a:pathLst>
                  <a:path w="23" h="38">
                    <a:moveTo>
                      <a:pt x="16" y="3"/>
                    </a:moveTo>
                    <a:lnTo>
                      <a:pt x="11" y="7"/>
                    </a:lnTo>
                    <a:lnTo>
                      <a:pt x="4" y="12"/>
                    </a:lnTo>
                    <a:lnTo>
                      <a:pt x="0" y="17"/>
                    </a:lnTo>
                    <a:lnTo>
                      <a:pt x="2" y="22"/>
                    </a:lnTo>
                    <a:lnTo>
                      <a:pt x="4" y="29"/>
                    </a:lnTo>
                    <a:lnTo>
                      <a:pt x="7" y="33"/>
                    </a:lnTo>
                    <a:lnTo>
                      <a:pt x="9" y="38"/>
                    </a:lnTo>
                    <a:lnTo>
                      <a:pt x="14" y="36"/>
                    </a:lnTo>
                    <a:lnTo>
                      <a:pt x="19" y="29"/>
                    </a:lnTo>
                    <a:lnTo>
                      <a:pt x="19" y="22"/>
                    </a:lnTo>
                    <a:lnTo>
                      <a:pt x="23" y="10"/>
                    </a:lnTo>
                    <a:lnTo>
                      <a:pt x="23" y="3"/>
                    </a:lnTo>
                    <a:lnTo>
                      <a:pt x="19" y="0"/>
                    </a:lnTo>
                    <a:lnTo>
                      <a:pt x="16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5" name="Freeform 671"/>
              <p:cNvSpPr>
                <a:spLocks/>
              </p:cNvSpPr>
              <p:nvPr/>
            </p:nvSpPr>
            <p:spPr bwMode="auto">
              <a:xfrm>
                <a:off x="2686" y="1469"/>
                <a:ext cx="14" cy="12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5"/>
                  </a:cxn>
                  <a:cxn ang="0">
                    <a:pos x="2" y="7"/>
                  </a:cxn>
                  <a:cxn ang="0">
                    <a:pos x="5" y="12"/>
                  </a:cxn>
                  <a:cxn ang="0">
                    <a:pos x="7" y="12"/>
                  </a:cxn>
                  <a:cxn ang="0">
                    <a:pos x="9" y="12"/>
                  </a:cxn>
                  <a:cxn ang="0">
                    <a:pos x="12" y="12"/>
                  </a:cxn>
                  <a:cxn ang="0">
                    <a:pos x="14" y="7"/>
                  </a:cxn>
                  <a:cxn ang="0">
                    <a:pos x="14" y="5"/>
                  </a:cxn>
                  <a:cxn ang="0">
                    <a:pos x="12" y="5"/>
                  </a:cxn>
                  <a:cxn ang="0">
                    <a:pos x="7" y="5"/>
                  </a:cxn>
                  <a:cxn ang="0">
                    <a:pos x="7" y="2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14" h="12">
                    <a:moveTo>
                      <a:pt x="0" y="2"/>
                    </a:moveTo>
                    <a:lnTo>
                      <a:pt x="0" y="5"/>
                    </a:lnTo>
                    <a:lnTo>
                      <a:pt x="2" y="7"/>
                    </a:lnTo>
                    <a:lnTo>
                      <a:pt x="5" y="12"/>
                    </a:lnTo>
                    <a:lnTo>
                      <a:pt x="7" y="12"/>
                    </a:lnTo>
                    <a:lnTo>
                      <a:pt x="9" y="12"/>
                    </a:lnTo>
                    <a:lnTo>
                      <a:pt x="12" y="12"/>
                    </a:lnTo>
                    <a:lnTo>
                      <a:pt x="14" y="7"/>
                    </a:lnTo>
                    <a:lnTo>
                      <a:pt x="14" y="5"/>
                    </a:lnTo>
                    <a:lnTo>
                      <a:pt x="12" y="5"/>
                    </a:lnTo>
                    <a:lnTo>
                      <a:pt x="7" y="5"/>
                    </a:lnTo>
                    <a:lnTo>
                      <a:pt x="7" y="2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6" name="Freeform 672"/>
              <p:cNvSpPr>
                <a:spLocks/>
              </p:cNvSpPr>
              <p:nvPr/>
            </p:nvSpPr>
            <p:spPr bwMode="auto">
              <a:xfrm>
                <a:off x="2386" y="1228"/>
                <a:ext cx="333" cy="343"/>
              </a:xfrm>
              <a:custGeom>
                <a:avLst/>
                <a:gdLst/>
                <a:ahLst/>
                <a:cxnLst>
                  <a:cxn ang="0">
                    <a:pos x="317" y="243"/>
                  </a:cxn>
                  <a:cxn ang="0">
                    <a:pos x="307" y="241"/>
                  </a:cxn>
                  <a:cxn ang="0">
                    <a:pos x="295" y="227"/>
                  </a:cxn>
                  <a:cxn ang="0">
                    <a:pos x="295" y="189"/>
                  </a:cxn>
                  <a:cxn ang="0">
                    <a:pos x="298" y="175"/>
                  </a:cxn>
                  <a:cxn ang="0">
                    <a:pos x="300" y="161"/>
                  </a:cxn>
                  <a:cxn ang="0">
                    <a:pos x="291" y="184"/>
                  </a:cxn>
                  <a:cxn ang="0">
                    <a:pos x="274" y="194"/>
                  </a:cxn>
                  <a:cxn ang="0">
                    <a:pos x="283" y="222"/>
                  </a:cxn>
                  <a:cxn ang="0">
                    <a:pos x="274" y="246"/>
                  </a:cxn>
                  <a:cxn ang="0">
                    <a:pos x="260" y="253"/>
                  </a:cxn>
                  <a:cxn ang="0">
                    <a:pos x="246" y="253"/>
                  </a:cxn>
                  <a:cxn ang="0">
                    <a:pos x="231" y="258"/>
                  </a:cxn>
                  <a:cxn ang="0">
                    <a:pos x="203" y="284"/>
                  </a:cxn>
                  <a:cxn ang="0">
                    <a:pos x="168" y="314"/>
                  </a:cxn>
                  <a:cxn ang="0">
                    <a:pos x="137" y="333"/>
                  </a:cxn>
                  <a:cxn ang="0">
                    <a:pos x="113" y="343"/>
                  </a:cxn>
                  <a:cxn ang="0">
                    <a:pos x="78" y="343"/>
                  </a:cxn>
                  <a:cxn ang="0">
                    <a:pos x="59" y="331"/>
                  </a:cxn>
                  <a:cxn ang="0">
                    <a:pos x="63" y="314"/>
                  </a:cxn>
                  <a:cxn ang="0">
                    <a:pos x="23" y="286"/>
                  </a:cxn>
                  <a:cxn ang="0">
                    <a:pos x="4" y="253"/>
                  </a:cxn>
                  <a:cxn ang="0">
                    <a:pos x="14" y="220"/>
                  </a:cxn>
                  <a:cxn ang="0">
                    <a:pos x="33" y="232"/>
                  </a:cxn>
                  <a:cxn ang="0">
                    <a:pos x="33" y="222"/>
                  </a:cxn>
                  <a:cxn ang="0">
                    <a:pos x="42" y="208"/>
                  </a:cxn>
                  <a:cxn ang="0">
                    <a:pos x="42" y="187"/>
                  </a:cxn>
                  <a:cxn ang="0">
                    <a:pos x="19" y="191"/>
                  </a:cxn>
                  <a:cxn ang="0">
                    <a:pos x="2" y="184"/>
                  </a:cxn>
                  <a:cxn ang="0">
                    <a:pos x="11" y="153"/>
                  </a:cxn>
                  <a:cxn ang="0">
                    <a:pos x="21" y="153"/>
                  </a:cxn>
                  <a:cxn ang="0">
                    <a:pos x="37" y="149"/>
                  </a:cxn>
                  <a:cxn ang="0">
                    <a:pos x="40" y="144"/>
                  </a:cxn>
                  <a:cxn ang="0">
                    <a:pos x="47" y="125"/>
                  </a:cxn>
                  <a:cxn ang="0">
                    <a:pos x="59" y="106"/>
                  </a:cxn>
                  <a:cxn ang="0">
                    <a:pos x="73" y="90"/>
                  </a:cxn>
                  <a:cxn ang="0">
                    <a:pos x="90" y="80"/>
                  </a:cxn>
                  <a:cxn ang="0">
                    <a:pos x="82" y="109"/>
                  </a:cxn>
                  <a:cxn ang="0">
                    <a:pos x="99" y="75"/>
                  </a:cxn>
                  <a:cxn ang="0">
                    <a:pos x="71" y="80"/>
                  </a:cxn>
                  <a:cxn ang="0">
                    <a:pos x="56" y="94"/>
                  </a:cxn>
                  <a:cxn ang="0">
                    <a:pos x="40" y="120"/>
                  </a:cxn>
                  <a:cxn ang="0">
                    <a:pos x="33" y="101"/>
                  </a:cxn>
                  <a:cxn ang="0">
                    <a:pos x="35" y="87"/>
                  </a:cxn>
                  <a:cxn ang="0">
                    <a:pos x="23" y="99"/>
                  </a:cxn>
                  <a:cxn ang="0">
                    <a:pos x="21" y="90"/>
                  </a:cxn>
                  <a:cxn ang="0">
                    <a:pos x="14" y="75"/>
                  </a:cxn>
                  <a:cxn ang="0">
                    <a:pos x="23" y="59"/>
                  </a:cxn>
                  <a:cxn ang="0">
                    <a:pos x="42" y="71"/>
                  </a:cxn>
                  <a:cxn ang="0">
                    <a:pos x="40" y="45"/>
                  </a:cxn>
                  <a:cxn ang="0">
                    <a:pos x="21" y="52"/>
                  </a:cxn>
                  <a:cxn ang="0">
                    <a:pos x="11" y="26"/>
                  </a:cxn>
                  <a:cxn ang="0">
                    <a:pos x="30" y="45"/>
                  </a:cxn>
                  <a:cxn ang="0">
                    <a:pos x="21" y="26"/>
                  </a:cxn>
                  <a:cxn ang="0">
                    <a:pos x="16" y="4"/>
                  </a:cxn>
                  <a:cxn ang="0">
                    <a:pos x="42" y="4"/>
                  </a:cxn>
                  <a:cxn ang="0">
                    <a:pos x="73" y="4"/>
                  </a:cxn>
                  <a:cxn ang="0">
                    <a:pos x="97" y="9"/>
                  </a:cxn>
                </a:cxnLst>
                <a:rect l="0" t="0" r="r" b="b"/>
                <a:pathLst>
                  <a:path w="333" h="343">
                    <a:moveTo>
                      <a:pt x="333" y="258"/>
                    </a:moveTo>
                    <a:lnTo>
                      <a:pt x="331" y="250"/>
                    </a:lnTo>
                    <a:lnTo>
                      <a:pt x="328" y="246"/>
                    </a:lnTo>
                    <a:lnTo>
                      <a:pt x="326" y="246"/>
                    </a:lnTo>
                    <a:lnTo>
                      <a:pt x="319" y="246"/>
                    </a:lnTo>
                    <a:lnTo>
                      <a:pt x="317" y="243"/>
                    </a:lnTo>
                    <a:lnTo>
                      <a:pt x="314" y="243"/>
                    </a:lnTo>
                    <a:lnTo>
                      <a:pt x="312" y="243"/>
                    </a:lnTo>
                    <a:lnTo>
                      <a:pt x="312" y="239"/>
                    </a:lnTo>
                    <a:lnTo>
                      <a:pt x="309" y="239"/>
                    </a:lnTo>
                    <a:lnTo>
                      <a:pt x="307" y="239"/>
                    </a:lnTo>
                    <a:lnTo>
                      <a:pt x="307" y="241"/>
                    </a:lnTo>
                    <a:lnTo>
                      <a:pt x="305" y="241"/>
                    </a:lnTo>
                    <a:lnTo>
                      <a:pt x="305" y="239"/>
                    </a:lnTo>
                    <a:lnTo>
                      <a:pt x="302" y="239"/>
                    </a:lnTo>
                    <a:lnTo>
                      <a:pt x="300" y="239"/>
                    </a:lnTo>
                    <a:lnTo>
                      <a:pt x="295" y="232"/>
                    </a:lnTo>
                    <a:lnTo>
                      <a:pt x="295" y="227"/>
                    </a:lnTo>
                    <a:lnTo>
                      <a:pt x="295" y="222"/>
                    </a:lnTo>
                    <a:lnTo>
                      <a:pt x="291" y="220"/>
                    </a:lnTo>
                    <a:lnTo>
                      <a:pt x="293" y="208"/>
                    </a:lnTo>
                    <a:lnTo>
                      <a:pt x="295" y="201"/>
                    </a:lnTo>
                    <a:lnTo>
                      <a:pt x="295" y="198"/>
                    </a:lnTo>
                    <a:lnTo>
                      <a:pt x="295" y="189"/>
                    </a:lnTo>
                    <a:lnTo>
                      <a:pt x="293" y="182"/>
                    </a:lnTo>
                    <a:lnTo>
                      <a:pt x="291" y="175"/>
                    </a:lnTo>
                    <a:lnTo>
                      <a:pt x="293" y="168"/>
                    </a:lnTo>
                    <a:lnTo>
                      <a:pt x="295" y="163"/>
                    </a:lnTo>
                    <a:lnTo>
                      <a:pt x="298" y="168"/>
                    </a:lnTo>
                    <a:lnTo>
                      <a:pt x="298" y="175"/>
                    </a:lnTo>
                    <a:lnTo>
                      <a:pt x="298" y="179"/>
                    </a:lnTo>
                    <a:lnTo>
                      <a:pt x="300" y="175"/>
                    </a:lnTo>
                    <a:lnTo>
                      <a:pt x="300" y="170"/>
                    </a:lnTo>
                    <a:lnTo>
                      <a:pt x="302" y="165"/>
                    </a:lnTo>
                    <a:lnTo>
                      <a:pt x="302" y="163"/>
                    </a:lnTo>
                    <a:lnTo>
                      <a:pt x="300" y="161"/>
                    </a:lnTo>
                    <a:lnTo>
                      <a:pt x="295" y="158"/>
                    </a:lnTo>
                    <a:lnTo>
                      <a:pt x="288" y="161"/>
                    </a:lnTo>
                    <a:lnTo>
                      <a:pt x="286" y="165"/>
                    </a:lnTo>
                    <a:lnTo>
                      <a:pt x="286" y="177"/>
                    </a:lnTo>
                    <a:lnTo>
                      <a:pt x="286" y="179"/>
                    </a:lnTo>
                    <a:lnTo>
                      <a:pt x="291" y="184"/>
                    </a:lnTo>
                    <a:lnTo>
                      <a:pt x="291" y="191"/>
                    </a:lnTo>
                    <a:lnTo>
                      <a:pt x="288" y="196"/>
                    </a:lnTo>
                    <a:lnTo>
                      <a:pt x="281" y="198"/>
                    </a:lnTo>
                    <a:lnTo>
                      <a:pt x="279" y="196"/>
                    </a:lnTo>
                    <a:lnTo>
                      <a:pt x="276" y="196"/>
                    </a:lnTo>
                    <a:lnTo>
                      <a:pt x="274" y="194"/>
                    </a:lnTo>
                    <a:lnTo>
                      <a:pt x="272" y="194"/>
                    </a:lnTo>
                    <a:lnTo>
                      <a:pt x="274" y="203"/>
                    </a:lnTo>
                    <a:lnTo>
                      <a:pt x="276" y="208"/>
                    </a:lnTo>
                    <a:lnTo>
                      <a:pt x="283" y="210"/>
                    </a:lnTo>
                    <a:lnTo>
                      <a:pt x="281" y="215"/>
                    </a:lnTo>
                    <a:lnTo>
                      <a:pt x="283" y="222"/>
                    </a:lnTo>
                    <a:lnTo>
                      <a:pt x="279" y="229"/>
                    </a:lnTo>
                    <a:lnTo>
                      <a:pt x="279" y="234"/>
                    </a:lnTo>
                    <a:lnTo>
                      <a:pt x="276" y="236"/>
                    </a:lnTo>
                    <a:lnTo>
                      <a:pt x="276" y="243"/>
                    </a:lnTo>
                    <a:lnTo>
                      <a:pt x="276" y="246"/>
                    </a:lnTo>
                    <a:lnTo>
                      <a:pt x="274" y="246"/>
                    </a:lnTo>
                    <a:lnTo>
                      <a:pt x="274" y="243"/>
                    </a:lnTo>
                    <a:lnTo>
                      <a:pt x="272" y="239"/>
                    </a:lnTo>
                    <a:lnTo>
                      <a:pt x="269" y="241"/>
                    </a:lnTo>
                    <a:lnTo>
                      <a:pt x="269" y="246"/>
                    </a:lnTo>
                    <a:lnTo>
                      <a:pt x="262" y="250"/>
                    </a:lnTo>
                    <a:lnTo>
                      <a:pt x="260" y="253"/>
                    </a:lnTo>
                    <a:lnTo>
                      <a:pt x="257" y="248"/>
                    </a:lnTo>
                    <a:lnTo>
                      <a:pt x="255" y="250"/>
                    </a:lnTo>
                    <a:lnTo>
                      <a:pt x="255" y="253"/>
                    </a:lnTo>
                    <a:lnTo>
                      <a:pt x="250" y="255"/>
                    </a:lnTo>
                    <a:lnTo>
                      <a:pt x="246" y="255"/>
                    </a:lnTo>
                    <a:lnTo>
                      <a:pt x="246" y="253"/>
                    </a:lnTo>
                    <a:lnTo>
                      <a:pt x="243" y="248"/>
                    </a:lnTo>
                    <a:lnTo>
                      <a:pt x="243" y="246"/>
                    </a:lnTo>
                    <a:lnTo>
                      <a:pt x="241" y="246"/>
                    </a:lnTo>
                    <a:lnTo>
                      <a:pt x="239" y="246"/>
                    </a:lnTo>
                    <a:lnTo>
                      <a:pt x="239" y="250"/>
                    </a:lnTo>
                    <a:lnTo>
                      <a:pt x="231" y="258"/>
                    </a:lnTo>
                    <a:lnTo>
                      <a:pt x="229" y="262"/>
                    </a:lnTo>
                    <a:lnTo>
                      <a:pt x="222" y="269"/>
                    </a:lnTo>
                    <a:lnTo>
                      <a:pt x="213" y="274"/>
                    </a:lnTo>
                    <a:lnTo>
                      <a:pt x="208" y="274"/>
                    </a:lnTo>
                    <a:lnTo>
                      <a:pt x="205" y="279"/>
                    </a:lnTo>
                    <a:lnTo>
                      <a:pt x="203" y="284"/>
                    </a:lnTo>
                    <a:lnTo>
                      <a:pt x="196" y="288"/>
                    </a:lnTo>
                    <a:lnTo>
                      <a:pt x="189" y="298"/>
                    </a:lnTo>
                    <a:lnTo>
                      <a:pt x="186" y="300"/>
                    </a:lnTo>
                    <a:lnTo>
                      <a:pt x="182" y="303"/>
                    </a:lnTo>
                    <a:lnTo>
                      <a:pt x="175" y="312"/>
                    </a:lnTo>
                    <a:lnTo>
                      <a:pt x="168" y="314"/>
                    </a:lnTo>
                    <a:lnTo>
                      <a:pt x="163" y="321"/>
                    </a:lnTo>
                    <a:lnTo>
                      <a:pt x="153" y="324"/>
                    </a:lnTo>
                    <a:lnTo>
                      <a:pt x="149" y="329"/>
                    </a:lnTo>
                    <a:lnTo>
                      <a:pt x="146" y="336"/>
                    </a:lnTo>
                    <a:lnTo>
                      <a:pt x="139" y="336"/>
                    </a:lnTo>
                    <a:lnTo>
                      <a:pt x="137" y="333"/>
                    </a:lnTo>
                    <a:lnTo>
                      <a:pt x="132" y="331"/>
                    </a:lnTo>
                    <a:lnTo>
                      <a:pt x="132" y="336"/>
                    </a:lnTo>
                    <a:lnTo>
                      <a:pt x="130" y="338"/>
                    </a:lnTo>
                    <a:lnTo>
                      <a:pt x="120" y="338"/>
                    </a:lnTo>
                    <a:lnTo>
                      <a:pt x="116" y="340"/>
                    </a:lnTo>
                    <a:lnTo>
                      <a:pt x="113" y="343"/>
                    </a:lnTo>
                    <a:lnTo>
                      <a:pt x="104" y="343"/>
                    </a:lnTo>
                    <a:lnTo>
                      <a:pt x="97" y="340"/>
                    </a:lnTo>
                    <a:lnTo>
                      <a:pt x="90" y="338"/>
                    </a:lnTo>
                    <a:lnTo>
                      <a:pt x="85" y="338"/>
                    </a:lnTo>
                    <a:lnTo>
                      <a:pt x="80" y="340"/>
                    </a:lnTo>
                    <a:lnTo>
                      <a:pt x="78" y="343"/>
                    </a:lnTo>
                    <a:lnTo>
                      <a:pt x="75" y="343"/>
                    </a:lnTo>
                    <a:lnTo>
                      <a:pt x="75" y="338"/>
                    </a:lnTo>
                    <a:lnTo>
                      <a:pt x="73" y="336"/>
                    </a:lnTo>
                    <a:lnTo>
                      <a:pt x="68" y="333"/>
                    </a:lnTo>
                    <a:lnTo>
                      <a:pt x="63" y="333"/>
                    </a:lnTo>
                    <a:lnTo>
                      <a:pt x="59" y="331"/>
                    </a:lnTo>
                    <a:lnTo>
                      <a:pt x="54" y="329"/>
                    </a:lnTo>
                    <a:lnTo>
                      <a:pt x="54" y="326"/>
                    </a:lnTo>
                    <a:lnTo>
                      <a:pt x="56" y="321"/>
                    </a:lnTo>
                    <a:lnTo>
                      <a:pt x="59" y="319"/>
                    </a:lnTo>
                    <a:lnTo>
                      <a:pt x="61" y="319"/>
                    </a:lnTo>
                    <a:lnTo>
                      <a:pt x="63" y="314"/>
                    </a:lnTo>
                    <a:lnTo>
                      <a:pt x="61" y="312"/>
                    </a:lnTo>
                    <a:lnTo>
                      <a:pt x="54" y="312"/>
                    </a:lnTo>
                    <a:lnTo>
                      <a:pt x="45" y="305"/>
                    </a:lnTo>
                    <a:lnTo>
                      <a:pt x="33" y="295"/>
                    </a:lnTo>
                    <a:lnTo>
                      <a:pt x="26" y="291"/>
                    </a:lnTo>
                    <a:lnTo>
                      <a:pt x="23" y="286"/>
                    </a:lnTo>
                    <a:lnTo>
                      <a:pt x="21" y="281"/>
                    </a:lnTo>
                    <a:lnTo>
                      <a:pt x="16" y="277"/>
                    </a:lnTo>
                    <a:lnTo>
                      <a:pt x="16" y="274"/>
                    </a:lnTo>
                    <a:lnTo>
                      <a:pt x="11" y="272"/>
                    </a:lnTo>
                    <a:lnTo>
                      <a:pt x="4" y="260"/>
                    </a:lnTo>
                    <a:lnTo>
                      <a:pt x="4" y="253"/>
                    </a:lnTo>
                    <a:lnTo>
                      <a:pt x="2" y="248"/>
                    </a:lnTo>
                    <a:lnTo>
                      <a:pt x="7" y="243"/>
                    </a:lnTo>
                    <a:lnTo>
                      <a:pt x="9" y="236"/>
                    </a:lnTo>
                    <a:lnTo>
                      <a:pt x="9" y="229"/>
                    </a:lnTo>
                    <a:lnTo>
                      <a:pt x="11" y="220"/>
                    </a:lnTo>
                    <a:lnTo>
                      <a:pt x="14" y="220"/>
                    </a:lnTo>
                    <a:lnTo>
                      <a:pt x="21" y="227"/>
                    </a:lnTo>
                    <a:lnTo>
                      <a:pt x="19" y="234"/>
                    </a:lnTo>
                    <a:lnTo>
                      <a:pt x="21" y="236"/>
                    </a:lnTo>
                    <a:lnTo>
                      <a:pt x="23" y="232"/>
                    </a:lnTo>
                    <a:lnTo>
                      <a:pt x="28" y="229"/>
                    </a:lnTo>
                    <a:lnTo>
                      <a:pt x="33" y="232"/>
                    </a:lnTo>
                    <a:lnTo>
                      <a:pt x="35" y="239"/>
                    </a:lnTo>
                    <a:lnTo>
                      <a:pt x="37" y="234"/>
                    </a:lnTo>
                    <a:lnTo>
                      <a:pt x="35" y="229"/>
                    </a:lnTo>
                    <a:lnTo>
                      <a:pt x="37" y="227"/>
                    </a:lnTo>
                    <a:lnTo>
                      <a:pt x="37" y="222"/>
                    </a:lnTo>
                    <a:lnTo>
                      <a:pt x="33" y="222"/>
                    </a:lnTo>
                    <a:lnTo>
                      <a:pt x="30" y="217"/>
                    </a:lnTo>
                    <a:lnTo>
                      <a:pt x="33" y="215"/>
                    </a:lnTo>
                    <a:lnTo>
                      <a:pt x="35" y="215"/>
                    </a:lnTo>
                    <a:lnTo>
                      <a:pt x="37" y="215"/>
                    </a:lnTo>
                    <a:lnTo>
                      <a:pt x="40" y="213"/>
                    </a:lnTo>
                    <a:lnTo>
                      <a:pt x="42" y="208"/>
                    </a:lnTo>
                    <a:lnTo>
                      <a:pt x="47" y="203"/>
                    </a:lnTo>
                    <a:lnTo>
                      <a:pt x="47" y="201"/>
                    </a:lnTo>
                    <a:lnTo>
                      <a:pt x="47" y="194"/>
                    </a:lnTo>
                    <a:lnTo>
                      <a:pt x="45" y="191"/>
                    </a:lnTo>
                    <a:lnTo>
                      <a:pt x="42" y="189"/>
                    </a:lnTo>
                    <a:lnTo>
                      <a:pt x="42" y="187"/>
                    </a:lnTo>
                    <a:lnTo>
                      <a:pt x="40" y="189"/>
                    </a:lnTo>
                    <a:lnTo>
                      <a:pt x="33" y="189"/>
                    </a:lnTo>
                    <a:lnTo>
                      <a:pt x="30" y="189"/>
                    </a:lnTo>
                    <a:lnTo>
                      <a:pt x="26" y="191"/>
                    </a:lnTo>
                    <a:lnTo>
                      <a:pt x="21" y="194"/>
                    </a:lnTo>
                    <a:lnTo>
                      <a:pt x="19" y="191"/>
                    </a:lnTo>
                    <a:lnTo>
                      <a:pt x="14" y="194"/>
                    </a:lnTo>
                    <a:lnTo>
                      <a:pt x="11" y="194"/>
                    </a:lnTo>
                    <a:lnTo>
                      <a:pt x="9" y="191"/>
                    </a:lnTo>
                    <a:lnTo>
                      <a:pt x="4" y="191"/>
                    </a:lnTo>
                    <a:lnTo>
                      <a:pt x="2" y="191"/>
                    </a:lnTo>
                    <a:lnTo>
                      <a:pt x="2" y="184"/>
                    </a:lnTo>
                    <a:lnTo>
                      <a:pt x="2" y="179"/>
                    </a:lnTo>
                    <a:lnTo>
                      <a:pt x="0" y="175"/>
                    </a:lnTo>
                    <a:lnTo>
                      <a:pt x="2" y="165"/>
                    </a:lnTo>
                    <a:lnTo>
                      <a:pt x="2" y="161"/>
                    </a:lnTo>
                    <a:lnTo>
                      <a:pt x="7" y="153"/>
                    </a:lnTo>
                    <a:lnTo>
                      <a:pt x="11" y="153"/>
                    </a:lnTo>
                    <a:lnTo>
                      <a:pt x="14" y="151"/>
                    </a:lnTo>
                    <a:lnTo>
                      <a:pt x="16" y="149"/>
                    </a:lnTo>
                    <a:lnTo>
                      <a:pt x="19" y="146"/>
                    </a:lnTo>
                    <a:lnTo>
                      <a:pt x="21" y="146"/>
                    </a:lnTo>
                    <a:lnTo>
                      <a:pt x="19" y="153"/>
                    </a:lnTo>
                    <a:lnTo>
                      <a:pt x="21" y="153"/>
                    </a:lnTo>
                    <a:lnTo>
                      <a:pt x="23" y="151"/>
                    </a:lnTo>
                    <a:lnTo>
                      <a:pt x="28" y="156"/>
                    </a:lnTo>
                    <a:lnTo>
                      <a:pt x="30" y="156"/>
                    </a:lnTo>
                    <a:lnTo>
                      <a:pt x="33" y="156"/>
                    </a:lnTo>
                    <a:lnTo>
                      <a:pt x="35" y="153"/>
                    </a:lnTo>
                    <a:lnTo>
                      <a:pt x="37" y="149"/>
                    </a:lnTo>
                    <a:lnTo>
                      <a:pt x="42" y="149"/>
                    </a:lnTo>
                    <a:lnTo>
                      <a:pt x="47" y="149"/>
                    </a:lnTo>
                    <a:lnTo>
                      <a:pt x="45" y="144"/>
                    </a:lnTo>
                    <a:lnTo>
                      <a:pt x="45" y="142"/>
                    </a:lnTo>
                    <a:lnTo>
                      <a:pt x="42" y="142"/>
                    </a:lnTo>
                    <a:lnTo>
                      <a:pt x="40" y="144"/>
                    </a:lnTo>
                    <a:lnTo>
                      <a:pt x="37" y="139"/>
                    </a:lnTo>
                    <a:lnTo>
                      <a:pt x="35" y="137"/>
                    </a:lnTo>
                    <a:lnTo>
                      <a:pt x="30" y="135"/>
                    </a:lnTo>
                    <a:lnTo>
                      <a:pt x="35" y="132"/>
                    </a:lnTo>
                    <a:lnTo>
                      <a:pt x="37" y="125"/>
                    </a:lnTo>
                    <a:lnTo>
                      <a:pt x="47" y="125"/>
                    </a:lnTo>
                    <a:lnTo>
                      <a:pt x="49" y="125"/>
                    </a:lnTo>
                    <a:lnTo>
                      <a:pt x="49" y="120"/>
                    </a:lnTo>
                    <a:lnTo>
                      <a:pt x="52" y="113"/>
                    </a:lnTo>
                    <a:lnTo>
                      <a:pt x="59" y="111"/>
                    </a:lnTo>
                    <a:lnTo>
                      <a:pt x="61" y="111"/>
                    </a:lnTo>
                    <a:lnTo>
                      <a:pt x="59" y="106"/>
                    </a:lnTo>
                    <a:lnTo>
                      <a:pt x="59" y="101"/>
                    </a:lnTo>
                    <a:lnTo>
                      <a:pt x="61" y="99"/>
                    </a:lnTo>
                    <a:lnTo>
                      <a:pt x="63" y="99"/>
                    </a:lnTo>
                    <a:lnTo>
                      <a:pt x="66" y="94"/>
                    </a:lnTo>
                    <a:lnTo>
                      <a:pt x="68" y="90"/>
                    </a:lnTo>
                    <a:lnTo>
                      <a:pt x="73" y="90"/>
                    </a:lnTo>
                    <a:lnTo>
                      <a:pt x="75" y="85"/>
                    </a:lnTo>
                    <a:lnTo>
                      <a:pt x="82" y="85"/>
                    </a:lnTo>
                    <a:lnTo>
                      <a:pt x="85" y="80"/>
                    </a:lnTo>
                    <a:lnTo>
                      <a:pt x="85" y="80"/>
                    </a:lnTo>
                    <a:lnTo>
                      <a:pt x="87" y="78"/>
                    </a:lnTo>
                    <a:lnTo>
                      <a:pt x="90" y="80"/>
                    </a:lnTo>
                    <a:lnTo>
                      <a:pt x="87" y="90"/>
                    </a:lnTo>
                    <a:lnTo>
                      <a:pt x="82" y="99"/>
                    </a:lnTo>
                    <a:lnTo>
                      <a:pt x="78" y="113"/>
                    </a:lnTo>
                    <a:lnTo>
                      <a:pt x="78" y="116"/>
                    </a:lnTo>
                    <a:lnTo>
                      <a:pt x="80" y="116"/>
                    </a:lnTo>
                    <a:lnTo>
                      <a:pt x="82" y="109"/>
                    </a:lnTo>
                    <a:lnTo>
                      <a:pt x="87" y="97"/>
                    </a:lnTo>
                    <a:lnTo>
                      <a:pt x="90" y="90"/>
                    </a:lnTo>
                    <a:lnTo>
                      <a:pt x="94" y="82"/>
                    </a:lnTo>
                    <a:lnTo>
                      <a:pt x="97" y="80"/>
                    </a:lnTo>
                    <a:lnTo>
                      <a:pt x="101" y="75"/>
                    </a:lnTo>
                    <a:lnTo>
                      <a:pt x="99" y="75"/>
                    </a:lnTo>
                    <a:lnTo>
                      <a:pt x="94" y="78"/>
                    </a:lnTo>
                    <a:lnTo>
                      <a:pt x="92" y="80"/>
                    </a:lnTo>
                    <a:lnTo>
                      <a:pt x="90" y="75"/>
                    </a:lnTo>
                    <a:lnTo>
                      <a:pt x="85" y="75"/>
                    </a:lnTo>
                    <a:lnTo>
                      <a:pt x="78" y="80"/>
                    </a:lnTo>
                    <a:lnTo>
                      <a:pt x="71" y="80"/>
                    </a:lnTo>
                    <a:lnTo>
                      <a:pt x="66" y="85"/>
                    </a:lnTo>
                    <a:lnTo>
                      <a:pt x="66" y="87"/>
                    </a:lnTo>
                    <a:lnTo>
                      <a:pt x="63" y="90"/>
                    </a:lnTo>
                    <a:lnTo>
                      <a:pt x="63" y="92"/>
                    </a:lnTo>
                    <a:lnTo>
                      <a:pt x="61" y="94"/>
                    </a:lnTo>
                    <a:lnTo>
                      <a:pt x="56" y="94"/>
                    </a:lnTo>
                    <a:lnTo>
                      <a:pt x="54" y="94"/>
                    </a:lnTo>
                    <a:lnTo>
                      <a:pt x="52" y="101"/>
                    </a:lnTo>
                    <a:lnTo>
                      <a:pt x="47" y="106"/>
                    </a:lnTo>
                    <a:lnTo>
                      <a:pt x="47" y="111"/>
                    </a:lnTo>
                    <a:lnTo>
                      <a:pt x="45" y="118"/>
                    </a:lnTo>
                    <a:lnTo>
                      <a:pt x="40" y="120"/>
                    </a:lnTo>
                    <a:lnTo>
                      <a:pt x="37" y="120"/>
                    </a:lnTo>
                    <a:lnTo>
                      <a:pt x="35" y="116"/>
                    </a:lnTo>
                    <a:lnTo>
                      <a:pt x="37" y="111"/>
                    </a:lnTo>
                    <a:lnTo>
                      <a:pt x="40" y="104"/>
                    </a:lnTo>
                    <a:lnTo>
                      <a:pt x="37" y="101"/>
                    </a:lnTo>
                    <a:lnTo>
                      <a:pt x="33" y="101"/>
                    </a:lnTo>
                    <a:lnTo>
                      <a:pt x="30" y="101"/>
                    </a:lnTo>
                    <a:lnTo>
                      <a:pt x="30" y="101"/>
                    </a:lnTo>
                    <a:lnTo>
                      <a:pt x="30" y="97"/>
                    </a:lnTo>
                    <a:lnTo>
                      <a:pt x="35" y="94"/>
                    </a:lnTo>
                    <a:lnTo>
                      <a:pt x="35" y="92"/>
                    </a:lnTo>
                    <a:lnTo>
                      <a:pt x="35" y="87"/>
                    </a:lnTo>
                    <a:lnTo>
                      <a:pt x="35" y="85"/>
                    </a:lnTo>
                    <a:lnTo>
                      <a:pt x="35" y="82"/>
                    </a:lnTo>
                    <a:lnTo>
                      <a:pt x="30" y="90"/>
                    </a:lnTo>
                    <a:lnTo>
                      <a:pt x="28" y="97"/>
                    </a:lnTo>
                    <a:lnTo>
                      <a:pt x="23" y="99"/>
                    </a:lnTo>
                    <a:lnTo>
                      <a:pt x="23" y="99"/>
                    </a:lnTo>
                    <a:lnTo>
                      <a:pt x="21" y="101"/>
                    </a:lnTo>
                    <a:lnTo>
                      <a:pt x="21" y="97"/>
                    </a:lnTo>
                    <a:lnTo>
                      <a:pt x="21" y="94"/>
                    </a:lnTo>
                    <a:lnTo>
                      <a:pt x="21" y="92"/>
                    </a:lnTo>
                    <a:lnTo>
                      <a:pt x="16" y="92"/>
                    </a:lnTo>
                    <a:lnTo>
                      <a:pt x="21" y="90"/>
                    </a:lnTo>
                    <a:lnTo>
                      <a:pt x="19" y="87"/>
                    </a:lnTo>
                    <a:lnTo>
                      <a:pt x="14" y="87"/>
                    </a:lnTo>
                    <a:lnTo>
                      <a:pt x="14" y="82"/>
                    </a:lnTo>
                    <a:lnTo>
                      <a:pt x="14" y="80"/>
                    </a:lnTo>
                    <a:lnTo>
                      <a:pt x="14" y="78"/>
                    </a:lnTo>
                    <a:lnTo>
                      <a:pt x="14" y="75"/>
                    </a:lnTo>
                    <a:lnTo>
                      <a:pt x="16" y="73"/>
                    </a:lnTo>
                    <a:lnTo>
                      <a:pt x="21" y="73"/>
                    </a:lnTo>
                    <a:lnTo>
                      <a:pt x="21" y="71"/>
                    </a:lnTo>
                    <a:lnTo>
                      <a:pt x="21" y="64"/>
                    </a:lnTo>
                    <a:lnTo>
                      <a:pt x="21" y="61"/>
                    </a:lnTo>
                    <a:lnTo>
                      <a:pt x="23" y="59"/>
                    </a:lnTo>
                    <a:lnTo>
                      <a:pt x="28" y="66"/>
                    </a:lnTo>
                    <a:lnTo>
                      <a:pt x="30" y="71"/>
                    </a:lnTo>
                    <a:lnTo>
                      <a:pt x="33" y="73"/>
                    </a:lnTo>
                    <a:lnTo>
                      <a:pt x="37" y="73"/>
                    </a:lnTo>
                    <a:lnTo>
                      <a:pt x="40" y="68"/>
                    </a:lnTo>
                    <a:lnTo>
                      <a:pt x="42" y="71"/>
                    </a:lnTo>
                    <a:lnTo>
                      <a:pt x="45" y="68"/>
                    </a:lnTo>
                    <a:lnTo>
                      <a:pt x="45" y="59"/>
                    </a:lnTo>
                    <a:lnTo>
                      <a:pt x="47" y="49"/>
                    </a:lnTo>
                    <a:lnTo>
                      <a:pt x="47" y="45"/>
                    </a:lnTo>
                    <a:lnTo>
                      <a:pt x="45" y="42"/>
                    </a:lnTo>
                    <a:lnTo>
                      <a:pt x="40" y="45"/>
                    </a:lnTo>
                    <a:lnTo>
                      <a:pt x="37" y="47"/>
                    </a:lnTo>
                    <a:lnTo>
                      <a:pt x="35" y="49"/>
                    </a:lnTo>
                    <a:lnTo>
                      <a:pt x="28" y="54"/>
                    </a:lnTo>
                    <a:lnTo>
                      <a:pt x="23" y="56"/>
                    </a:lnTo>
                    <a:lnTo>
                      <a:pt x="21" y="56"/>
                    </a:lnTo>
                    <a:lnTo>
                      <a:pt x="21" y="52"/>
                    </a:lnTo>
                    <a:lnTo>
                      <a:pt x="21" y="45"/>
                    </a:lnTo>
                    <a:lnTo>
                      <a:pt x="21" y="42"/>
                    </a:lnTo>
                    <a:lnTo>
                      <a:pt x="16" y="38"/>
                    </a:lnTo>
                    <a:lnTo>
                      <a:pt x="14" y="33"/>
                    </a:lnTo>
                    <a:lnTo>
                      <a:pt x="9" y="28"/>
                    </a:lnTo>
                    <a:lnTo>
                      <a:pt x="11" y="26"/>
                    </a:lnTo>
                    <a:lnTo>
                      <a:pt x="14" y="28"/>
                    </a:lnTo>
                    <a:lnTo>
                      <a:pt x="19" y="33"/>
                    </a:lnTo>
                    <a:lnTo>
                      <a:pt x="26" y="38"/>
                    </a:lnTo>
                    <a:lnTo>
                      <a:pt x="28" y="40"/>
                    </a:lnTo>
                    <a:lnTo>
                      <a:pt x="28" y="45"/>
                    </a:lnTo>
                    <a:lnTo>
                      <a:pt x="30" y="45"/>
                    </a:lnTo>
                    <a:lnTo>
                      <a:pt x="33" y="42"/>
                    </a:lnTo>
                    <a:lnTo>
                      <a:pt x="28" y="38"/>
                    </a:lnTo>
                    <a:lnTo>
                      <a:pt x="26" y="33"/>
                    </a:lnTo>
                    <a:lnTo>
                      <a:pt x="28" y="30"/>
                    </a:lnTo>
                    <a:lnTo>
                      <a:pt x="23" y="28"/>
                    </a:lnTo>
                    <a:lnTo>
                      <a:pt x="21" y="26"/>
                    </a:lnTo>
                    <a:lnTo>
                      <a:pt x="16" y="23"/>
                    </a:lnTo>
                    <a:lnTo>
                      <a:pt x="16" y="16"/>
                    </a:lnTo>
                    <a:lnTo>
                      <a:pt x="14" y="14"/>
                    </a:lnTo>
                    <a:lnTo>
                      <a:pt x="16" y="11"/>
                    </a:lnTo>
                    <a:lnTo>
                      <a:pt x="19" y="9"/>
                    </a:lnTo>
                    <a:lnTo>
                      <a:pt x="16" y="4"/>
                    </a:lnTo>
                    <a:lnTo>
                      <a:pt x="19" y="2"/>
                    </a:lnTo>
                    <a:lnTo>
                      <a:pt x="23" y="0"/>
                    </a:lnTo>
                    <a:lnTo>
                      <a:pt x="30" y="2"/>
                    </a:lnTo>
                    <a:lnTo>
                      <a:pt x="33" y="7"/>
                    </a:lnTo>
                    <a:lnTo>
                      <a:pt x="37" y="7"/>
                    </a:lnTo>
                    <a:lnTo>
                      <a:pt x="42" y="4"/>
                    </a:lnTo>
                    <a:lnTo>
                      <a:pt x="49" y="2"/>
                    </a:lnTo>
                    <a:lnTo>
                      <a:pt x="54" y="2"/>
                    </a:lnTo>
                    <a:lnTo>
                      <a:pt x="59" y="0"/>
                    </a:lnTo>
                    <a:lnTo>
                      <a:pt x="61" y="0"/>
                    </a:lnTo>
                    <a:lnTo>
                      <a:pt x="68" y="2"/>
                    </a:lnTo>
                    <a:lnTo>
                      <a:pt x="73" y="4"/>
                    </a:lnTo>
                    <a:lnTo>
                      <a:pt x="80" y="4"/>
                    </a:lnTo>
                    <a:lnTo>
                      <a:pt x="82" y="7"/>
                    </a:lnTo>
                    <a:lnTo>
                      <a:pt x="85" y="9"/>
                    </a:lnTo>
                    <a:lnTo>
                      <a:pt x="90" y="9"/>
                    </a:lnTo>
                    <a:lnTo>
                      <a:pt x="94" y="9"/>
                    </a:lnTo>
                    <a:lnTo>
                      <a:pt x="97" y="9"/>
                    </a:lnTo>
                    <a:lnTo>
                      <a:pt x="101" y="7"/>
                    </a:lnTo>
                    <a:lnTo>
                      <a:pt x="101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7" name="Freeform 673"/>
              <p:cNvSpPr>
                <a:spLocks/>
              </p:cNvSpPr>
              <p:nvPr/>
            </p:nvSpPr>
            <p:spPr bwMode="auto">
              <a:xfrm>
                <a:off x="2405" y="423"/>
                <a:ext cx="629" cy="824"/>
              </a:xfrm>
              <a:custGeom>
                <a:avLst/>
                <a:gdLst/>
                <a:ahLst/>
                <a:cxnLst>
                  <a:cxn ang="0">
                    <a:pos x="123" y="805"/>
                  </a:cxn>
                  <a:cxn ang="0">
                    <a:pos x="82" y="802"/>
                  </a:cxn>
                  <a:cxn ang="0">
                    <a:pos x="40" y="802"/>
                  </a:cxn>
                  <a:cxn ang="0">
                    <a:pos x="0" y="786"/>
                  </a:cxn>
                  <a:cxn ang="0">
                    <a:pos x="16" y="767"/>
                  </a:cxn>
                  <a:cxn ang="0">
                    <a:pos x="7" y="736"/>
                  </a:cxn>
                  <a:cxn ang="0">
                    <a:pos x="71" y="734"/>
                  </a:cxn>
                  <a:cxn ang="0">
                    <a:pos x="49" y="722"/>
                  </a:cxn>
                  <a:cxn ang="0">
                    <a:pos x="33" y="691"/>
                  </a:cxn>
                  <a:cxn ang="0">
                    <a:pos x="66" y="701"/>
                  </a:cxn>
                  <a:cxn ang="0">
                    <a:pos x="94" y="675"/>
                  </a:cxn>
                  <a:cxn ang="0">
                    <a:pos x="120" y="712"/>
                  </a:cxn>
                  <a:cxn ang="0">
                    <a:pos x="118" y="686"/>
                  </a:cxn>
                  <a:cxn ang="0">
                    <a:pos x="101" y="665"/>
                  </a:cxn>
                  <a:cxn ang="0">
                    <a:pos x="120" y="656"/>
                  </a:cxn>
                  <a:cxn ang="0">
                    <a:pos x="175" y="648"/>
                  </a:cxn>
                  <a:cxn ang="0">
                    <a:pos x="146" y="622"/>
                  </a:cxn>
                  <a:cxn ang="0">
                    <a:pos x="198" y="653"/>
                  </a:cxn>
                  <a:cxn ang="0">
                    <a:pos x="196" y="634"/>
                  </a:cxn>
                  <a:cxn ang="0">
                    <a:pos x="205" y="596"/>
                  </a:cxn>
                  <a:cxn ang="0">
                    <a:pos x="231" y="582"/>
                  </a:cxn>
                  <a:cxn ang="0">
                    <a:pos x="248" y="570"/>
                  </a:cxn>
                  <a:cxn ang="0">
                    <a:pos x="279" y="596"/>
                  </a:cxn>
                  <a:cxn ang="0">
                    <a:pos x="314" y="580"/>
                  </a:cxn>
                  <a:cxn ang="0">
                    <a:pos x="326" y="561"/>
                  </a:cxn>
                  <a:cxn ang="0">
                    <a:pos x="347" y="535"/>
                  </a:cxn>
                  <a:cxn ang="0">
                    <a:pos x="281" y="580"/>
                  </a:cxn>
                  <a:cxn ang="0">
                    <a:pos x="257" y="556"/>
                  </a:cxn>
                  <a:cxn ang="0">
                    <a:pos x="283" y="523"/>
                  </a:cxn>
                  <a:cxn ang="0">
                    <a:pos x="307" y="488"/>
                  </a:cxn>
                  <a:cxn ang="0">
                    <a:pos x="335" y="476"/>
                  </a:cxn>
                  <a:cxn ang="0">
                    <a:pos x="364" y="450"/>
                  </a:cxn>
                  <a:cxn ang="0">
                    <a:pos x="357" y="433"/>
                  </a:cxn>
                  <a:cxn ang="0">
                    <a:pos x="416" y="405"/>
                  </a:cxn>
                  <a:cxn ang="0">
                    <a:pos x="395" y="398"/>
                  </a:cxn>
                  <a:cxn ang="0">
                    <a:pos x="404" y="379"/>
                  </a:cxn>
                  <a:cxn ang="0">
                    <a:pos x="421" y="329"/>
                  </a:cxn>
                  <a:cxn ang="0">
                    <a:pos x="437" y="305"/>
                  </a:cxn>
                  <a:cxn ang="0">
                    <a:pos x="461" y="301"/>
                  </a:cxn>
                  <a:cxn ang="0">
                    <a:pos x="432" y="301"/>
                  </a:cxn>
                  <a:cxn ang="0">
                    <a:pos x="442" y="268"/>
                  </a:cxn>
                  <a:cxn ang="0">
                    <a:pos x="451" y="249"/>
                  </a:cxn>
                  <a:cxn ang="0">
                    <a:pos x="458" y="227"/>
                  </a:cxn>
                  <a:cxn ang="0">
                    <a:pos x="489" y="208"/>
                  </a:cxn>
                  <a:cxn ang="0">
                    <a:pos x="539" y="199"/>
                  </a:cxn>
                  <a:cxn ang="0">
                    <a:pos x="503" y="178"/>
                  </a:cxn>
                  <a:cxn ang="0">
                    <a:pos x="546" y="161"/>
                  </a:cxn>
                  <a:cxn ang="0">
                    <a:pos x="536" y="140"/>
                  </a:cxn>
                  <a:cxn ang="0">
                    <a:pos x="510" y="147"/>
                  </a:cxn>
                  <a:cxn ang="0">
                    <a:pos x="520" y="123"/>
                  </a:cxn>
                  <a:cxn ang="0">
                    <a:pos x="553" y="107"/>
                  </a:cxn>
                  <a:cxn ang="0">
                    <a:pos x="548" y="97"/>
                  </a:cxn>
                  <a:cxn ang="0">
                    <a:pos x="570" y="116"/>
                  </a:cxn>
                  <a:cxn ang="0">
                    <a:pos x="572" y="97"/>
                  </a:cxn>
                  <a:cxn ang="0">
                    <a:pos x="579" y="69"/>
                  </a:cxn>
                  <a:cxn ang="0">
                    <a:pos x="610" y="66"/>
                  </a:cxn>
                  <a:cxn ang="0">
                    <a:pos x="603" y="57"/>
                  </a:cxn>
                  <a:cxn ang="0">
                    <a:pos x="600" y="36"/>
                  </a:cxn>
                  <a:cxn ang="0">
                    <a:pos x="610" y="31"/>
                  </a:cxn>
                  <a:cxn ang="0">
                    <a:pos x="617" y="12"/>
                  </a:cxn>
                </a:cxnLst>
                <a:rect l="0" t="0" r="r" b="b"/>
                <a:pathLst>
                  <a:path w="629" h="824">
                    <a:moveTo>
                      <a:pt x="82" y="807"/>
                    </a:moveTo>
                    <a:lnTo>
                      <a:pt x="85" y="807"/>
                    </a:lnTo>
                    <a:lnTo>
                      <a:pt x="87" y="809"/>
                    </a:lnTo>
                    <a:lnTo>
                      <a:pt x="89" y="812"/>
                    </a:lnTo>
                    <a:lnTo>
                      <a:pt x="92" y="816"/>
                    </a:lnTo>
                    <a:lnTo>
                      <a:pt x="94" y="819"/>
                    </a:lnTo>
                    <a:lnTo>
                      <a:pt x="101" y="824"/>
                    </a:lnTo>
                    <a:lnTo>
                      <a:pt x="101" y="819"/>
                    </a:lnTo>
                    <a:lnTo>
                      <a:pt x="104" y="819"/>
                    </a:lnTo>
                    <a:lnTo>
                      <a:pt x="108" y="819"/>
                    </a:lnTo>
                    <a:lnTo>
                      <a:pt x="113" y="816"/>
                    </a:lnTo>
                    <a:lnTo>
                      <a:pt x="120" y="816"/>
                    </a:lnTo>
                    <a:lnTo>
                      <a:pt x="125" y="814"/>
                    </a:lnTo>
                    <a:lnTo>
                      <a:pt x="127" y="812"/>
                    </a:lnTo>
                    <a:lnTo>
                      <a:pt x="125" y="809"/>
                    </a:lnTo>
                    <a:lnTo>
                      <a:pt x="123" y="809"/>
                    </a:lnTo>
                    <a:lnTo>
                      <a:pt x="123" y="805"/>
                    </a:lnTo>
                    <a:lnTo>
                      <a:pt x="123" y="800"/>
                    </a:lnTo>
                    <a:lnTo>
                      <a:pt x="120" y="798"/>
                    </a:lnTo>
                    <a:lnTo>
                      <a:pt x="115" y="798"/>
                    </a:lnTo>
                    <a:lnTo>
                      <a:pt x="115" y="800"/>
                    </a:lnTo>
                    <a:lnTo>
                      <a:pt x="120" y="807"/>
                    </a:lnTo>
                    <a:lnTo>
                      <a:pt x="120" y="812"/>
                    </a:lnTo>
                    <a:lnTo>
                      <a:pt x="115" y="814"/>
                    </a:lnTo>
                    <a:lnTo>
                      <a:pt x="113" y="812"/>
                    </a:lnTo>
                    <a:lnTo>
                      <a:pt x="108" y="812"/>
                    </a:lnTo>
                    <a:lnTo>
                      <a:pt x="101" y="814"/>
                    </a:lnTo>
                    <a:lnTo>
                      <a:pt x="99" y="816"/>
                    </a:lnTo>
                    <a:lnTo>
                      <a:pt x="97" y="814"/>
                    </a:lnTo>
                    <a:lnTo>
                      <a:pt x="97" y="809"/>
                    </a:lnTo>
                    <a:lnTo>
                      <a:pt x="92" y="807"/>
                    </a:lnTo>
                    <a:lnTo>
                      <a:pt x="87" y="807"/>
                    </a:lnTo>
                    <a:lnTo>
                      <a:pt x="87" y="805"/>
                    </a:lnTo>
                    <a:lnTo>
                      <a:pt x="82" y="802"/>
                    </a:lnTo>
                    <a:lnTo>
                      <a:pt x="82" y="800"/>
                    </a:lnTo>
                    <a:lnTo>
                      <a:pt x="85" y="798"/>
                    </a:lnTo>
                    <a:lnTo>
                      <a:pt x="87" y="795"/>
                    </a:lnTo>
                    <a:lnTo>
                      <a:pt x="85" y="795"/>
                    </a:lnTo>
                    <a:lnTo>
                      <a:pt x="80" y="798"/>
                    </a:lnTo>
                    <a:lnTo>
                      <a:pt x="78" y="802"/>
                    </a:lnTo>
                    <a:lnTo>
                      <a:pt x="78" y="807"/>
                    </a:lnTo>
                    <a:lnTo>
                      <a:pt x="78" y="809"/>
                    </a:lnTo>
                    <a:lnTo>
                      <a:pt x="73" y="812"/>
                    </a:lnTo>
                    <a:lnTo>
                      <a:pt x="68" y="809"/>
                    </a:lnTo>
                    <a:lnTo>
                      <a:pt x="63" y="809"/>
                    </a:lnTo>
                    <a:lnTo>
                      <a:pt x="61" y="805"/>
                    </a:lnTo>
                    <a:lnTo>
                      <a:pt x="52" y="805"/>
                    </a:lnTo>
                    <a:lnTo>
                      <a:pt x="49" y="805"/>
                    </a:lnTo>
                    <a:lnTo>
                      <a:pt x="47" y="802"/>
                    </a:lnTo>
                    <a:lnTo>
                      <a:pt x="42" y="802"/>
                    </a:lnTo>
                    <a:lnTo>
                      <a:pt x="40" y="802"/>
                    </a:lnTo>
                    <a:lnTo>
                      <a:pt x="35" y="800"/>
                    </a:lnTo>
                    <a:lnTo>
                      <a:pt x="30" y="800"/>
                    </a:lnTo>
                    <a:lnTo>
                      <a:pt x="23" y="805"/>
                    </a:lnTo>
                    <a:lnTo>
                      <a:pt x="18" y="807"/>
                    </a:lnTo>
                    <a:lnTo>
                      <a:pt x="16" y="802"/>
                    </a:lnTo>
                    <a:lnTo>
                      <a:pt x="16" y="800"/>
                    </a:lnTo>
                    <a:lnTo>
                      <a:pt x="11" y="802"/>
                    </a:lnTo>
                    <a:lnTo>
                      <a:pt x="9" y="798"/>
                    </a:lnTo>
                    <a:lnTo>
                      <a:pt x="4" y="795"/>
                    </a:lnTo>
                    <a:lnTo>
                      <a:pt x="4" y="790"/>
                    </a:lnTo>
                    <a:lnTo>
                      <a:pt x="9" y="790"/>
                    </a:lnTo>
                    <a:lnTo>
                      <a:pt x="9" y="793"/>
                    </a:lnTo>
                    <a:lnTo>
                      <a:pt x="11" y="793"/>
                    </a:lnTo>
                    <a:lnTo>
                      <a:pt x="9" y="790"/>
                    </a:lnTo>
                    <a:lnTo>
                      <a:pt x="2" y="790"/>
                    </a:lnTo>
                    <a:lnTo>
                      <a:pt x="0" y="788"/>
                    </a:lnTo>
                    <a:lnTo>
                      <a:pt x="0" y="786"/>
                    </a:lnTo>
                    <a:lnTo>
                      <a:pt x="0" y="783"/>
                    </a:lnTo>
                    <a:lnTo>
                      <a:pt x="9" y="781"/>
                    </a:lnTo>
                    <a:lnTo>
                      <a:pt x="11" y="781"/>
                    </a:lnTo>
                    <a:lnTo>
                      <a:pt x="11" y="779"/>
                    </a:lnTo>
                    <a:lnTo>
                      <a:pt x="14" y="779"/>
                    </a:lnTo>
                    <a:lnTo>
                      <a:pt x="16" y="779"/>
                    </a:lnTo>
                    <a:lnTo>
                      <a:pt x="14" y="776"/>
                    </a:lnTo>
                    <a:lnTo>
                      <a:pt x="11" y="776"/>
                    </a:lnTo>
                    <a:lnTo>
                      <a:pt x="9" y="779"/>
                    </a:lnTo>
                    <a:lnTo>
                      <a:pt x="7" y="779"/>
                    </a:lnTo>
                    <a:lnTo>
                      <a:pt x="4" y="774"/>
                    </a:lnTo>
                    <a:lnTo>
                      <a:pt x="4" y="772"/>
                    </a:lnTo>
                    <a:lnTo>
                      <a:pt x="4" y="769"/>
                    </a:lnTo>
                    <a:lnTo>
                      <a:pt x="2" y="767"/>
                    </a:lnTo>
                    <a:lnTo>
                      <a:pt x="7" y="764"/>
                    </a:lnTo>
                    <a:lnTo>
                      <a:pt x="11" y="764"/>
                    </a:lnTo>
                    <a:lnTo>
                      <a:pt x="16" y="767"/>
                    </a:lnTo>
                    <a:lnTo>
                      <a:pt x="23" y="764"/>
                    </a:lnTo>
                    <a:lnTo>
                      <a:pt x="26" y="767"/>
                    </a:lnTo>
                    <a:lnTo>
                      <a:pt x="28" y="767"/>
                    </a:lnTo>
                    <a:lnTo>
                      <a:pt x="28" y="764"/>
                    </a:lnTo>
                    <a:lnTo>
                      <a:pt x="21" y="762"/>
                    </a:lnTo>
                    <a:lnTo>
                      <a:pt x="16" y="760"/>
                    </a:lnTo>
                    <a:lnTo>
                      <a:pt x="14" y="757"/>
                    </a:lnTo>
                    <a:lnTo>
                      <a:pt x="14" y="755"/>
                    </a:lnTo>
                    <a:lnTo>
                      <a:pt x="16" y="755"/>
                    </a:lnTo>
                    <a:lnTo>
                      <a:pt x="21" y="755"/>
                    </a:lnTo>
                    <a:lnTo>
                      <a:pt x="16" y="750"/>
                    </a:lnTo>
                    <a:lnTo>
                      <a:pt x="7" y="750"/>
                    </a:lnTo>
                    <a:lnTo>
                      <a:pt x="7" y="748"/>
                    </a:lnTo>
                    <a:lnTo>
                      <a:pt x="14" y="746"/>
                    </a:lnTo>
                    <a:lnTo>
                      <a:pt x="9" y="746"/>
                    </a:lnTo>
                    <a:lnTo>
                      <a:pt x="7" y="741"/>
                    </a:lnTo>
                    <a:lnTo>
                      <a:pt x="7" y="736"/>
                    </a:lnTo>
                    <a:lnTo>
                      <a:pt x="7" y="734"/>
                    </a:lnTo>
                    <a:lnTo>
                      <a:pt x="9" y="734"/>
                    </a:lnTo>
                    <a:lnTo>
                      <a:pt x="14" y="734"/>
                    </a:lnTo>
                    <a:lnTo>
                      <a:pt x="16" y="729"/>
                    </a:lnTo>
                    <a:lnTo>
                      <a:pt x="26" y="729"/>
                    </a:lnTo>
                    <a:lnTo>
                      <a:pt x="28" y="727"/>
                    </a:lnTo>
                    <a:lnTo>
                      <a:pt x="28" y="724"/>
                    </a:lnTo>
                    <a:lnTo>
                      <a:pt x="30" y="719"/>
                    </a:lnTo>
                    <a:lnTo>
                      <a:pt x="35" y="719"/>
                    </a:lnTo>
                    <a:lnTo>
                      <a:pt x="40" y="722"/>
                    </a:lnTo>
                    <a:lnTo>
                      <a:pt x="47" y="727"/>
                    </a:lnTo>
                    <a:lnTo>
                      <a:pt x="49" y="729"/>
                    </a:lnTo>
                    <a:lnTo>
                      <a:pt x="52" y="729"/>
                    </a:lnTo>
                    <a:lnTo>
                      <a:pt x="56" y="729"/>
                    </a:lnTo>
                    <a:lnTo>
                      <a:pt x="59" y="731"/>
                    </a:lnTo>
                    <a:lnTo>
                      <a:pt x="66" y="734"/>
                    </a:lnTo>
                    <a:lnTo>
                      <a:pt x="71" y="734"/>
                    </a:lnTo>
                    <a:lnTo>
                      <a:pt x="78" y="736"/>
                    </a:lnTo>
                    <a:lnTo>
                      <a:pt x="82" y="738"/>
                    </a:lnTo>
                    <a:lnTo>
                      <a:pt x="85" y="741"/>
                    </a:lnTo>
                    <a:lnTo>
                      <a:pt x="92" y="736"/>
                    </a:lnTo>
                    <a:lnTo>
                      <a:pt x="92" y="734"/>
                    </a:lnTo>
                    <a:lnTo>
                      <a:pt x="87" y="734"/>
                    </a:lnTo>
                    <a:lnTo>
                      <a:pt x="85" y="734"/>
                    </a:lnTo>
                    <a:lnTo>
                      <a:pt x="80" y="734"/>
                    </a:lnTo>
                    <a:lnTo>
                      <a:pt x="78" y="731"/>
                    </a:lnTo>
                    <a:lnTo>
                      <a:pt x="73" y="731"/>
                    </a:lnTo>
                    <a:lnTo>
                      <a:pt x="66" y="731"/>
                    </a:lnTo>
                    <a:lnTo>
                      <a:pt x="63" y="729"/>
                    </a:lnTo>
                    <a:lnTo>
                      <a:pt x="56" y="727"/>
                    </a:lnTo>
                    <a:lnTo>
                      <a:pt x="54" y="727"/>
                    </a:lnTo>
                    <a:lnTo>
                      <a:pt x="52" y="727"/>
                    </a:lnTo>
                    <a:lnTo>
                      <a:pt x="49" y="724"/>
                    </a:lnTo>
                    <a:lnTo>
                      <a:pt x="49" y="722"/>
                    </a:lnTo>
                    <a:lnTo>
                      <a:pt x="40" y="719"/>
                    </a:lnTo>
                    <a:lnTo>
                      <a:pt x="35" y="717"/>
                    </a:lnTo>
                    <a:lnTo>
                      <a:pt x="28" y="719"/>
                    </a:lnTo>
                    <a:lnTo>
                      <a:pt x="23" y="717"/>
                    </a:lnTo>
                    <a:lnTo>
                      <a:pt x="18" y="719"/>
                    </a:lnTo>
                    <a:lnTo>
                      <a:pt x="18" y="715"/>
                    </a:lnTo>
                    <a:lnTo>
                      <a:pt x="21" y="712"/>
                    </a:lnTo>
                    <a:lnTo>
                      <a:pt x="28" y="710"/>
                    </a:lnTo>
                    <a:lnTo>
                      <a:pt x="30" y="708"/>
                    </a:lnTo>
                    <a:lnTo>
                      <a:pt x="30" y="703"/>
                    </a:lnTo>
                    <a:lnTo>
                      <a:pt x="28" y="698"/>
                    </a:lnTo>
                    <a:lnTo>
                      <a:pt x="21" y="696"/>
                    </a:lnTo>
                    <a:lnTo>
                      <a:pt x="21" y="693"/>
                    </a:lnTo>
                    <a:lnTo>
                      <a:pt x="21" y="689"/>
                    </a:lnTo>
                    <a:lnTo>
                      <a:pt x="23" y="686"/>
                    </a:lnTo>
                    <a:lnTo>
                      <a:pt x="26" y="684"/>
                    </a:lnTo>
                    <a:lnTo>
                      <a:pt x="33" y="691"/>
                    </a:lnTo>
                    <a:lnTo>
                      <a:pt x="30" y="693"/>
                    </a:lnTo>
                    <a:lnTo>
                      <a:pt x="37" y="703"/>
                    </a:lnTo>
                    <a:lnTo>
                      <a:pt x="37" y="705"/>
                    </a:lnTo>
                    <a:lnTo>
                      <a:pt x="42" y="705"/>
                    </a:lnTo>
                    <a:lnTo>
                      <a:pt x="44" y="701"/>
                    </a:lnTo>
                    <a:lnTo>
                      <a:pt x="40" y="698"/>
                    </a:lnTo>
                    <a:lnTo>
                      <a:pt x="37" y="698"/>
                    </a:lnTo>
                    <a:lnTo>
                      <a:pt x="37" y="693"/>
                    </a:lnTo>
                    <a:lnTo>
                      <a:pt x="37" y="691"/>
                    </a:lnTo>
                    <a:lnTo>
                      <a:pt x="42" y="689"/>
                    </a:lnTo>
                    <a:lnTo>
                      <a:pt x="44" y="691"/>
                    </a:lnTo>
                    <a:lnTo>
                      <a:pt x="49" y="693"/>
                    </a:lnTo>
                    <a:lnTo>
                      <a:pt x="54" y="693"/>
                    </a:lnTo>
                    <a:lnTo>
                      <a:pt x="56" y="691"/>
                    </a:lnTo>
                    <a:lnTo>
                      <a:pt x="61" y="693"/>
                    </a:lnTo>
                    <a:lnTo>
                      <a:pt x="63" y="696"/>
                    </a:lnTo>
                    <a:lnTo>
                      <a:pt x="66" y="701"/>
                    </a:lnTo>
                    <a:lnTo>
                      <a:pt x="68" y="703"/>
                    </a:lnTo>
                    <a:lnTo>
                      <a:pt x="68" y="705"/>
                    </a:lnTo>
                    <a:lnTo>
                      <a:pt x="75" y="708"/>
                    </a:lnTo>
                    <a:lnTo>
                      <a:pt x="71" y="703"/>
                    </a:lnTo>
                    <a:lnTo>
                      <a:pt x="68" y="698"/>
                    </a:lnTo>
                    <a:lnTo>
                      <a:pt x="66" y="696"/>
                    </a:lnTo>
                    <a:lnTo>
                      <a:pt x="66" y="691"/>
                    </a:lnTo>
                    <a:lnTo>
                      <a:pt x="68" y="686"/>
                    </a:lnTo>
                    <a:lnTo>
                      <a:pt x="73" y="682"/>
                    </a:lnTo>
                    <a:lnTo>
                      <a:pt x="80" y="679"/>
                    </a:lnTo>
                    <a:lnTo>
                      <a:pt x="82" y="677"/>
                    </a:lnTo>
                    <a:lnTo>
                      <a:pt x="85" y="679"/>
                    </a:lnTo>
                    <a:lnTo>
                      <a:pt x="87" y="686"/>
                    </a:lnTo>
                    <a:lnTo>
                      <a:pt x="89" y="686"/>
                    </a:lnTo>
                    <a:lnTo>
                      <a:pt x="89" y="679"/>
                    </a:lnTo>
                    <a:lnTo>
                      <a:pt x="89" y="677"/>
                    </a:lnTo>
                    <a:lnTo>
                      <a:pt x="94" y="675"/>
                    </a:lnTo>
                    <a:lnTo>
                      <a:pt x="97" y="675"/>
                    </a:lnTo>
                    <a:lnTo>
                      <a:pt x="106" y="672"/>
                    </a:lnTo>
                    <a:lnTo>
                      <a:pt x="108" y="675"/>
                    </a:lnTo>
                    <a:lnTo>
                      <a:pt x="113" y="675"/>
                    </a:lnTo>
                    <a:lnTo>
                      <a:pt x="115" y="679"/>
                    </a:lnTo>
                    <a:lnTo>
                      <a:pt x="113" y="682"/>
                    </a:lnTo>
                    <a:lnTo>
                      <a:pt x="113" y="686"/>
                    </a:lnTo>
                    <a:lnTo>
                      <a:pt x="115" y="691"/>
                    </a:lnTo>
                    <a:lnTo>
                      <a:pt x="118" y="696"/>
                    </a:lnTo>
                    <a:lnTo>
                      <a:pt x="115" y="703"/>
                    </a:lnTo>
                    <a:lnTo>
                      <a:pt x="113" y="708"/>
                    </a:lnTo>
                    <a:lnTo>
                      <a:pt x="111" y="708"/>
                    </a:lnTo>
                    <a:lnTo>
                      <a:pt x="108" y="710"/>
                    </a:lnTo>
                    <a:lnTo>
                      <a:pt x="113" y="710"/>
                    </a:lnTo>
                    <a:lnTo>
                      <a:pt x="118" y="712"/>
                    </a:lnTo>
                    <a:lnTo>
                      <a:pt x="118" y="712"/>
                    </a:lnTo>
                    <a:lnTo>
                      <a:pt x="120" y="712"/>
                    </a:lnTo>
                    <a:lnTo>
                      <a:pt x="123" y="712"/>
                    </a:lnTo>
                    <a:lnTo>
                      <a:pt x="123" y="710"/>
                    </a:lnTo>
                    <a:lnTo>
                      <a:pt x="120" y="710"/>
                    </a:lnTo>
                    <a:lnTo>
                      <a:pt x="118" y="710"/>
                    </a:lnTo>
                    <a:lnTo>
                      <a:pt x="115" y="710"/>
                    </a:lnTo>
                    <a:lnTo>
                      <a:pt x="115" y="705"/>
                    </a:lnTo>
                    <a:lnTo>
                      <a:pt x="118" y="703"/>
                    </a:lnTo>
                    <a:lnTo>
                      <a:pt x="120" y="698"/>
                    </a:lnTo>
                    <a:lnTo>
                      <a:pt x="120" y="696"/>
                    </a:lnTo>
                    <a:lnTo>
                      <a:pt x="125" y="693"/>
                    </a:lnTo>
                    <a:lnTo>
                      <a:pt x="125" y="696"/>
                    </a:lnTo>
                    <a:lnTo>
                      <a:pt x="127" y="696"/>
                    </a:lnTo>
                    <a:lnTo>
                      <a:pt x="130" y="693"/>
                    </a:lnTo>
                    <a:lnTo>
                      <a:pt x="127" y="693"/>
                    </a:lnTo>
                    <a:lnTo>
                      <a:pt x="125" y="691"/>
                    </a:lnTo>
                    <a:lnTo>
                      <a:pt x="120" y="689"/>
                    </a:lnTo>
                    <a:lnTo>
                      <a:pt x="118" y="686"/>
                    </a:lnTo>
                    <a:lnTo>
                      <a:pt x="118" y="679"/>
                    </a:lnTo>
                    <a:lnTo>
                      <a:pt x="115" y="675"/>
                    </a:lnTo>
                    <a:lnTo>
                      <a:pt x="113" y="672"/>
                    </a:lnTo>
                    <a:lnTo>
                      <a:pt x="111" y="670"/>
                    </a:lnTo>
                    <a:lnTo>
                      <a:pt x="106" y="667"/>
                    </a:lnTo>
                    <a:lnTo>
                      <a:pt x="104" y="670"/>
                    </a:lnTo>
                    <a:lnTo>
                      <a:pt x="97" y="672"/>
                    </a:lnTo>
                    <a:lnTo>
                      <a:pt x="92" y="672"/>
                    </a:lnTo>
                    <a:lnTo>
                      <a:pt x="89" y="672"/>
                    </a:lnTo>
                    <a:lnTo>
                      <a:pt x="87" y="670"/>
                    </a:lnTo>
                    <a:lnTo>
                      <a:pt x="87" y="667"/>
                    </a:lnTo>
                    <a:lnTo>
                      <a:pt x="82" y="667"/>
                    </a:lnTo>
                    <a:lnTo>
                      <a:pt x="85" y="667"/>
                    </a:lnTo>
                    <a:lnTo>
                      <a:pt x="89" y="665"/>
                    </a:lnTo>
                    <a:lnTo>
                      <a:pt x="94" y="665"/>
                    </a:lnTo>
                    <a:lnTo>
                      <a:pt x="99" y="665"/>
                    </a:lnTo>
                    <a:lnTo>
                      <a:pt x="101" y="665"/>
                    </a:lnTo>
                    <a:lnTo>
                      <a:pt x="99" y="663"/>
                    </a:lnTo>
                    <a:lnTo>
                      <a:pt x="94" y="660"/>
                    </a:lnTo>
                    <a:lnTo>
                      <a:pt x="89" y="660"/>
                    </a:lnTo>
                    <a:lnTo>
                      <a:pt x="87" y="660"/>
                    </a:lnTo>
                    <a:lnTo>
                      <a:pt x="85" y="660"/>
                    </a:lnTo>
                    <a:lnTo>
                      <a:pt x="85" y="658"/>
                    </a:lnTo>
                    <a:lnTo>
                      <a:pt x="85" y="656"/>
                    </a:lnTo>
                    <a:lnTo>
                      <a:pt x="87" y="651"/>
                    </a:lnTo>
                    <a:lnTo>
                      <a:pt x="94" y="651"/>
                    </a:lnTo>
                    <a:lnTo>
                      <a:pt x="97" y="651"/>
                    </a:lnTo>
                    <a:lnTo>
                      <a:pt x="101" y="651"/>
                    </a:lnTo>
                    <a:lnTo>
                      <a:pt x="106" y="651"/>
                    </a:lnTo>
                    <a:lnTo>
                      <a:pt x="111" y="651"/>
                    </a:lnTo>
                    <a:lnTo>
                      <a:pt x="113" y="653"/>
                    </a:lnTo>
                    <a:lnTo>
                      <a:pt x="115" y="656"/>
                    </a:lnTo>
                    <a:lnTo>
                      <a:pt x="118" y="656"/>
                    </a:lnTo>
                    <a:lnTo>
                      <a:pt x="120" y="656"/>
                    </a:lnTo>
                    <a:lnTo>
                      <a:pt x="118" y="653"/>
                    </a:lnTo>
                    <a:lnTo>
                      <a:pt x="123" y="653"/>
                    </a:lnTo>
                    <a:lnTo>
                      <a:pt x="125" y="653"/>
                    </a:lnTo>
                    <a:lnTo>
                      <a:pt x="127" y="656"/>
                    </a:lnTo>
                    <a:lnTo>
                      <a:pt x="127" y="658"/>
                    </a:lnTo>
                    <a:lnTo>
                      <a:pt x="130" y="658"/>
                    </a:lnTo>
                    <a:lnTo>
                      <a:pt x="132" y="658"/>
                    </a:lnTo>
                    <a:lnTo>
                      <a:pt x="134" y="658"/>
                    </a:lnTo>
                    <a:lnTo>
                      <a:pt x="137" y="660"/>
                    </a:lnTo>
                    <a:lnTo>
                      <a:pt x="139" y="663"/>
                    </a:lnTo>
                    <a:lnTo>
                      <a:pt x="144" y="663"/>
                    </a:lnTo>
                    <a:lnTo>
                      <a:pt x="141" y="660"/>
                    </a:lnTo>
                    <a:lnTo>
                      <a:pt x="146" y="656"/>
                    </a:lnTo>
                    <a:lnTo>
                      <a:pt x="158" y="653"/>
                    </a:lnTo>
                    <a:lnTo>
                      <a:pt x="167" y="651"/>
                    </a:lnTo>
                    <a:lnTo>
                      <a:pt x="170" y="651"/>
                    </a:lnTo>
                    <a:lnTo>
                      <a:pt x="175" y="648"/>
                    </a:lnTo>
                    <a:lnTo>
                      <a:pt x="170" y="646"/>
                    </a:lnTo>
                    <a:lnTo>
                      <a:pt x="156" y="648"/>
                    </a:lnTo>
                    <a:lnTo>
                      <a:pt x="146" y="651"/>
                    </a:lnTo>
                    <a:lnTo>
                      <a:pt x="141" y="648"/>
                    </a:lnTo>
                    <a:lnTo>
                      <a:pt x="139" y="644"/>
                    </a:lnTo>
                    <a:lnTo>
                      <a:pt x="130" y="646"/>
                    </a:lnTo>
                    <a:lnTo>
                      <a:pt x="125" y="646"/>
                    </a:lnTo>
                    <a:lnTo>
                      <a:pt x="123" y="644"/>
                    </a:lnTo>
                    <a:lnTo>
                      <a:pt x="123" y="639"/>
                    </a:lnTo>
                    <a:lnTo>
                      <a:pt x="127" y="637"/>
                    </a:lnTo>
                    <a:lnTo>
                      <a:pt x="125" y="632"/>
                    </a:lnTo>
                    <a:lnTo>
                      <a:pt x="125" y="627"/>
                    </a:lnTo>
                    <a:lnTo>
                      <a:pt x="123" y="625"/>
                    </a:lnTo>
                    <a:lnTo>
                      <a:pt x="130" y="620"/>
                    </a:lnTo>
                    <a:lnTo>
                      <a:pt x="134" y="618"/>
                    </a:lnTo>
                    <a:lnTo>
                      <a:pt x="139" y="618"/>
                    </a:lnTo>
                    <a:lnTo>
                      <a:pt x="146" y="622"/>
                    </a:lnTo>
                    <a:lnTo>
                      <a:pt x="146" y="627"/>
                    </a:lnTo>
                    <a:lnTo>
                      <a:pt x="146" y="630"/>
                    </a:lnTo>
                    <a:lnTo>
                      <a:pt x="151" y="627"/>
                    </a:lnTo>
                    <a:lnTo>
                      <a:pt x="160" y="622"/>
                    </a:lnTo>
                    <a:lnTo>
                      <a:pt x="163" y="625"/>
                    </a:lnTo>
                    <a:lnTo>
                      <a:pt x="165" y="627"/>
                    </a:lnTo>
                    <a:lnTo>
                      <a:pt x="170" y="625"/>
                    </a:lnTo>
                    <a:lnTo>
                      <a:pt x="177" y="625"/>
                    </a:lnTo>
                    <a:lnTo>
                      <a:pt x="179" y="630"/>
                    </a:lnTo>
                    <a:lnTo>
                      <a:pt x="179" y="634"/>
                    </a:lnTo>
                    <a:lnTo>
                      <a:pt x="179" y="641"/>
                    </a:lnTo>
                    <a:lnTo>
                      <a:pt x="182" y="646"/>
                    </a:lnTo>
                    <a:lnTo>
                      <a:pt x="191" y="651"/>
                    </a:lnTo>
                    <a:lnTo>
                      <a:pt x="194" y="656"/>
                    </a:lnTo>
                    <a:lnTo>
                      <a:pt x="196" y="660"/>
                    </a:lnTo>
                    <a:lnTo>
                      <a:pt x="198" y="660"/>
                    </a:lnTo>
                    <a:lnTo>
                      <a:pt x="198" y="653"/>
                    </a:lnTo>
                    <a:lnTo>
                      <a:pt x="189" y="646"/>
                    </a:lnTo>
                    <a:lnTo>
                      <a:pt x="184" y="641"/>
                    </a:lnTo>
                    <a:lnTo>
                      <a:pt x="182" y="639"/>
                    </a:lnTo>
                    <a:lnTo>
                      <a:pt x="184" y="632"/>
                    </a:lnTo>
                    <a:lnTo>
                      <a:pt x="182" y="627"/>
                    </a:lnTo>
                    <a:lnTo>
                      <a:pt x="177" y="620"/>
                    </a:lnTo>
                    <a:lnTo>
                      <a:pt x="175" y="615"/>
                    </a:lnTo>
                    <a:lnTo>
                      <a:pt x="175" y="613"/>
                    </a:lnTo>
                    <a:lnTo>
                      <a:pt x="179" y="613"/>
                    </a:lnTo>
                    <a:lnTo>
                      <a:pt x="182" y="613"/>
                    </a:lnTo>
                    <a:lnTo>
                      <a:pt x="184" y="615"/>
                    </a:lnTo>
                    <a:lnTo>
                      <a:pt x="182" y="618"/>
                    </a:lnTo>
                    <a:lnTo>
                      <a:pt x="186" y="625"/>
                    </a:lnTo>
                    <a:lnTo>
                      <a:pt x="191" y="627"/>
                    </a:lnTo>
                    <a:lnTo>
                      <a:pt x="189" y="632"/>
                    </a:lnTo>
                    <a:lnTo>
                      <a:pt x="191" y="634"/>
                    </a:lnTo>
                    <a:lnTo>
                      <a:pt x="196" y="634"/>
                    </a:lnTo>
                    <a:lnTo>
                      <a:pt x="198" y="632"/>
                    </a:lnTo>
                    <a:lnTo>
                      <a:pt x="196" y="630"/>
                    </a:lnTo>
                    <a:lnTo>
                      <a:pt x="201" y="627"/>
                    </a:lnTo>
                    <a:lnTo>
                      <a:pt x="196" y="625"/>
                    </a:lnTo>
                    <a:lnTo>
                      <a:pt x="194" y="625"/>
                    </a:lnTo>
                    <a:lnTo>
                      <a:pt x="191" y="622"/>
                    </a:lnTo>
                    <a:lnTo>
                      <a:pt x="186" y="618"/>
                    </a:lnTo>
                    <a:lnTo>
                      <a:pt x="189" y="618"/>
                    </a:lnTo>
                    <a:lnTo>
                      <a:pt x="186" y="613"/>
                    </a:lnTo>
                    <a:lnTo>
                      <a:pt x="186" y="611"/>
                    </a:lnTo>
                    <a:lnTo>
                      <a:pt x="191" y="608"/>
                    </a:lnTo>
                    <a:lnTo>
                      <a:pt x="196" y="611"/>
                    </a:lnTo>
                    <a:lnTo>
                      <a:pt x="203" y="611"/>
                    </a:lnTo>
                    <a:lnTo>
                      <a:pt x="205" y="611"/>
                    </a:lnTo>
                    <a:lnTo>
                      <a:pt x="208" y="608"/>
                    </a:lnTo>
                    <a:lnTo>
                      <a:pt x="208" y="604"/>
                    </a:lnTo>
                    <a:lnTo>
                      <a:pt x="205" y="596"/>
                    </a:lnTo>
                    <a:lnTo>
                      <a:pt x="205" y="594"/>
                    </a:lnTo>
                    <a:lnTo>
                      <a:pt x="205" y="592"/>
                    </a:lnTo>
                    <a:lnTo>
                      <a:pt x="212" y="592"/>
                    </a:lnTo>
                    <a:lnTo>
                      <a:pt x="215" y="589"/>
                    </a:lnTo>
                    <a:lnTo>
                      <a:pt x="212" y="589"/>
                    </a:lnTo>
                    <a:lnTo>
                      <a:pt x="215" y="585"/>
                    </a:lnTo>
                    <a:lnTo>
                      <a:pt x="212" y="582"/>
                    </a:lnTo>
                    <a:lnTo>
                      <a:pt x="215" y="582"/>
                    </a:lnTo>
                    <a:lnTo>
                      <a:pt x="217" y="580"/>
                    </a:lnTo>
                    <a:lnTo>
                      <a:pt x="220" y="580"/>
                    </a:lnTo>
                    <a:lnTo>
                      <a:pt x="222" y="582"/>
                    </a:lnTo>
                    <a:lnTo>
                      <a:pt x="224" y="582"/>
                    </a:lnTo>
                    <a:lnTo>
                      <a:pt x="227" y="582"/>
                    </a:lnTo>
                    <a:lnTo>
                      <a:pt x="227" y="580"/>
                    </a:lnTo>
                    <a:lnTo>
                      <a:pt x="229" y="580"/>
                    </a:lnTo>
                    <a:lnTo>
                      <a:pt x="231" y="580"/>
                    </a:lnTo>
                    <a:lnTo>
                      <a:pt x="231" y="582"/>
                    </a:lnTo>
                    <a:lnTo>
                      <a:pt x="234" y="585"/>
                    </a:lnTo>
                    <a:lnTo>
                      <a:pt x="234" y="587"/>
                    </a:lnTo>
                    <a:lnTo>
                      <a:pt x="234" y="592"/>
                    </a:lnTo>
                    <a:lnTo>
                      <a:pt x="234" y="594"/>
                    </a:lnTo>
                    <a:lnTo>
                      <a:pt x="236" y="594"/>
                    </a:lnTo>
                    <a:lnTo>
                      <a:pt x="241" y="592"/>
                    </a:lnTo>
                    <a:lnTo>
                      <a:pt x="243" y="589"/>
                    </a:lnTo>
                    <a:lnTo>
                      <a:pt x="238" y="587"/>
                    </a:lnTo>
                    <a:lnTo>
                      <a:pt x="236" y="582"/>
                    </a:lnTo>
                    <a:lnTo>
                      <a:pt x="238" y="582"/>
                    </a:lnTo>
                    <a:lnTo>
                      <a:pt x="243" y="580"/>
                    </a:lnTo>
                    <a:lnTo>
                      <a:pt x="238" y="580"/>
                    </a:lnTo>
                    <a:lnTo>
                      <a:pt x="236" y="578"/>
                    </a:lnTo>
                    <a:lnTo>
                      <a:pt x="236" y="578"/>
                    </a:lnTo>
                    <a:lnTo>
                      <a:pt x="238" y="575"/>
                    </a:lnTo>
                    <a:lnTo>
                      <a:pt x="243" y="575"/>
                    </a:lnTo>
                    <a:lnTo>
                      <a:pt x="248" y="570"/>
                    </a:lnTo>
                    <a:lnTo>
                      <a:pt x="253" y="570"/>
                    </a:lnTo>
                    <a:lnTo>
                      <a:pt x="255" y="568"/>
                    </a:lnTo>
                    <a:lnTo>
                      <a:pt x="260" y="566"/>
                    </a:lnTo>
                    <a:lnTo>
                      <a:pt x="264" y="563"/>
                    </a:lnTo>
                    <a:lnTo>
                      <a:pt x="267" y="563"/>
                    </a:lnTo>
                    <a:lnTo>
                      <a:pt x="267" y="568"/>
                    </a:lnTo>
                    <a:lnTo>
                      <a:pt x="269" y="573"/>
                    </a:lnTo>
                    <a:lnTo>
                      <a:pt x="269" y="578"/>
                    </a:lnTo>
                    <a:lnTo>
                      <a:pt x="272" y="582"/>
                    </a:lnTo>
                    <a:lnTo>
                      <a:pt x="274" y="587"/>
                    </a:lnTo>
                    <a:lnTo>
                      <a:pt x="272" y="589"/>
                    </a:lnTo>
                    <a:lnTo>
                      <a:pt x="269" y="594"/>
                    </a:lnTo>
                    <a:lnTo>
                      <a:pt x="267" y="596"/>
                    </a:lnTo>
                    <a:lnTo>
                      <a:pt x="267" y="596"/>
                    </a:lnTo>
                    <a:lnTo>
                      <a:pt x="272" y="594"/>
                    </a:lnTo>
                    <a:lnTo>
                      <a:pt x="276" y="594"/>
                    </a:lnTo>
                    <a:lnTo>
                      <a:pt x="279" y="596"/>
                    </a:lnTo>
                    <a:lnTo>
                      <a:pt x="281" y="599"/>
                    </a:lnTo>
                    <a:lnTo>
                      <a:pt x="286" y="596"/>
                    </a:lnTo>
                    <a:lnTo>
                      <a:pt x="279" y="594"/>
                    </a:lnTo>
                    <a:lnTo>
                      <a:pt x="279" y="589"/>
                    </a:lnTo>
                    <a:lnTo>
                      <a:pt x="281" y="589"/>
                    </a:lnTo>
                    <a:lnTo>
                      <a:pt x="286" y="587"/>
                    </a:lnTo>
                    <a:lnTo>
                      <a:pt x="293" y="587"/>
                    </a:lnTo>
                    <a:lnTo>
                      <a:pt x="293" y="589"/>
                    </a:lnTo>
                    <a:lnTo>
                      <a:pt x="295" y="587"/>
                    </a:lnTo>
                    <a:lnTo>
                      <a:pt x="302" y="589"/>
                    </a:lnTo>
                    <a:lnTo>
                      <a:pt x="307" y="589"/>
                    </a:lnTo>
                    <a:lnTo>
                      <a:pt x="314" y="592"/>
                    </a:lnTo>
                    <a:lnTo>
                      <a:pt x="319" y="589"/>
                    </a:lnTo>
                    <a:lnTo>
                      <a:pt x="319" y="587"/>
                    </a:lnTo>
                    <a:lnTo>
                      <a:pt x="316" y="587"/>
                    </a:lnTo>
                    <a:lnTo>
                      <a:pt x="314" y="582"/>
                    </a:lnTo>
                    <a:lnTo>
                      <a:pt x="314" y="580"/>
                    </a:lnTo>
                    <a:lnTo>
                      <a:pt x="314" y="578"/>
                    </a:lnTo>
                    <a:lnTo>
                      <a:pt x="319" y="578"/>
                    </a:lnTo>
                    <a:lnTo>
                      <a:pt x="321" y="578"/>
                    </a:lnTo>
                    <a:lnTo>
                      <a:pt x="319" y="575"/>
                    </a:lnTo>
                    <a:lnTo>
                      <a:pt x="321" y="573"/>
                    </a:lnTo>
                    <a:lnTo>
                      <a:pt x="321" y="570"/>
                    </a:lnTo>
                    <a:lnTo>
                      <a:pt x="319" y="570"/>
                    </a:lnTo>
                    <a:lnTo>
                      <a:pt x="316" y="573"/>
                    </a:lnTo>
                    <a:lnTo>
                      <a:pt x="312" y="575"/>
                    </a:lnTo>
                    <a:lnTo>
                      <a:pt x="309" y="578"/>
                    </a:lnTo>
                    <a:lnTo>
                      <a:pt x="307" y="578"/>
                    </a:lnTo>
                    <a:lnTo>
                      <a:pt x="309" y="575"/>
                    </a:lnTo>
                    <a:lnTo>
                      <a:pt x="312" y="570"/>
                    </a:lnTo>
                    <a:lnTo>
                      <a:pt x="314" y="568"/>
                    </a:lnTo>
                    <a:lnTo>
                      <a:pt x="319" y="568"/>
                    </a:lnTo>
                    <a:lnTo>
                      <a:pt x="324" y="561"/>
                    </a:lnTo>
                    <a:lnTo>
                      <a:pt x="326" y="561"/>
                    </a:lnTo>
                    <a:lnTo>
                      <a:pt x="331" y="561"/>
                    </a:lnTo>
                    <a:lnTo>
                      <a:pt x="335" y="561"/>
                    </a:lnTo>
                    <a:lnTo>
                      <a:pt x="335" y="559"/>
                    </a:lnTo>
                    <a:lnTo>
                      <a:pt x="335" y="556"/>
                    </a:lnTo>
                    <a:lnTo>
                      <a:pt x="338" y="554"/>
                    </a:lnTo>
                    <a:lnTo>
                      <a:pt x="340" y="556"/>
                    </a:lnTo>
                    <a:lnTo>
                      <a:pt x="345" y="554"/>
                    </a:lnTo>
                    <a:lnTo>
                      <a:pt x="347" y="554"/>
                    </a:lnTo>
                    <a:lnTo>
                      <a:pt x="345" y="549"/>
                    </a:lnTo>
                    <a:lnTo>
                      <a:pt x="340" y="547"/>
                    </a:lnTo>
                    <a:lnTo>
                      <a:pt x="338" y="544"/>
                    </a:lnTo>
                    <a:lnTo>
                      <a:pt x="333" y="549"/>
                    </a:lnTo>
                    <a:lnTo>
                      <a:pt x="333" y="547"/>
                    </a:lnTo>
                    <a:lnTo>
                      <a:pt x="333" y="544"/>
                    </a:lnTo>
                    <a:lnTo>
                      <a:pt x="338" y="540"/>
                    </a:lnTo>
                    <a:lnTo>
                      <a:pt x="343" y="535"/>
                    </a:lnTo>
                    <a:lnTo>
                      <a:pt x="347" y="535"/>
                    </a:lnTo>
                    <a:lnTo>
                      <a:pt x="350" y="530"/>
                    </a:lnTo>
                    <a:lnTo>
                      <a:pt x="347" y="528"/>
                    </a:lnTo>
                    <a:lnTo>
                      <a:pt x="345" y="528"/>
                    </a:lnTo>
                    <a:lnTo>
                      <a:pt x="340" y="528"/>
                    </a:lnTo>
                    <a:lnTo>
                      <a:pt x="333" y="533"/>
                    </a:lnTo>
                    <a:lnTo>
                      <a:pt x="326" y="537"/>
                    </a:lnTo>
                    <a:lnTo>
                      <a:pt x="324" y="540"/>
                    </a:lnTo>
                    <a:lnTo>
                      <a:pt x="328" y="542"/>
                    </a:lnTo>
                    <a:lnTo>
                      <a:pt x="331" y="549"/>
                    </a:lnTo>
                    <a:lnTo>
                      <a:pt x="328" y="551"/>
                    </a:lnTo>
                    <a:lnTo>
                      <a:pt x="324" y="556"/>
                    </a:lnTo>
                    <a:lnTo>
                      <a:pt x="314" y="561"/>
                    </a:lnTo>
                    <a:lnTo>
                      <a:pt x="307" y="563"/>
                    </a:lnTo>
                    <a:lnTo>
                      <a:pt x="307" y="566"/>
                    </a:lnTo>
                    <a:lnTo>
                      <a:pt x="295" y="573"/>
                    </a:lnTo>
                    <a:lnTo>
                      <a:pt x="288" y="575"/>
                    </a:lnTo>
                    <a:lnTo>
                      <a:pt x="281" y="580"/>
                    </a:lnTo>
                    <a:lnTo>
                      <a:pt x="279" y="580"/>
                    </a:lnTo>
                    <a:lnTo>
                      <a:pt x="274" y="580"/>
                    </a:lnTo>
                    <a:lnTo>
                      <a:pt x="274" y="575"/>
                    </a:lnTo>
                    <a:lnTo>
                      <a:pt x="274" y="570"/>
                    </a:lnTo>
                    <a:lnTo>
                      <a:pt x="272" y="568"/>
                    </a:lnTo>
                    <a:lnTo>
                      <a:pt x="269" y="566"/>
                    </a:lnTo>
                    <a:lnTo>
                      <a:pt x="272" y="563"/>
                    </a:lnTo>
                    <a:lnTo>
                      <a:pt x="269" y="561"/>
                    </a:lnTo>
                    <a:lnTo>
                      <a:pt x="272" y="559"/>
                    </a:lnTo>
                    <a:lnTo>
                      <a:pt x="276" y="556"/>
                    </a:lnTo>
                    <a:lnTo>
                      <a:pt x="279" y="556"/>
                    </a:lnTo>
                    <a:lnTo>
                      <a:pt x="281" y="551"/>
                    </a:lnTo>
                    <a:lnTo>
                      <a:pt x="276" y="551"/>
                    </a:lnTo>
                    <a:lnTo>
                      <a:pt x="267" y="556"/>
                    </a:lnTo>
                    <a:lnTo>
                      <a:pt x="262" y="559"/>
                    </a:lnTo>
                    <a:lnTo>
                      <a:pt x="257" y="561"/>
                    </a:lnTo>
                    <a:lnTo>
                      <a:pt x="257" y="556"/>
                    </a:lnTo>
                    <a:lnTo>
                      <a:pt x="257" y="554"/>
                    </a:lnTo>
                    <a:lnTo>
                      <a:pt x="264" y="551"/>
                    </a:lnTo>
                    <a:lnTo>
                      <a:pt x="264" y="549"/>
                    </a:lnTo>
                    <a:lnTo>
                      <a:pt x="262" y="549"/>
                    </a:lnTo>
                    <a:lnTo>
                      <a:pt x="260" y="549"/>
                    </a:lnTo>
                    <a:lnTo>
                      <a:pt x="262" y="544"/>
                    </a:lnTo>
                    <a:lnTo>
                      <a:pt x="264" y="542"/>
                    </a:lnTo>
                    <a:lnTo>
                      <a:pt x="267" y="540"/>
                    </a:lnTo>
                    <a:lnTo>
                      <a:pt x="272" y="537"/>
                    </a:lnTo>
                    <a:lnTo>
                      <a:pt x="276" y="535"/>
                    </a:lnTo>
                    <a:lnTo>
                      <a:pt x="281" y="533"/>
                    </a:lnTo>
                    <a:lnTo>
                      <a:pt x="283" y="533"/>
                    </a:lnTo>
                    <a:lnTo>
                      <a:pt x="286" y="530"/>
                    </a:lnTo>
                    <a:lnTo>
                      <a:pt x="283" y="533"/>
                    </a:lnTo>
                    <a:lnTo>
                      <a:pt x="281" y="533"/>
                    </a:lnTo>
                    <a:lnTo>
                      <a:pt x="283" y="525"/>
                    </a:lnTo>
                    <a:lnTo>
                      <a:pt x="283" y="523"/>
                    </a:lnTo>
                    <a:lnTo>
                      <a:pt x="286" y="521"/>
                    </a:lnTo>
                    <a:lnTo>
                      <a:pt x="286" y="518"/>
                    </a:lnTo>
                    <a:lnTo>
                      <a:pt x="286" y="516"/>
                    </a:lnTo>
                    <a:lnTo>
                      <a:pt x="290" y="518"/>
                    </a:lnTo>
                    <a:lnTo>
                      <a:pt x="290" y="518"/>
                    </a:lnTo>
                    <a:lnTo>
                      <a:pt x="293" y="516"/>
                    </a:lnTo>
                    <a:lnTo>
                      <a:pt x="290" y="516"/>
                    </a:lnTo>
                    <a:lnTo>
                      <a:pt x="290" y="514"/>
                    </a:lnTo>
                    <a:lnTo>
                      <a:pt x="290" y="509"/>
                    </a:lnTo>
                    <a:lnTo>
                      <a:pt x="293" y="507"/>
                    </a:lnTo>
                    <a:lnTo>
                      <a:pt x="295" y="504"/>
                    </a:lnTo>
                    <a:lnTo>
                      <a:pt x="298" y="502"/>
                    </a:lnTo>
                    <a:lnTo>
                      <a:pt x="300" y="497"/>
                    </a:lnTo>
                    <a:lnTo>
                      <a:pt x="305" y="495"/>
                    </a:lnTo>
                    <a:lnTo>
                      <a:pt x="305" y="492"/>
                    </a:lnTo>
                    <a:lnTo>
                      <a:pt x="305" y="490"/>
                    </a:lnTo>
                    <a:lnTo>
                      <a:pt x="307" y="488"/>
                    </a:lnTo>
                    <a:lnTo>
                      <a:pt x="312" y="490"/>
                    </a:lnTo>
                    <a:lnTo>
                      <a:pt x="312" y="488"/>
                    </a:lnTo>
                    <a:lnTo>
                      <a:pt x="307" y="485"/>
                    </a:lnTo>
                    <a:lnTo>
                      <a:pt x="305" y="483"/>
                    </a:lnTo>
                    <a:lnTo>
                      <a:pt x="312" y="483"/>
                    </a:lnTo>
                    <a:lnTo>
                      <a:pt x="316" y="478"/>
                    </a:lnTo>
                    <a:lnTo>
                      <a:pt x="321" y="478"/>
                    </a:lnTo>
                    <a:lnTo>
                      <a:pt x="321" y="473"/>
                    </a:lnTo>
                    <a:lnTo>
                      <a:pt x="326" y="476"/>
                    </a:lnTo>
                    <a:lnTo>
                      <a:pt x="328" y="476"/>
                    </a:lnTo>
                    <a:lnTo>
                      <a:pt x="331" y="473"/>
                    </a:lnTo>
                    <a:lnTo>
                      <a:pt x="328" y="469"/>
                    </a:lnTo>
                    <a:lnTo>
                      <a:pt x="328" y="466"/>
                    </a:lnTo>
                    <a:lnTo>
                      <a:pt x="331" y="466"/>
                    </a:lnTo>
                    <a:lnTo>
                      <a:pt x="333" y="469"/>
                    </a:lnTo>
                    <a:lnTo>
                      <a:pt x="335" y="471"/>
                    </a:lnTo>
                    <a:lnTo>
                      <a:pt x="335" y="476"/>
                    </a:lnTo>
                    <a:lnTo>
                      <a:pt x="340" y="480"/>
                    </a:lnTo>
                    <a:lnTo>
                      <a:pt x="340" y="483"/>
                    </a:lnTo>
                    <a:lnTo>
                      <a:pt x="345" y="483"/>
                    </a:lnTo>
                    <a:lnTo>
                      <a:pt x="347" y="485"/>
                    </a:lnTo>
                    <a:lnTo>
                      <a:pt x="352" y="485"/>
                    </a:lnTo>
                    <a:lnTo>
                      <a:pt x="352" y="483"/>
                    </a:lnTo>
                    <a:lnTo>
                      <a:pt x="354" y="476"/>
                    </a:lnTo>
                    <a:lnTo>
                      <a:pt x="359" y="476"/>
                    </a:lnTo>
                    <a:lnTo>
                      <a:pt x="361" y="473"/>
                    </a:lnTo>
                    <a:lnTo>
                      <a:pt x="361" y="471"/>
                    </a:lnTo>
                    <a:lnTo>
                      <a:pt x="357" y="471"/>
                    </a:lnTo>
                    <a:lnTo>
                      <a:pt x="357" y="469"/>
                    </a:lnTo>
                    <a:lnTo>
                      <a:pt x="352" y="464"/>
                    </a:lnTo>
                    <a:lnTo>
                      <a:pt x="352" y="459"/>
                    </a:lnTo>
                    <a:lnTo>
                      <a:pt x="354" y="454"/>
                    </a:lnTo>
                    <a:lnTo>
                      <a:pt x="359" y="452"/>
                    </a:lnTo>
                    <a:lnTo>
                      <a:pt x="364" y="450"/>
                    </a:lnTo>
                    <a:lnTo>
                      <a:pt x="369" y="447"/>
                    </a:lnTo>
                    <a:lnTo>
                      <a:pt x="369" y="445"/>
                    </a:lnTo>
                    <a:lnTo>
                      <a:pt x="366" y="445"/>
                    </a:lnTo>
                    <a:lnTo>
                      <a:pt x="364" y="445"/>
                    </a:lnTo>
                    <a:lnTo>
                      <a:pt x="359" y="445"/>
                    </a:lnTo>
                    <a:lnTo>
                      <a:pt x="357" y="445"/>
                    </a:lnTo>
                    <a:lnTo>
                      <a:pt x="352" y="450"/>
                    </a:lnTo>
                    <a:lnTo>
                      <a:pt x="350" y="452"/>
                    </a:lnTo>
                    <a:lnTo>
                      <a:pt x="345" y="452"/>
                    </a:lnTo>
                    <a:lnTo>
                      <a:pt x="345" y="450"/>
                    </a:lnTo>
                    <a:lnTo>
                      <a:pt x="352" y="447"/>
                    </a:lnTo>
                    <a:lnTo>
                      <a:pt x="352" y="445"/>
                    </a:lnTo>
                    <a:lnTo>
                      <a:pt x="350" y="445"/>
                    </a:lnTo>
                    <a:lnTo>
                      <a:pt x="345" y="443"/>
                    </a:lnTo>
                    <a:lnTo>
                      <a:pt x="347" y="440"/>
                    </a:lnTo>
                    <a:lnTo>
                      <a:pt x="350" y="438"/>
                    </a:lnTo>
                    <a:lnTo>
                      <a:pt x="357" y="433"/>
                    </a:lnTo>
                    <a:lnTo>
                      <a:pt x="361" y="431"/>
                    </a:lnTo>
                    <a:lnTo>
                      <a:pt x="366" y="428"/>
                    </a:lnTo>
                    <a:lnTo>
                      <a:pt x="369" y="431"/>
                    </a:lnTo>
                    <a:lnTo>
                      <a:pt x="371" y="428"/>
                    </a:lnTo>
                    <a:lnTo>
                      <a:pt x="369" y="428"/>
                    </a:lnTo>
                    <a:lnTo>
                      <a:pt x="364" y="428"/>
                    </a:lnTo>
                    <a:lnTo>
                      <a:pt x="369" y="424"/>
                    </a:lnTo>
                    <a:lnTo>
                      <a:pt x="369" y="426"/>
                    </a:lnTo>
                    <a:lnTo>
                      <a:pt x="371" y="426"/>
                    </a:lnTo>
                    <a:lnTo>
                      <a:pt x="378" y="419"/>
                    </a:lnTo>
                    <a:lnTo>
                      <a:pt x="385" y="421"/>
                    </a:lnTo>
                    <a:lnTo>
                      <a:pt x="387" y="421"/>
                    </a:lnTo>
                    <a:lnTo>
                      <a:pt x="390" y="421"/>
                    </a:lnTo>
                    <a:lnTo>
                      <a:pt x="399" y="417"/>
                    </a:lnTo>
                    <a:lnTo>
                      <a:pt x="406" y="414"/>
                    </a:lnTo>
                    <a:lnTo>
                      <a:pt x="411" y="410"/>
                    </a:lnTo>
                    <a:lnTo>
                      <a:pt x="416" y="405"/>
                    </a:lnTo>
                    <a:lnTo>
                      <a:pt x="423" y="402"/>
                    </a:lnTo>
                    <a:lnTo>
                      <a:pt x="421" y="400"/>
                    </a:lnTo>
                    <a:lnTo>
                      <a:pt x="411" y="407"/>
                    </a:lnTo>
                    <a:lnTo>
                      <a:pt x="404" y="412"/>
                    </a:lnTo>
                    <a:lnTo>
                      <a:pt x="402" y="412"/>
                    </a:lnTo>
                    <a:lnTo>
                      <a:pt x="397" y="410"/>
                    </a:lnTo>
                    <a:lnTo>
                      <a:pt x="399" y="407"/>
                    </a:lnTo>
                    <a:lnTo>
                      <a:pt x="402" y="405"/>
                    </a:lnTo>
                    <a:lnTo>
                      <a:pt x="402" y="402"/>
                    </a:lnTo>
                    <a:lnTo>
                      <a:pt x="397" y="402"/>
                    </a:lnTo>
                    <a:lnTo>
                      <a:pt x="397" y="400"/>
                    </a:lnTo>
                    <a:lnTo>
                      <a:pt x="397" y="398"/>
                    </a:lnTo>
                    <a:lnTo>
                      <a:pt x="402" y="395"/>
                    </a:lnTo>
                    <a:lnTo>
                      <a:pt x="402" y="393"/>
                    </a:lnTo>
                    <a:lnTo>
                      <a:pt x="399" y="393"/>
                    </a:lnTo>
                    <a:lnTo>
                      <a:pt x="392" y="395"/>
                    </a:lnTo>
                    <a:lnTo>
                      <a:pt x="395" y="398"/>
                    </a:lnTo>
                    <a:lnTo>
                      <a:pt x="390" y="400"/>
                    </a:lnTo>
                    <a:lnTo>
                      <a:pt x="387" y="402"/>
                    </a:lnTo>
                    <a:lnTo>
                      <a:pt x="385" y="400"/>
                    </a:lnTo>
                    <a:lnTo>
                      <a:pt x="385" y="395"/>
                    </a:lnTo>
                    <a:lnTo>
                      <a:pt x="387" y="391"/>
                    </a:lnTo>
                    <a:lnTo>
                      <a:pt x="390" y="386"/>
                    </a:lnTo>
                    <a:lnTo>
                      <a:pt x="395" y="381"/>
                    </a:lnTo>
                    <a:lnTo>
                      <a:pt x="397" y="379"/>
                    </a:lnTo>
                    <a:lnTo>
                      <a:pt x="397" y="376"/>
                    </a:lnTo>
                    <a:lnTo>
                      <a:pt x="392" y="379"/>
                    </a:lnTo>
                    <a:lnTo>
                      <a:pt x="395" y="372"/>
                    </a:lnTo>
                    <a:lnTo>
                      <a:pt x="395" y="367"/>
                    </a:lnTo>
                    <a:lnTo>
                      <a:pt x="395" y="365"/>
                    </a:lnTo>
                    <a:lnTo>
                      <a:pt x="397" y="365"/>
                    </a:lnTo>
                    <a:lnTo>
                      <a:pt x="399" y="372"/>
                    </a:lnTo>
                    <a:lnTo>
                      <a:pt x="402" y="374"/>
                    </a:lnTo>
                    <a:lnTo>
                      <a:pt x="404" y="379"/>
                    </a:lnTo>
                    <a:lnTo>
                      <a:pt x="406" y="379"/>
                    </a:lnTo>
                    <a:lnTo>
                      <a:pt x="409" y="381"/>
                    </a:lnTo>
                    <a:lnTo>
                      <a:pt x="411" y="383"/>
                    </a:lnTo>
                    <a:lnTo>
                      <a:pt x="413" y="381"/>
                    </a:lnTo>
                    <a:lnTo>
                      <a:pt x="411" y="379"/>
                    </a:lnTo>
                    <a:lnTo>
                      <a:pt x="409" y="374"/>
                    </a:lnTo>
                    <a:lnTo>
                      <a:pt x="406" y="374"/>
                    </a:lnTo>
                    <a:lnTo>
                      <a:pt x="402" y="369"/>
                    </a:lnTo>
                    <a:lnTo>
                      <a:pt x="402" y="365"/>
                    </a:lnTo>
                    <a:lnTo>
                      <a:pt x="399" y="360"/>
                    </a:lnTo>
                    <a:lnTo>
                      <a:pt x="406" y="353"/>
                    </a:lnTo>
                    <a:lnTo>
                      <a:pt x="409" y="348"/>
                    </a:lnTo>
                    <a:lnTo>
                      <a:pt x="411" y="346"/>
                    </a:lnTo>
                    <a:lnTo>
                      <a:pt x="411" y="343"/>
                    </a:lnTo>
                    <a:lnTo>
                      <a:pt x="413" y="336"/>
                    </a:lnTo>
                    <a:lnTo>
                      <a:pt x="416" y="331"/>
                    </a:lnTo>
                    <a:lnTo>
                      <a:pt x="421" y="329"/>
                    </a:lnTo>
                    <a:lnTo>
                      <a:pt x="423" y="327"/>
                    </a:lnTo>
                    <a:lnTo>
                      <a:pt x="428" y="329"/>
                    </a:lnTo>
                    <a:lnTo>
                      <a:pt x="430" y="331"/>
                    </a:lnTo>
                    <a:lnTo>
                      <a:pt x="432" y="334"/>
                    </a:lnTo>
                    <a:lnTo>
                      <a:pt x="435" y="334"/>
                    </a:lnTo>
                    <a:lnTo>
                      <a:pt x="437" y="331"/>
                    </a:lnTo>
                    <a:lnTo>
                      <a:pt x="430" y="329"/>
                    </a:lnTo>
                    <a:lnTo>
                      <a:pt x="428" y="327"/>
                    </a:lnTo>
                    <a:lnTo>
                      <a:pt x="425" y="324"/>
                    </a:lnTo>
                    <a:lnTo>
                      <a:pt x="430" y="322"/>
                    </a:lnTo>
                    <a:lnTo>
                      <a:pt x="430" y="317"/>
                    </a:lnTo>
                    <a:lnTo>
                      <a:pt x="428" y="317"/>
                    </a:lnTo>
                    <a:lnTo>
                      <a:pt x="418" y="315"/>
                    </a:lnTo>
                    <a:lnTo>
                      <a:pt x="416" y="312"/>
                    </a:lnTo>
                    <a:lnTo>
                      <a:pt x="423" y="308"/>
                    </a:lnTo>
                    <a:lnTo>
                      <a:pt x="432" y="305"/>
                    </a:lnTo>
                    <a:lnTo>
                      <a:pt x="437" y="305"/>
                    </a:lnTo>
                    <a:lnTo>
                      <a:pt x="442" y="301"/>
                    </a:lnTo>
                    <a:lnTo>
                      <a:pt x="444" y="298"/>
                    </a:lnTo>
                    <a:lnTo>
                      <a:pt x="447" y="298"/>
                    </a:lnTo>
                    <a:lnTo>
                      <a:pt x="449" y="301"/>
                    </a:lnTo>
                    <a:lnTo>
                      <a:pt x="454" y="298"/>
                    </a:lnTo>
                    <a:lnTo>
                      <a:pt x="456" y="301"/>
                    </a:lnTo>
                    <a:lnTo>
                      <a:pt x="458" y="303"/>
                    </a:lnTo>
                    <a:lnTo>
                      <a:pt x="456" y="308"/>
                    </a:lnTo>
                    <a:lnTo>
                      <a:pt x="458" y="308"/>
                    </a:lnTo>
                    <a:lnTo>
                      <a:pt x="463" y="305"/>
                    </a:lnTo>
                    <a:lnTo>
                      <a:pt x="466" y="305"/>
                    </a:lnTo>
                    <a:lnTo>
                      <a:pt x="468" y="305"/>
                    </a:lnTo>
                    <a:lnTo>
                      <a:pt x="468" y="305"/>
                    </a:lnTo>
                    <a:lnTo>
                      <a:pt x="463" y="303"/>
                    </a:lnTo>
                    <a:lnTo>
                      <a:pt x="461" y="303"/>
                    </a:lnTo>
                    <a:lnTo>
                      <a:pt x="461" y="303"/>
                    </a:lnTo>
                    <a:lnTo>
                      <a:pt x="461" y="301"/>
                    </a:lnTo>
                    <a:lnTo>
                      <a:pt x="463" y="298"/>
                    </a:lnTo>
                    <a:lnTo>
                      <a:pt x="468" y="301"/>
                    </a:lnTo>
                    <a:lnTo>
                      <a:pt x="470" y="301"/>
                    </a:lnTo>
                    <a:lnTo>
                      <a:pt x="473" y="298"/>
                    </a:lnTo>
                    <a:lnTo>
                      <a:pt x="475" y="294"/>
                    </a:lnTo>
                    <a:lnTo>
                      <a:pt x="480" y="291"/>
                    </a:lnTo>
                    <a:lnTo>
                      <a:pt x="477" y="291"/>
                    </a:lnTo>
                    <a:lnTo>
                      <a:pt x="475" y="291"/>
                    </a:lnTo>
                    <a:lnTo>
                      <a:pt x="473" y="296"/>
                    </a:lnTo>
                    <a:lnTo>
                      <a:pt x="466" y="296"/>
                    </a:lnTo>
                    <a:lnTo>
                      <a:pt x="461" y="298"/>
                    </a:lnTo>
                    <a:lnTo>
                      <a:pt x="456" y="296"/>
                    </a:lnTo>
                    <a:lnTo>
                      <a:pt x="449" y="298"/>
                    </a:lnTo>
                    <a:lnTo>
                      <a:pt x="444" y="298"/>
                    </a:lnTo>
                    <a:lnTo>
                      <a:pt x="439" y="301"/>
                    </a:lnTo>
                    <a:lnTo>
                      <a:pt x="435" y="301"/>
                    </a:lnTo>
                    <a:lnTo>
                      <a:pt x="432" y="301"/>
                    </a:lnTo>
                    <a:lnTo>
                      <a:pt x="432" y="298"/>
                    </a:lnTo>
                    <a:lnTo>
                      <a:pt x="437" y="296"/>
                    </a:lnTo>
                    <a:lnTo>
                      <a:pt x="444" y="294"/>
                    </a:lnTo>
                    <a:lnTo>
                      <a:pt x="449" y="291"/>
                    </a:lnTo>
                    <a:lnTo>
                      <a:pt x="451" y="289"/>
                    </a:lnTo>
                    <a:lnTo>
                      <a:pt x="449" y="289"/>
                    </a:lnTo>
                    <a:lnTo>
                      <a:pt x="442" y="291"/>
                    </a:lnTo>
                    <a:lnTo>
                      <a:pt x="437" y="291"/>
                    </a:lnTo>
                    <a:lnTo>
                      <a:pt x="435" y="289"/>
                    </a:lnTo>
                    <a:lnTo>
                      <a:pt x="432" y="284"/>
                    </a:lnTo>
                    <a:lnTo>
                      <a:pt x="437" y="282"/>
                    </a:lnTo>
                    <a:lnTo>
                      <a:pt x="439" y="277"/>
                    </a:lnTo>
                    <a:lnTo>
                      <a:pt x="437" y="272"/>
                    </a:lnTo>
                    <a:lnTo>
                      <a:pt x="432" y="268"/>
                    </a:lnTo>
                    <a:lnTo>
                      <a:pt x="432" y="265"/>
                    </a:lnTo>
                    <a:lnTo>
                      <a:pt x="437" y="265"/>
                    </a:lnTo>
                    <a:lnTo>
                      <a:pt x="442" y="268"/>
                    </a:lnTo>
                    <a:lnTo>
                      <a:pt x="442" y="270"/>
                    </a:lnTo>
                    <a:lnTo>
                      <a:pt x="444" y="272"/>
                    </a:lnTo>
                    <a:lnTo>
                      <a:pt x="447" y="270"/>
                    </a:lnTo>
                    <a:lnTo>
                      <a:pt x="444" y="268"/>
                    </a:lnTo>
                    <a:lnTo>
                      <a:pt x="447" y="265"/>
                    </a:lnTo>
                    <a:lnTo>
                      <a:pt x="454" y="265"/>
                    </a:lnTo>
                    <a:lnTo>
                      <a:pt x="454" y="263"/>
                    </a:lnTo>
                    <a:lnTo>
                      <a:pt x="447" y="263"/>
                    </a:lnTo>
                    <a:lnTo>
                      <a:pt x="444" y="265"/>
                    </a:lnTo>
                    <a:lnTo>
                      <a:pt x="442" y="263"/>
                    </a:lnTo>
                    <a:lnTo>
                      <a:pt x="442" y="258"/>
                    </a:lnTo>
                    <a:lnTo>
                      <a:pt x="444" y="256"/>
                    </a:lnTo>
                    <a:lnTo>
                      <a:pt x="442" y="253"/>
                    </a:lnTo>
                    <a:lnTo>
                      <a:pt x="442" y="251"/>
                    </a:lnTo>
                    <a:lnTo>
                      <a:pt x="447" y="251"/>
                    </a:lnTo>
                    <a:lnTo>
                      <a:pt x="449" y="251"/>
                    </a:lnTo>
                    <a:lnTo>
                      <a:pt x="451" y="249"/>
                    </a:lnTo>
                    <a:lnTo>
                      <a:pt x="447" y="249"/>
                    </a:lnTo>
                    <a:lnTo>
                      <a:pt x="444" y="246"/>
                    </a:lnTo>
                    <a:lnTo>
                      <a:pt x="444" y="244"/>
                    </a:lnTo>
                    <a:lnTo>
                      <a:pt x="449" y="244"/>
                    </a:lnTo>
                    <a:lnTo>
                      <a:pt x="456" y="246"/>
                    </a:lnTo>
                    <a:lnTo>
                      <a:pt x="456" y="246"/>
                    </a:lnTo>
                    <a:lnTo>
                      <a:pt x="456" y="242"/>
                    </a:lnTo>
                    <a:lnTo>
                      <a:pt x="456" y="239"/>
                    </a:lnTo>
                    <a:lnTo>
                      <a:pt x="461" y="239"/>
                    </a:lnTo>
                    <a:lnTo>
                      <a:pt x="463" y="237"/>
                    </a:lnTo>
                    <a:lnTo>
                      <a:pt x="466" y="239"/>
                    </a:lnTo>
                    <a:lnTo>
                      <a:pt x="468" y="237"/>
                    </a:lnTo>
                    <a:lnTo>
                      <a:pt x="466" y="234"/>
                    </a:lnTo>
                    <a:lnTo>
                      <a:pt x="463" y="232"/>
                    </a:lnTo>
                    <a:lnTo>
                      <a:pt x="463" y="230"/>
                    </a:lnTo>
                    <a:lnTo>
                      <a:pt x="461" y="227"/>
                    </a:lnTo>
                    <a:lnTo>
                      <a:pt x="458" y="227"/>
                    </a:lnTo>
                    <a:lnTo>
                      <a:pt x="458" y="225"/>
                    </a:lnTo>
                    <a:lnTo>
                      <a:pt x="458" y="223"/>
                    </a:lnTo>
                    <a:lnTo>
                      <a:pt x="463" y="223"/>
                    </a:lnTo>
                    <a:lnTo>
                      <a:pt x="468" y="223"/>
                    </a:lnTo>
                    <a:lnTo>
                      <a:pt x="473" y="218"/>
                    </a:lnTo>
                    <a:lnTo>
                      <a:pt x="477" y="215"/>
                    </a:lnTo>
                    <a:lnTo>
                      <a:pt x="477" y="218"/>
                    </a:lnTo>
                    <a:lnTo>
                      <a:pt x="480" y="218"/>
                    </a:lnTo>
                    <a:lnTo>
                      <a:pt x="477" y="213"/>
                    </a:lnTo>
                    <a:lnTo>
                      <a:pt x="480" y="208"/>
                    </a:lnTo>
                    <a:lnTo>
                      <a:pt x="482" y="211"/>
                    </a:lnTo>
                    <a:lnTo>
                      <a:pt x="482" y="215"/>
                    </a:lnTo>
                    <a:lnTo>
                      <a:pt x="484" y="218"/>
                    </a:lnTo>
                    <a:lnTo>
                      <a:pt x="487" y="218"/>
                    </a:lnTo>
                    <a:lnTo>
                      <a:pt x="489" y="215"/>
                    </a:lnTo>
                    <a:lnTo>
                      <a:pt x="492" y="213"/>
                    </a:lnTo>
                    <a:lnTo>
                      <a:pt x="489" y="208"/>
                    </a:lnTo>
                    <a:lnTo>
                      <a:pt x="492" y="201"/>
                    </a:lnTo>
                    <a:lnTo>
                      <a:pt x="494" y="199"/>
                    </a:lnTo>
                    <a:lnTo>
                      <a:pt x="501" y="199"/>
                    </a:lnTo>
                    <a:lnTo>
                      <a:pt x="503" y="194"/>
                    </a:lnTo>
                    <a:lnTo>
                      <a:pt x="508" y="197"/>
                    </a:lnTo>
                    <a:lnTo>
                      <a:pt x="510" y="194"/>
                    </a:lnTo>
                    <a:lnTo>
                      <a:pt x="515" y="194"/>
                    </a:lnTo>
                    <a:lnTo>
                      <a:pt x="520" y="194"/>
                    </a:lnTo>
                    <a:lnTo>
                      <a:pt x="527" y="197"/>
                    </a:lnTo>
                    <a:lnTo>
                      <a:pt x="529" y="199"/>
                    </a:lnTo>
                    <a:lnTo>
                      <a:pt x="534" y="199"/>
                    </a:lnTo>
                    <a:lnTo>
                      <a:pt x="536" y="201"/>
                    </a:lnTo>
                    <a:lnTo>
                      <a:pt x="534" y="206"/>
                    </a:lnTo>
                    <a:lnTo>
                      <a:pt x="536" y="208"/>
                    </a:lnTo>
                    <a:lnTo>
                      <a:pt x="539" y="208"/>
                    </a:lnTo>
                    <a:lnTo>
                      <a:pt x="539" y="201"/>
                    </a:lnTo>
                    <a:lnTo>
                      <a:pt x="539" y="199"/>
                    </a:lnTo>
                    <a:lnTo>
                      <a:pt x="536" y="194"/>
                    </a:lnTo>
                    <a:lnTo>
                      <a:pt x="534" y="192"/>
                    </a:lnTo>
                    <a:lnTo>
                      <a:pt x="529" y="189"/>
                    </a:lnTo>
                    <a:lnTo>
                      <a:pt x="527" y="192"/>
                    </a:lnTo>
                    <a:lnTo>
                      <a:pt x="522" y="189"/>
                    </a:lnTo>
                    <a:lnTo>
                      <a:pt x="525" y="185"/>
                    </a:lnTo>
                    <a:lnTo>
                      <a:pt x="518" y="187"/>
                    </a:lnTo>
                    <a:lnTo>
                      <a:pt x="513" y="187"/>
                    </a:lnTo>
                    <a:lnTo>
                      <a:pt x="508" y="192"/>
                    </a:lnTo>
                    <a:lnTo>
                      <a:pt x="506" y="192"/>
                    </a:lnTo>
                    <a:lnTo>
                      <a:pt x="506" y="187"/>
                    </a:lnTo>
                    <a:lnTo>
                      <a:pt x="503" y="189"/>
                    </a:lnTo>
                    <a:lnTo>
                      <a:pt x="496" y="189"/>
                    </a:lnTo>
                    <a:lnTo>
                      <a:pt x="492" y="192"/>
                    </a:lnTo>
                    <a:lnTo>
                      <a:pt x="492" y="189"/>
                    </a:lnTo>
                    <a:lnTo>
                      <a:pt x="499" y="182"/>
                    </a:lnTo>
                    <a:lnTo>
                      <a:pt x="503" y="178"/>
                    </a:lnTo>
                    <a:lnTo>
                      <a:pt x="506" y="173"/>
                    </a:lnTo>
                    <a:lnTo>
                      <a:pt x="508" y="168"/>
                    </a:lnTo>
                    <a:lnTo>
                      <a:pt x="506" y="166"/>
                    </a:lnTo>
                    <a:lnTo>
                      <a:pt x="510" y="161"/>
                    </a:lnTo>
                    <a:lnTo>
                      <a:pt x="515" y="156"/>
                    </a:lnTo>
                    <a:lnTo>
                      <a:pt x="520" y="154"/>
                    </a:lnTo>
                    <a:lnTo>
                      <a:pt x="522" y="156"/>
                    </a:lnTo>
                    <a:lnTo>
                      <a:pt x="525" y="161"/>
                    </a:lnTo>
                    <a:lnTo>
                      <a:pt x="527" y="163"/>
                    </a:lnTo>
                    <a:lnTo>
                      <a:pt x="529" y="163"/>
                    </a:lnTo>
                    <a:lnTo>
                      <a:pt x="534" y="163"/>
                    </a:lnTo>
                    <a:lnTo>
                      <a:pt x="539" y="168"/>
                    </a:lnTo>
                    <a:lnTo>
                      <a:pt x="539" y="171"/>
                    </a:lnTo>
                    <a:lnTo>
                      <a:pt x="541" y="168"/>
                    </a:lnTo>
                    <a:lnTo>
                      <a:pt x="541" y="166"/>
                    </a:lnTo>
                    <a:lnTo>
                      <a:pt x="544" y="163"/>
                    </a:lnTo>
                    <a:lnTo>
                      <a:pt x="546" y="161"/>
                    </a:lnTo>
                    <a:lnTo>
                      <a:pt x="544" y="161"/>
                    </a:lnTo>
                    <a:lnTo>
                      <a:pt x="541" y="163"/>
                    </a:lnTo>
                    <a:lnTo>
                      <a:pt x="536" y="161"/>
                    </a:lnTo>
                    <a:lnTo>
                      <a:pt x="532" y="161"/>
                    </a:lnTo>
                    <a:lnTo>
                      <a:pt x="529" y="159"/>
                    </a:lnTo>
                    <a:lnTo>
                      <a:pt x="527" y="156"/>
                    </a:lnTo>
                    <a:lnTo>
                      <a:pt x="529" y="154"/>
                    </a:lnTo>
                    <a:lnTo>
                      <a:pt x="527" y="152"/>
                    </a:lnTo>
                    <a:lnTo>
                      <a:pt x="525" y="152"/>
                    </a:lnTo>
                    <a:lnTo>
                      <a:pt x="529" y="147"/>
                    </a:lnTo>
                    <a:lnTo>
                      <a:pt x="532" y="140"/>
                    </a:lnTo>
                    <a:lnTo>
                      <a:pt x="534" y="142"/>
                    </a:lnTo>
                    <a:lnTo>
                      <a:pt x="536" y="144"/>
                    </a:lnTo>
                    <a:lnTo>
                      <a:pt x="539" y="144"/>
                    </a:lnTo>
                    <a:lnTo>
                      <a:pt x="541" y="144"/>
                    </a:lnTo>
                    <a:lnTo>
                      <a:pt x="539" y="142"/>
                    </a:lnTo>
                    <a:lnTo>
                      <a:pt x="536" y="140"/>
                    </a:lnTo>
                    <a:lnTo>
                      <a:pt x="539" y="137"/>
                    </a:lnTo>
                    <a:lnTo>
                      <a:pt x="541" y="137"/>
                    </a:lnTo>
                    <a:lnTo>
                      <a:pt x="544" y="137"/>
                    </a:lnTo>
                    <a:lnTo>
                      <a:pt x="546" y="140"/>
                    </a:lnTo>
                    <a:lnTo>
                      <a:pt x="548" y="140"/>
                    </a:lnTo>
                    <a:lnTo>
                      <a:pt x="551" y="140"/>
                    </a:lnTo>
                    <a:lnTo>
                      <a:pt x="544" y="135"/>
                    </a:lnTo>
                    <a:lnTo>
                      <a:pt x="539" y="133"/>
                    </a:lnTo>
                    <a:lnTo>
                      <a:pt x="536" y="130"/>
                    </a:lnTo>
                    <a:lnTo>
                      <a:pt x="534" y="130"/>
                    </a:lnTo>
                    <a:lnTo>
                      <a:pt x="532" y="135"/>
                    </a:lnTo>
                    <a:lnTo>
                      <a:pt x="527" y="140"/>
                    </a:lnTo>
                    <a:lnTo>
                      <a:pt x="522" y="144"/>
                    </a:lnTo>
                    <a:lnTo>
                      <a:pt x="518" y="149"/>
                    </a:lnTo>
                    <a:lnTo>
                      <a:pt x="513" y="149"/>
                    </a:lnTo>
                    <a:lnTo>
                      <a:pt x="510" y="147"/>
                    </a:lnTo>
                    <a:lnTo>
                      <a:pt x="510" y="147"/>
                    </a:lnTo>
                    <a:lnTo>
                      <a:pt x="515" y="144"/>
                    </a:lnTo>
                    <a:lnTo>
                      <a:pt x="515" y="142"/>
                    </a:lnTo>
                    <a:lnTo>
                      <a:pt x="513" y="142"/>
                    </a:lnTo>
                    <a:lnTo>
                      <a:pt x="510" y="142"/>
                    </a:lnTo>
                    <a:lnTo>
                      <a:pt x="513" y="140"/>
                    </a:lnTo>
                    <a:lnTo>
                      <a:pt x="515" y="140"/>
                    </a:lnTo>
                    <a:lnTo>
                      <a:pt x="520" y="140"/>
                    </a:lnTo>
                    <a:lnTo>
                      <a:pt x="522" y="137"/>
                    </a:lnTo>
                    <a:lnTo>
                      <a:pt x="520" y="135"/>
                    </a:lnTo>
                    <a:lnTo>
                      <a:pt x="518" y="135"/>
                    </a:lnTo>
                    <a:lnTo>
                      <a:pt x="515" y="137"/>
                    </a:lnTo>
                    <a:lnTo>
                      <a:pt x="515" y="135"/>
                    </a:lnTo>
                    <a:lnTo>
                      <a:pt x="513" y="133"/>
                    </a:lnTo>
                    <a:lnTo>
                      <a:pt x="510" y="133"/>
                    </a:lnTo>
                    <a:lnTo>
                      <a:pt x="513" y="128"/>
                    </a:lnTo>
                    <a:lnTo>
                      <a:pt x="515" y="126"/>
                    </a:lnTo>
                    <a:lnTo>
                      <a:pt x="520" y="123"/>
                    </a:lnTo>
                    <a:lnTo>
                      <a:pt x="525" y="123"/>
                    </a:lnTo>
                    <a:lnTo>
                      <a:pt x="527" y="123"/>
                    </a:lnTo>
                    <a:lnTo>
                      <a:pt x="529" y="123"/>
                    </a:lnTo>
                    <a:lnTo>
                      <a:pt x="534" y="121"/>
                    </a:lnTo>
                    <a:lnTo>
                      <a:pt x="539" y="118"/>
                    </a:lnTo>
                    <a:lnTo>
                      <a:pt x="541" y="118"/>
                    </a:lnTo>
                    <a:lnTo>
                      <a:pt x="546" y="116"/>
                    </a:lnTo>
                    <a:lnTo>
                      <a:pt x="548" y="114"/>
                    </a:lnTo>
                    <a:lnTo>
                      <a:pt x="551" y="116"/>
                    </a:lnTo>
                    <a:lnTo>
                      <a:pt x="553" y="118"/>
                    </a:lnTo>
                    <a:lnTo>
                      <a:pt x="555" y="121"/>
                    </a:lnTo>
                    <a:lnTo>
                      <a:pt x="555" y="118"/>
                    </a:lnTo>
                    <a:lnTo>
                      <a:pt x="555" y="116"/>
                    </a:lnTo>
                    <a:lnTo>
                      <a:pt x="558" y="114"/>
                    </a:lnTo>
                    <a:lnTo>
                      <a:pt x="560" y="111"/>
                    </a:lnTo>
                    <a:lnTo>
                      <a:pt x="558" y="109"/>
                    </a:lnTo>
                    <a:lnTo>
                      <a:pt x="553" y="107"/>
                    </a:lnTo>
                    <a:lnTo>
                      <a:pt x="546" y="107"/>
                    </a:lnTo>
                    <a:lnTo>
                      <a:pt x="544" y="107"/>
                    </a:lnTo>
                    <a:lnTo>
                      <a:pt x="541" y="104"/>
                    </a:lnTo>
                    <a:lnTo>
                      <a:pt x="541" y="102"/>
                    </a:lnTo>
                    <a:lnTo>
                      <a:pt x="536" y="107"/>
                    </a:lnTo>
                    <a:lnTo>
                      <a:pt x="536" y="109"/>
                    </a:lnTo>
                    <a:lnTo>
                      <a:pt x="534" y="111"/>
                    </a:lnTo>
                    <a:lnTo>
                      <a:pt x="532" y="109"/>
                    </a:lnTo>
                    <a:lnTo>
                      <a:pt x="532" y="107"/>
                    </a:lnTo>
                    <a:lnTo>
                      <a:pt x="532" y="104"/>
                    </a:lnTo>
                    <a:lnTo>
                      <a:pt x="534" y="100"/>
                    </a:lnTo>
                    <a:lnTo>
                      <a:pt x="539" y="97"/>
                    </a:lnTo>
                    <a:lnTo>
                      <a:pt x="541" y="100"/>
                    </a:lnTo>
                    <a:lnTo>
                      <a:pt x="544" y="97"/>
                    </a:lnTo>
                    <a:lnTo>
                      <a:pt x="544" y="95"/>
                    </a:lnTo>
                    <a:lnTo>
                      <a:pt x="546" y="92"/>
                    </a:lnTo>
                    <a:lnTo>
                      <a:pt x="548" y="97"/>
                    </a:lnTo>
                    <a:lnTo>
                      <a:pt x="546" y="102"/>
                    </a:lnTo>
                    <a:lnTo>
                      <a:pt x="548" y="102"/>
                    </a:lnTo>
                    <a:lnTo>
                      <a:pt x="551" y="102"/>
                    </a:lnTo>
                    <a:lnTo>
                      <a:pt x="555" y="100"/>
                    </a:lnTo>
                    <a:lnTo>
                      <a:pt x="555" y="95"/>
                    </a:lnTo>
                    <a:lnTo>
                      <a:pt x="553" y="92"/>
                    </a:lnTo>
                    <a:lnTo>
                      <a:pt x="558" y="90"/>
                    </a:lnTo>
                    <a:lnTo>
                      <a:pt x="558" y="88"/>
                    </a:lnTo>
                    <a:lnTo>
                      <a:pt x="558" y="85"/>
                    </a:lnTo>
                    <a:lnTo>
                      <a:pt x="560" y="83"/>
                    </a:lnTo>
                    <a:lnTo>
                      <a:pt x="562" y="85"/>
                    </a:lnTo>
                    <a:lnTo>
                      <a:pt x="565" y="88"/>
                    </a:lnTo>
                    <a:lnTo>
                      <a:pt x="565" y="95"/>
                    </a:lnTo>
                    <a:lnTo>
                      <a:pt x="565" y="104"/>
                    </a:lnTo>
                    <a:lnTo>
                      <a:pt x="562" y="107"/>
                    </a:lnTo>
                    <a:lnTo>
                      <a:pt x="567" y="109"/>
                    </a:lnTo>
                    <a:lnTo>
                      <a:pt x="570" y="116"/>
                    </a:lnTo>
                    <a:lnTo>
                      <a:pt x="570" y="121"/>
                    </a:lnTo>
                    <a:lnTo>
                      <a:pt x="570" y="123"/>
                    </a:lnTo>
                    <a:lnTo>
                      <a:pt x="572" y="123"/>
                    </a:lnTo>
                    <a:lnTo>
                      <a:pt x="574" y="126"/>
                    </a:lnTo>
                    <a:lnTo>
                      <a:pt x="577" y="128"/>
                    </a:lnTo>
                    <a:lnTo>
                      <a:pt x="579" y="126"/>
                    </a:lnTo>
                    <a:lnTo>
                      <a:pt x="577" y="123"/>
                    </a:lnTo>
                    <a:lnTo>
                      <a:pt x="570" y="121"/>
                    </a:lnTo>
                    <a:lnTo>
                      <a:pt x="572" y="114"/>
                    </a:lnTo>
                    <a:lnTo>
                      <a:pt x="570" y="109"/>
                    </a:lnTo>
                    <a:lnTo>
                      <a:pt x="574" y="109"/>
                    </a:lnTo>
                    <a:lnTo>
                      <a:pt x="574" y="107"/>
                    </a:lnTo>
                    <a:lnTo>
                      <a:pt x="577" y="104"/>
                    </a:lnTo>
                    <a:lnTo>
                      <a:pt x="579" y="102"/>
                    </a:lnTo>
                    <a:lnTo>
                      <a:pt x="579" y="100"/>
                    </a:lnTo>
                    <a:lnTo>
                      <a:pt x="577" y="102"/>
                    </a:lnTo>
                    <a:lnTo>
                      <a:pt x="572" y="97"/>
                    </a:lnTo>
                    <a:lnTo>
                      <a:pt x="574" y="92"/>
                    </a:lnTo>
                    <a:lnTo>
                      <a:pt x="579" y="92"/>
                    </a:lnTo>
                    <a:lnTo>
                      <a:pt x="579" y="88"/>
                    </a:lnTo>
                    <a:lnTo>
                      <a:pt x="577" y="88"/>
                    </a:lnTo>
                    <a:lnTo>
                      <a:pt x="572" y="88"/>
                    </a:lnTo>
                    <a:lnTo>
                      <a:pt x="570" y="90"/>
                    </a:lnTo>
                    <a:lnTo>
                      <a:pt x="567" y="88"/>
                    </a:lnTo>
                    <a:lnTo>
                      <a:pt x="574" y="85"/>
                    </a:lnTo>
                    <a:lnTo>
                      <a:pt x="574" y="83"/>
                    </a:lnTo>
                    <a:lnTo>
                      <a:pt x="572" y="83"/>
                    </a:lnTo>
                    <a:lnTo>
                      <a:pt x="570" y="83"/>
                    </a:lnTo>
                    <a:lnTo>
                      <a:pt x="565" y="81"/>
                    </a:lnTo>
                    <a:lnTo>
                      <a:pt x="567" y="78"/>
                    </a:lnTo>
                    <a:lnTo>
                      <a:pt x="570" y="76"/>
                    </a:lnTo>
                    <a:lnTo>
                      <a:pt x="572" y="73"/>
                    </a:lnTo>
                    <a:lnTo>
                      <a:pt x="570" y="71"/>
                    </a:lnTo>
                    <a:lnTo>
                      <a:pt x="579" y="69"/>
                    </a:lnTo>
                    <a:lnTo>
                      <a:pt x="584" y="66"/>
                    </a:lnTo>
                    <a:lnTo>
                      <a:pt x="589" y="66"/>
                    </a:lnTo>
                    <a:lnTo>
                      <a:pt x="591" y="66"/>
                    </a:lnTo>
                    <a:lnTo>
                      <a:pt x="596" y="69"/>
                    </a:lnTo>
                    <a:lnTo>
                      <a:pt x="596" y="73"/>
                    </a:lnTo>
                    <a:lnTo>
                      <a:pt x="598" y="73"/>
                    </a:lnTo>
                    <a:lnTo>
                      <a:pt x="600" y="69"/>
                    </a:lnTo>
                    <a:lnTo>
                      <a:pt x="605" y="69"/>
                    </a:lnTo>
                    <a:lnTo>
                      <a:pt x="607" y="73"/>
                    </a:lnTo>
                    <a:lnTo>
                      <a:pt x="607" y="78"/>
                    </a:lnTo>
                    <a:lnTo>
                      <a:pt x="610" y="81"/>
                    </a:lnTo>
                    <a:lnTo>
                      <a:pt x="612" y="83"/>
                    </a:lnTo>
                    <a:lnTo>
                      <a:pt x="615" y="83"/>
                    </a:lnTo>
                    <a:lnTo>
                      <a:pt x="615" y="81"/>
                    </a:lnTo>
                    <a:lnTo>
                      <a:pt x="610" y="76"/>
                    </a:lnTo>
                    <a:lnTo>
                      <a:pt x="610" y="73"/>
                    </a:lnTo>
                    <a:lnTo>
                      <a:pt x="610" y="66"/>
                    </a:lnTo>
                    <a:lnTo>
                      <a:pt x="612" y="66"/>
                    </a:lnTo>
                    <a:lnTo>
                      <a:pt x="615" y="66"/>
                    </a:lnTo>
                    <a:lnTo>
                      <a:pt x="619" y="64"/>
                    </a:lnTo>
                    <a:lnTo>
                      <a:pt x="626" y="64"/>
                    </a:lnTo>
                    <a:lnTo>
                      <a:pt x="626" y="62"/>
                    </a:lnTo>
                    <a:lnTo>
                      <a:pt x="622" y="62"/>
                    </a:lnTo>
                    <a:lnTo>
                      <a:pt x="619" y="62"/>
                    </a:lnTo>
                    <a:lnTo>
                      <a:pt x="617" y="59"/>
                    </a:lnTo>
                    <a:lnTo>
                      <a:pt x="619" y="57"/>
                    </a:lnTo>
                    <a:lnTo>
                      <a:pt x="619" y="55"/>
                    </a:lnTo>
                    <a:lnTo>
                      <a:pt x="619" y="52"/>
                    </a:lnTo>
                    <a:lnTo>
                      <a:pt x="615" y="57"/>
                    </a:lnTo>
                    <a:lnTo>
                      <a:pt x="607" y="62"/>
                    </a:lnTo>
                    <a:lnTo>
                      <a:pt x="600" y="62"/>
                    </a:lnTo>
                    <a:lnTo>
                      <a:pt x="600" y="62"/>
                    </a:lnTo>
                    <a:lnTo>
                      <a:pt x="603" y="59"/>
                    </a:lnTo>
                    <a:lnTo>
                      <a:pt x="603" y="57"/>
                    </a:lnTo>
                    <a:lnTo>
                      <a:pt x="598" y="57"/>
                    </a:lnTo>
                    <a:lnTo>
                      <a:pt x="596" y="59"/>
                    </a:lnTo>
                    <a:lnTo>
                      <a:pt x="596" y="59"/>
                    </a:lnTo>
                    <a:lnTo>
                      <a:pt x="586" y="62"/>
                    </a:lnTo>
                    <a:lnTo>
                      <a:pt x="581" y="62"/>
                    </a:lnTo>
                    <a:lnTo>
                      <a:pt x="581" y="59"/>
                    </a:lnTo>
                    <a:lnTo>
                      <a:pt x="579" y="55"/>
                    </a:lnTo>
                    <a:lnTo>
                      <a:pt x="579" y="55"/>
                    </a:lnTo>
                    <a:lnTo>
                      <a:pt x="584" y="55"/>
                    </a:lnTo>
                    <a:lnTo>
                      <a:pt x="584" y="52"/>
                    </a:lnTo>
                    <a:lnTo>
                      <a:pt x="581" y="52"/>
                    </a:lnTo>
                    <a:lnTo>
                      <a:pt x="581" y="47"/>
                    </a:lnTo>
                    <a:lnTo>
                      <a:pt x="584" y="43"/>
                    </a:lnTo>
                    <a:lnTo>
                      <a:pt x="589" y="40"/>
                    </a:lnTo>
                    <a:lnTo>
                      <a:pt x="596" y="38"/>
                    </a:lnTo>
                    <a:lnTo>
                      <a:pt x="598" y="36"/>
                    </a:lnTo>
                    <a:lnTo>
                      <a:pt x="600" y="36"/>
                    </a:lnTo>
                    <a:lnTo>
                      <a:pt x="600" y="38"/>
                    </a:lnTo>
                    <a:lnTo>
                      <a:pt x="603" y="40"/>
                    </a:lnTo>
                    <a:lnTo>
                      <a:pt x="603" y="38"/>
                    </a:lnTo>
                    <a:lnTo>
                      <a:pt x="603" y="36"/>
                    </a:lnTo>
                    <a:lnTo>
                      <a:pt x="605" y="36"/>
                    </a:lnTo>
                    <a:lnTo>
                      <a:pt x="610" y="33"/>
                    </a:lnTo>
                    <a:lnTo>
                      <a:pt x="610" y="33"/>
                    </a:lnTo>
                    <a:lnTo>
                      <a:pt x="612" y="33"/>
                    </a:lnTo>
                    <a:lnTo>
                      <a:pt x="615" y="36"/>
                    </a:lnTo>
                    <a:lnTo>
                      <a:pt x="615" y="38"/>
                    </a:lnTo>
                    <a:lnTo>
                      <a:pt x="617" y="38"/>
                    </a:lnTo>
                    <a:lnTo>
                      <a:pt x="617" y="36"/>
                    </a:lnTo>
                    <a:lnTo>
                      <a:pt x="615" y="33"/>
                    </a:lnTo>
                    <a:lnTo>
                      <a:pt x="615" y="31"/>
                    </a:lnTo>
                    <a:lnTo>
                      <a:pt x="612" y="31"/>
                    </a:lnTo>
                    <a:lnTo>
                      <a:pt x="612" y="31"/>
                    </a:lnTo>
                    <a:lnTo>
                      <a:pt x="610" y="31"/>
                    </a:lnTo>
                    <a:lnTo>
                      <a:pt x="610" y="29"/>
                    </a:lnTo>
                    <a:lnTo>
                      <a:pt x="612" y="26"/>
                    </a:lnTo>
                    <a:lnTo>
                      <a:pt x="612" y="24"/>
                    </a:lnTo>
                    <a:lnTo>
                      <a:pt x="615" y="24"/>
                    </a:lnTo>
                    <a:lnTo>
                      <a:pt x="622" y="26"/>
                    </a:lnTo>
                    <a:lnTo>
                      <a:pt x="626" y="26"/>
                    </a:lnTo>
                    <a:lnTo>
                      <a:pt x="622" y="24"/>
                    </a:lnTo>
                    <a:lnTo>
                      <a:pt x="617" y="21"/>
                    </a:lnTo>
                    <a:lnTo>
                      <a:pt x="615" y="21"/>
                    </a:lnTo>
                    <a:lnTo>
                      <a:pt x="619" y="17"/>
                    </a:lnTo>
                    <a:lnTo>
                      <a:pt x="624" y="17"/>
                    </a:lnTo>
                    <a:lnTo>
                      <a:pt x="629" y="14"/>
                    </a:lnTo>
                    <a:lnTo>
                      <a:pt x="624" y="12"/>
                    </a:lnTo>
                    <a:lnTo>
                      <a:pt x="622" y="12"/>
                    </a:lnTo>
                    <a:lnTo>
                      <a:pt x="619" y="12"/>
                    </a:lnTo>
                    <a:lnTo>
                      <a:pt x="617" y="14"/>
                    </a:lnTo>
                    <a:lnTo>
                      <a:pt x="617" y="12"/>
                    </a:lnTo>
                    <a:lnTo>
                      <a:pt x="617" y="10"/>
                    </a:lnTo>
                    <a:lnTo>
                      <a:pt x="617" y="7"/>
                    </a:lnTo>
                    <a:lnTo>
                      <a:pt x="617" y="5"/>
                    </a:lnTo>
                    <a:lnTo>
                      <a:pt x="62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8" name="Freeform 674"/>
              <p:cNvSpPr>
                <a:spLocks/>
              </p:cNvSpPr>
              <p:nvPr/>
            </p:nvSpPr>
            <p:spPr bwMode="auto">
              <a:xfrm>
                <a:off x="3027" y="274"/>
                <a:ext cx="210" cy="149"/>
              </a:xfrm>
              <a:custGeom>
                <a:avLst/>
                <a:gdLst/>
                <a:ahLst/>
                <a:cxnLst>
                  <a:cxn ang="0">
                    <a:pos x="0" y="144"/>
                  </a:cxn>
                  <a:cxn ang="0">
                    <a:pos x="7" y="140"/>
                  </a:cxn>
                  <a:cxn ang="0">
                    <a:pos x="16" y="128"/>
                  </a:cxn>
                  <a:cxn ang="0">
                    <a:pos x="11" y="121"/>
                  </a:cxn>
                  <a:cxn ang="0">
                    <a:pos x="19" y="109"/>
                  </a:cxn>
                  <a:cxn ang="0">
                    <a:pos x="21" y="102"/>
                  </a:cxn>
                  <a:cxn ang="0">
                    <a:pos x="26" y="109"/>
                  </a:cxn>
                  <a:cxn ang="0">
                    <a:pos x="30" y="114"/>
                  </a:cxn>
                  <a:cxn ang="0">
                    <a:pos x="37" y="116"/>
                  </a:cxn>
                  <a:cxn ang="0">
                    <a:pos x="35" y="111"/>
                  </a:cxn>
                  <a:cxn ang="0">
                    <a:pos x="30" y="102"/>
                  </a:cxn>
                  <a:cxn ang="0">
                    <a:pos x="35" y="95"/>
                  </a:cxn>
                  <a:cxn ang="0">
                    <a:pos x="45" y="99"/>
                  </a:cxn>
                  <a:cxn ang="0">
                    <a:pos x="54" y="116"/>
                  </a:cxn>
                  <a:cxn ang="0">
                    <a:pos x="61" y="123"/>
                  </a:cxn>
                  <a:cxn ang="0">
                    <a:pos x="66" y="125"/>
                  </a:cxn>
                  <a:cxn ang="0">
                    <a:pos x="66" y="116"/>
                  </a:cxn>
                  <a:cxn ang="0">
                    <a:pos x="56" y="111"/>
                  </a:cxn>
                  <a:cxn ang="0">
                    <a:pos x="52" y="104"/>
                  </a:cxn>
                  <a:cxn ang="0">
                    <a:pos x="49" y="97"/>
                  </a:cxn>
                  <a:cxn ang="0">
                    <a:pos x="49" y="81"/>
                  </a:cxn>
                  <a:cxn ang="0">
                    <a:pos x="56" y="69"/>
                  </a:cxn>
                  <a:cxn ang="0">
                    <a:pos x="75" y="64"/>
                  </a:cxn>
                  <a:cxn ang="0">
                    <a:pos x="75" y="78"/>
                  </a:cxn>
                  <a:cxn ang="0">
                    <a:pos x="73" y="95"/>
                  </a:cxn>
                  <a:cxn ang="0">
                    <a:pos x="78" y="78"/>
                  </a:cxn>
                  <a:cxn ang="0">
                    <a:pos x="82" y="62"/>
                  </a:cxn>
                  <a:cxn ang="0">
                    <a:pos x="92" y="43"/>
                  </a:cxn>
                  <a:cxn ang="0">
                    <a:pos x="94" y="71"/>
                  </a:cxn>
                  <a:cxn ang="0">
                    <a:pos x="99" y="78"/>
                  </a:cxn>
                  <a:cxn ang="0">
                    <a:pos x="94" y="88"/>
                  </a:cxn>
                  <a:cxn ang="0">
                    <a:pos x="92" y="104"/>
                  </a:cxn>
                  <a:cxn ang="0">
                    <a:pos x="90" y="114"/>
                  </a:cxn>
                  <a:cxn ang="0">
                    <a:pos x="97" y="102"/>
                  </a:cxn>
                  <a:cxn ang="0">
                    <a:pos x="101" y="85"/>
                  </a:cxn>
                  <a:cxn ang="0">
                    <a:pos x="104" y="78"/>
                  </a:cxn>
                  <a:cxn ang="0">
                    <a:pos x="101" y="69"/>
                  </a:cxn>
                  <a:cxn ang="0">
                    <a:pos x="111" y="62"/>
                  </a:cxn>
                  <a:cxn ang="0">
                    <a:pos x="111" y="54"/>
                  </a:cxn>
                  <a:cxn ang="0">
                    <a:pos x="120" y="47"/>
                  </a:cxn>
                  <a:cxn ang="0">
                    <a:pos x="127" y="52"/>
                  </a:cxn>
                  <a:cxn ang="0">
                    <a:pos x="127" y="43"/>
                  </a:cxn>
                  <a:cxn ang="0">
                    <a:pos x="137" y="36"/>
                  </a:cxn>
                  <a:cxn ang="0">
                    <a:pos x="144" y="47"/>
                  </a:cxn>
                  <a:cxn ang="0">
                    <a:pos x="153" y="50"/>
                  </a:cxn>
                  <a:cxn ang="0">
                    <a:pos x="151" y="40"/>
                  </a:cxn>
                  <a:cxn ang="0">
                    <a:pos x="149" y="33"/>
                  </a:cxn>
                  <a:cxn ang="0">
                    <a:pos x="137" y="28"/>
                  </a:cxn>
                  <a:cxn ang="0">
                    <a:pos x="132" y="21"/>
                  </a:cxn>
                  <a:cxn ang="0">
                    <a:pos x="125" y="14"/>
                  </a:cxn>
                  <a:cxn ang="0">
                    <a:pos x="132" y="10"/>
                  </a:cxn>
                  <a:cxn ang="0">
                    <a:pos x="144" y="2"/>
                  </a:cxn>
                  <a:cxn ang="0">
                    <a:pos x="156" y="5"/>
                  </a:cxn>
                  <a:cxn ang="0">
                    <a:pos x="172" y="10"/>
                  </a:cxn>
                  <a:cxn ang="0">
                    <a:pos x="186" y="12"/>
                  </a:cxn>
                  <a:cxn ang="0">
                    <a:pos x="186" y="21"/>
                  </a:cxn>
                  <a:cxn ang="0">
                    <a:pos x="203" y="33"/>
                  </a:cxn>
                  <a:cxn ang="0">
                    <a:pos x="210" y="28"/>
                  </a:cxn>
                  <a:cxn ang="0">
                    <a:pos x="201" y="26"/>
                  </a:cxn>
                  <a:cxn ang="0">
                    <a:pos x="198" y="10"/>
                  </a:cxn>
                </a:cxnLst>
                <a:rect l="0" t="0" r="r" b="b"/>
                <a:pathLst>
                  <a:path w="210" h="149">
                    <a:moveTo>
                      <a:pt x="0" y="149"/>
                    </a:moveTo>
                    <a:lnTo>
                      <a:pt x="0" y="147"/>
                    </a:lnTo>
                    <a:lnTo>
                      <a:pt x="0" y="144"/>
                    </a:lnTo>
                    <a:lnTo>
                      <a:pt x="0" y="142"/>
                    </a:lnTo>
                    <a:lnTo>
                      <a:pt x="2" y="140"/>
                    </a:lnTo>
                    <a:lnTo>
                      <a:pt x="7" y="140"/>
                    </a:lnTo>
                    <a:lnTo>
                      <a:pt x="11" y="137"/>
                    </a:lnTo>
                    <a:lnTo>
                      <a:pt x="16" y="133"/>
                    </a:lnTo>
                    <a:lnTo>
                      <a:pt x="16" y="128"/>
                    </a:lnTo>
                    <a:lnTo>
                      <a:pt x="14" y="128"/>
                    </a:lnTo>
                    <a:lnTo>
                      <a:pt x="11" y="128"/>
                    </a:lnTo>
                    <a:lnTo>
                      <a:pt x="11" y="121"/>
                    </a:lnTo>
                    <a:lnTo>
                      <a:pt x="16" y="114"/>
                    </a:lnTo>
                    <a:lnTo>
                      <a:pt x="19" y="109"/>
                    </a:lnTo>
                    <a:lnTo>
                      <a:pt x="19" y="109"/>
                    </a:lnTo>
                    <a:lnTo>
                      <a:pt x="16" y="104"/>
                    </a:lnTo>
                    <a:lnTo>
                      <a:pt x="19" y="104"/>
                    </a:lnTo>
                    <a:lnTo>
                      <a:pt x="21" y="102"/>
                    </a:lnTo>
                    <a:lnTo>
                      <a:pt x="23" y="102"/>
                    </a:lnTo>
                    <a:lnTo>
                      <a:pt x="26" y="104"/>
                    </a:lnTo>
                    <a:lnTo>
                      <a:pt x="26" y="109"/>
                    </a:lnTo>
                    <a:lnTo>
                      <a:pt x="26" y="111"/>
                    </a:lnTo>
                    <a:lnTo>
                      <a:pt x="28" y="111"/>
                    </a:lnTo>
                    <a:lnTo>
                      <a:pt x="30" y="114"/>
                    </a:lnTo>
                    <a:lnTo>
                      <a:pt x="30" y="116"/>
                    </a:lnTo>
                    <a:lnTo>
                      <a:pt x="33" y="118"/>
                    </a:lnTo>
                    <a:lnTo>
                      <a:pt x="37" y="116"/>
                    </a:lnTo>
                    <a:lnTo>
                      <a:pt x="40" y="116"/>
                    </a:lnTo>
                    <a:lnTo>
                      <a:pt x="37" y="114"/>
                    </a:lnTo>
                    <a:lnTo>
                      <a:pt x="35" y="111"/>
                    </a:lnTo>
                    <a:lnTo>
                      <a:pt x="35" y="109"/>
                    </a:lnTo>
                    <a:lnTo>
                      <a:pt x="30" y="104"/>
                    </a:lnTo>
                    <a:lnTo>
                      <a:pt x="30" y="102"/>
                    </a:lnTo>
                    <a:lnTo>
                      <a:pt x="28" y="99"/>
                    </a:lnTo>
                    <a:lnTo>
                      <a:pt x="28" y="97"/>
                    </a:lnTo>
                    <a:lnTo>
                      <a:pt x="35" y="95"/>
                    </a:lnTo>
                    <a:lnTo>
                      <a:pt x="40" y="95"/>
                    </a:lnTo>
                    <a:lnTo>
                      <a:pt x="45" y="92"/>
                    </a:lnTo>
                    <a:lnTo>
                      <a:pt x="45" y="99"/>
                    </a:lnTo>
                    <a:lnTo>
                      <a:pt x="45" y="107"/>
                    </a:lnTo>
                    <a:lnTo>
                      <a:pt x="49" y="109"/>
                    </a:lnTo>
                    <a:lnTo>
                      <a:pt x="54" y="116"/>
                    </a:lnTo>
                    <a:lnTo>
                      <a:pt x="59" y="116"/>
                    </a:lnTo>
                    <a:lnTo>
                      <a:pt x="63" y="121"/>
                    </a:lnTo>
                    <a:lnTo>
                      <a:pt x="61" y="123"/>
                    </a:lnTo>
                    <a:lnTo>
                      <a:pt x="61" y="125"/>
                    </a:lnTo>
                    <a:lnTo>
                      <a:pt x="63" y="123"/>
                    </a:lnTo>
                    <a:lnTo>
                      <a:pt x="66" y="125"/>
                    </a:lnTo>
                    <a:lnTo>
                      <a:pt x="68" y="125"/>
                    </a:lnTo>
                    <a:lnTo>
                      <a:pt x="66" y="123"/>
                    </a:lnTo>
                    <a:lnTo>
                      <a:pt x="66" y="116"/>
                    </a:lnTo>
                    <a:lnTo>
                      <a:pt x="66" y="111"/>
                    </a:lnTo>
                    <a:lnTo>
                      <a:pt x="61" y="111"/>
                    </a:lnTo>
                    <a:lnTo>
                      <a:pt x="56" y="111"/>
                    </a:lnTo>
                    <a:lnTo>
                      <a:pt x="54" y="111"/>
                    </a:lnTo>
                    <a:lnTo>
                      <a:pt x="54" y="109"/>
                    </a:lnTo>
                    <a:lnTo>
                      <a:pt x="52" y="104"/>
                    </a:lnTo>
                    <a:lnTo>
                      <a:pt x="49" y="104"/>
                    </a:lnTo>
                    <a:lnTo>
                      <a:pt x="49" y="102"/>
                    </a:lnTo>
                    <a:lnTo>
                      <a:pt x="49" y="97"/>
                    </a:lnTo>
                    <a:lnTo>
                      <a:pt x="47" y="92"/>
                    </a:lnTo>
                    <a:lnTo>
                      <a:pt x="47" y="88"/>
                    </a:lnTo>
                    <a:lnTo>
                      <a:pt x="49" y="81"/>
                    </a:lnTo>
                    <a:lnTo>
                      <a:pt x="52" y="76"/>
                    </a:lnTo>
                    <a:lnTo>
                      <a:pt x="52" y="71"/>
                    </a:lnTo>
                    <a:lnTo>
                      <a:pt x="56" y="69"/>
                    </a:lnTo>
                    <a:lnTo>
                      <a:pt x="66" y="66"/>
                    </a:lnTo>
                    <a:lnTo>
                      <a:pt x="73" y="64"/>
                    </a:lnTo>
                    <a:lnTo>
                      <a:pt x="75" y="64"/>
                    </a:lnTo>
                    <a:lnTo>
                      <a:pt x="75" y="69"/>
                    </a:lnTo>
                    <a:lnTo>
                      <a:pt x="73" y="76"/>
                    </a:lnTo>
                    <a:lnTo>
                      <a:pt x="75" y="78"/>
                    </a:lnTo>
                    <a:lnTo>
                      <a:pt x="75" y="83"/>
                    </a:lnTo>
                    <a:lnTo>
                      <a:pt x="73" y="92"/>
                    </a:lnTo>
                    <a:lnTo>
                      <a:pt x="73" y="95"/>
                    </a:lnTo>
                    <a:lnTo>
                      <a:pt x="75" y="95"/>
                    </a:lnTo>
                    <a:lnTo>
                      <a:pt x="80" y="83"/>
                    </a:lnTo>
                    <a:lnTo>
                      <a:pt x="78" y="78"/>
                    </a:lnTo>
                    <a:lnTo>
                      <a:pt x="78" y="71"/>
                    </a:lnTo>
                    <a:lnTo>
                      <a:pt x="80" y="66"/>
                    </a:lnTo>
                    <a:lnTo>
                      <a:pt x="82" y="62"/>
                    </a:lnTo>
                    <a:lnTo>
                      <a:pt x="82" y="62"/>
                    </a:lnTo>
                    <a:lnTo>
                      <a:pt x="87" y="47"/>
                    </a:lnTo>
                    <a:lnTo>
                      <a:pt x="92" y="43"/>
                    </a:lnTo>
                    <a:lnTo>
                      <a:pt x="97" y="52"/>
                    </a:lnTo>
                    <a:lnTo>
                      <a:pt x="97" y="57"/>
                    </a:lnTo>
                    <a:lnTo>
                      <a:pt x="94" y="71"/>
                    </a:lnTo>
                    <a:lnTo>
                      <a:pt x="94" y="76"/>
                    </a:lnTo>
                    <a:lnTo>
                      <a:pt x="94" y="76"/>
                    </a:lnTo>
                    <a:lnTo>
                      <a:pt x="99" y="78"/>
                    </a:lnTo>
                    <a:lnTo>
                      <a:pt x="99" y="81"/>
                    </a:lnTo>
                    <a:lnTo>
                      <a:pt x="97" y="85"/>
                    </a:lnTo>
                    <a:lnTo>
                      <a:pt x="94" y="88"/>
                    </a:lnTo>
                    <a:lnTo>
                      <a:pt x="94" y="95"/>
                    </a:lnTo>
                    <a:lnTo>
                      <a:pt x="94" y="97"/>
                    </a:lnTo>
                    <a:lnTo>
                      <a:pt x="92" y="104"/>
                    </a:lnTo>
                    <a:lnTo>
                      <a:pt x="90" y="109"/>
                    </a:lnTo>
                    <a:lnTo>
                      <a:pt x="87" y="114"/>
                    </a:lnTo>
                    <a:lnTo>
                      <a:pt x="90" y="114"/>
                    </a:lnTo>
                    <a:lnTo>
                      <a:pt x="92" y="109"/>
                    </a:lnTo>
                    <a:lnTo>
                      <a:pt x="94" y="107"/>
                    </a:lnTo>
                    <a:lnTo>
                      <a:pt x="97" y="102"/>
                    </a:lnTo>
                    <a:lnTo>
                      <a:pt x="101" y="97"/>
                    </a:lnTo>
                    <a:lnTo>
                      <a:pt x="101" y="88"/>
                    </a:lnTo>
                    <a:lnTo>
                      <a:pt x="101" y="85"/>
                    </a:lnTo>
                    <a:lnTo>
                      <a:pt x="104" y="83"/>
                    </a:lnTo>
                    <a:lnTo>
                      <a:pt x="104" y="81"/>
                    </a:lnTo>
                    <a:lnTo>
                      <a:pt x="104" y="78"/>
                    </a:lnTo>
                    <a:lnTo>
                      <a:pt x="104" y="73"/>
                    </a:lnTo>
                    <a:lnTo>
                      <a:pt x="104" y="69"/>
                    </a:lnTo>
                    <a:lnTo>
                      <a:pt x="101" y="69"/>
                    </a:lnTo>
                    <a:lnTo>
                      <a:pt x="101" y="66"/>
                    </a:lnTo>
                    <a:lnTo>
                      <a:pt x="106" y="66"/>
                    </a:lnTo>
                    <a:lnTo>
                      <a:pt x="111" y="62"/>
                    </a:lnTo>
                    <a:lnTo>
                      <a:pt x="113" y="59"/>
                    </a:lnTo>
                    <a:lnTo>
                      <a:pt x="113" y="57"/>
                    </a:lnTo>
                    <a:lnTo>
                      <a:pt x="111" y="54"/>
                    </a:lnTo>
                    <a:lnTo>
                      <a:pt x="116" y="50"/>
                    </a:lnTo>
                    <a:lnTo>
                      <a:pt x="118" y="47"/>
                    </a:lnTo>
                    <a:lnTo>
                      <a:pt x="120" y="47"/>
                    </a:lnTo>
                    <a:lnTo>
                      <a:pt x="120" y="52"/>
                    </a:lnTo>
                    <a:lnTo>
                      <a:pt x="125" y="52"/>
                    </a:lnTo>
                    <a:lnTo>
                      <a:pt x="127" y="52"/>
                    </a:lnTo>
                    <a:lnTo>
                      <a:pt x="127" y="50"/>
                    </a:lnTo>
                    <a:lnTo>
                      <a:pt x="127" y="45"/>
                    </a:lnTo>
                    <a:lnTo>
                      <a:pt x="127" y="43"/>
                    </a:lnTo>
                    <a:lnTo>
                      <a:pt x="127" y="38"/>
                    </a:lnTo>
                    <a:lnTo>
                      <a:pt x="130" y="36"/>
                    </a:lnTo>
                    <a:lnTo>
                      <a:pt x="137" y="36"/>
                    </a:lnTo>
                    <a:lnTo>
                      <a:pt x="139" y="38"/>
                    </a:lnTo>
                    <a:lnTo>
                      <a:pt x="142" y="45"/>
                    </a:lnTo>
                    <a:lnTo>
                      <a:pt x="144" y="47"/>
                    </a:lnTo>
                    <a:lnTo>
                      <a:pt x="149" y="50"/>
                    </a:lnTo>
                    <a:lnTo>
                      <a:pt x="151" y="52"/>
                    </a:lnTo>
                    <a:lnTo>
                      <a:pt x="153" y="50"/>
                    </a:lnTo>
                    <a:lnTo>
                      <a:pt x="151" y="45"/>
                    </a:lnTo>
                    <a:lnTo>
                      <a:pt x="151" y="43"/>
                    </a:lnTo>
                    <a:lnTo>
                      <a:pt x="151" y="40"/>
                    </a:lnTo>
                    <a:lnTo>
                      <a:pt x="151" y="38"/>
                    </a:lnTo>
                    <a:lnTo>
                      <a:pt x="151" y="36"/>
                    </a:lnTo>
                    <a:lnTo>
                      <a:pt x="149" y="33"/>
                    </a:lnTo>
                    <a:lnTo>
                      <a:pt x="146" y="33"/>
                    </a:lnTo>
                    <a:lnTo>
                      <a:pt x="139" y="28"/>
                    </a:lnTo>
                    <a:lnTo>
                      <a:pt x="137" y="28"/>
                    </a:lnTo>
                    <a:lnTo>
                      <a:pt x="134" y="28"/>
                    </a:lnTo>
                    <a:lnTo>
                      <a:pt x="134" y="24"/>
                    </a:lnTo>
                    <a:lnTo>
                      <a:pt x="132" y="21"/>
                    </a:lnTo>
                    <a:lnTo>
                      <a:pt x="127" y="21"/>
                    </a:lnTo>
                    <a:lnTo>
                      <a:pt x="125" y="19"/>
                    </a:lnTo>
                    <a:lnTo>
                      <a:pt x="125" y="14"/>
                    </a:lnTo>
                    <a:lnTo>
                      <a:pt x="127" y="12"/>
                    </a:lnTo>
                    <a:lnTo>
                      <a:pt x="130" y="10"/>
                    </a:lnTo>
                    <a:lnTo>
                      <a:pt x="132" y="10"/>
                    </a:lnTo>
                    <a:lnTo>
                      <a:pt x="134" y="5"/>
                    </a:lnTo>
                    <a:lnTo>
                      <a:pt x="137" y="5"/>
                    </a:lnTo>
                    <a:lnTo>
                      <a:pt x="144" y="2"/>
                    </a:lnTo>
                    <a:lnTo>
                      <a:pt x="153" y="0"/>
                    </a:lnTo>
                    <a:lnTo>
                      <a:pt x="156" y="2"/>
                    </a:lnTo>
                    <a:lnTo>
                      <a:pt x="156" y="5"/>
                    </a:lnTo>
                    <a:lnTo>
                      <a:pt x="160" y="5"/>
                    </a:lnTo>
                    <a:lnTo>
                      <a:pt x="163" y="7"/>
                    </a:lnTo>
                    <a:lnTo>
                      <a:pt x="172" y="10"/>
                    </a:lnTo>
                    <a:lnTo>
                      <a:pt x="177" y="10"/>
                    </a:lnTo>
                    <a:lnTo>
                      <a:pt x="182" y="10"/>
                    </a:lnTo>
                    <a:lnTo>
                      <a:pt x="186" y="12"/>
                    </a:lnTo>
                    <a:lnTo>
                      <a:pt x="189" y="12"/>
                    </a:lnTo>
                    <a:lnTo>
                      <a:pt x="186" y="17"/>
                    </a:lnTo>
                    <a:lnTo>
                      <a:pt x="186" y="21"/>
                    </a:lnTo>
                    <a:lnTo>
                      <a:pt x="191" y="28"/>
                    </a:lnTo>
                    <a:lnTo>
                      <a:pt x="196" y="33"/>
                    </a:lnTo>
                    <a:lnTo>
                      <a:pt x="203" y="33"/>
                    </a:lnTo>
                    <a:lnTo>
                      <a:pt x="205" y="33"/>
                    </a:lnTo>
                    <a:lnTo>
                      <a:pt x="208" y="31"/>
                    </a:lnTo>
                    <a:lnTo>
                      <a:pt x="210" y="28"/>
                    </a:lnTo>
                    <a:lnTo>
                      <a:pt x="208" y="26"/>
                    </a:lnTo>
                    <a:lnTo>
                      <a:pt x="205" y="28"/>
                    </a:lnTo>
                    <a:lnTo>
                      <a:pt x="201" y="26"/>
                    </a:lnTo>
                    <a:lnTo>
                      <a:pt x="198" y="21"/>
                    </a:lnTo>
                    <a:lnTo>
                      <a:pt x="201" y="14"/>
                    </a:lnTo>
                    <a:lnTo>
                      <a:pt x="198" y="10"/>
                    </a:lnTo>
                    <a:lnTo>
                      <a:pt x="196" y="7"/>
                    </a:lnTo>
                    <a:lnTo>
                      <a:pt x="198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699" name="Freeform 675"/>
              <p:cNvSpPr>
                <a:spLocks/>
              </p:cNvSpPr>
              <p:nvPr/>
            </p:nvSpPr>
            <p:spPr bwMode="auto">
              <a:xfrm>
                <a:off x="3225" y="160"/>
                <a:ext cx="282" cy="133"/>
              </a:xfrm>
              <a:custGeom>
                <a:avLst/>
                <a:gdLst/>
                <a:ahLst/>
                <a:cxnLst>
                  <a:cxn ang="0">
                    <a:pos x="7" y="109"/>
                  </a:cxn>
                  <a:cxn ang="0">
                    <a:pos x="26" y="88"/>
                  </a:cxn>
                  <a:cxn ang="0">
                    <a:pos x="31" y="86"/>
                  </a:cxn>
                  <a:cxn ang="0">
                    <a:pos x="29" y="76"/>
                  </a:cxn>
                  <a:cxn ang="0">
                    <a:pos x="36" y="67"/>
                  </a:cxn>
                  <a:cxn ang="0">
                    <a:pos x="45" y="69"/>
                  </a:cxn>
                  <a:cxn ang="0">
                    <a:pos x="29" y="57"/>
                  </a:cxn>
                  <a:cxn ang="0">
                    <a:pos x="36" y="53"/>
                  </a:cxn>
                  <a:cxn ang="0">
                    <a:pos x="36" y="38"/>
                  </a:cxn>
                  <a:cxn ang="0">
                    <a:pos x="41" y="34"/>
                  </a:cxn>
                  <a:cxn ang="0">
                    <a:pos x="48" y="34"/>
                  </a:cxn>
                  <a:cxn ang="0">
                    <a:pos x="57" y="41"/>
                  </a:cxn>
                  <a:cxn ang="0">
                    <a:pos x="64" y="43"/>
                  </a:cxn>
                  <a:cxn ang="0">
                    <a:pos x="62" y="31"/>
                  </a:cxn>
                  <a:cxn ang="0">
                    <a:pos x="76" y="36"/>
                  </a:cxn>
                  <a:cxn ang="0">
                    <a:pos x="81" y="45"/>
                  </a:cxn>
                  <a:cxn ang="0">
                    <a:pos x="69" y="69"/>
                  </a:cxn>
                  <a:cxn ang="0">
                    <a:pos x="67" y="86"/>
                  </a:cxn>
                  <a:cxn ang="0">
                    <a:pos x="64" y="109"/>
                  </a:cxn>
                  <a:cxn ang="0">
                    <a:pos x="69" y="128"/>
                  </a:cxn>
                  <a:cxn ang="0">
                    <a:pos x="78" y="102"/>
                  </a:cxn>
                  <a:cxn ang="0">
                    <a:pos x="78" y="93"/>
                  </a:cxn>
                  <a:cxn ang="0">
                    <a:pos x="90" y="67"/>
                  </a:cxn>
                  <a:cxn ang="0">
                    <a:pos x="93" y="53"/>
                  </a:cxn>
                  <a:cxn ang="0">
                    <a:pos x="104" y="27"/>
                  </a:cxn>
                  <a:cxn ang="0">
                    <a:pos x="109" y="36"/>
                  </a:cxn>
                  <a:cxn ang="0">
                    <a:pos x="107" y="55"/>
                  </a:cxn>
                  <a:cxn ang="0">
                    <a:pos x="111" y="74"/>
                  </a:cxn>
                  <a:cxn ang="0">
                    <a:pos x="121" y="76"/>
                  </a:cxn>
                  <a:cxn ang="0">
                    <a:pos x="130" y="71"/>
                  </a:cxn>
                  <a:cxn ang="0">
                    <a:pos x="126" y="60"/>
                  </a:cxn>
                  <a:cxn ang="0">
                    <a:pos x="133" y="41"/>
                  </a:cxn>
                  <a:cxn ang="0">
                    <a:pos x="137" y="34"/>
                  </a:cxn>
                  <a:cxn ang="0">
                    <a:pos x="128" y="29"/>
                  </a:cxn>
                  <a:cxn ang="0">
                    <a:pos x="126" y="12"/>
                  </a:cxn>
                  <a:cxn ang="0">
                    <a:pos x="142" y="5"/>
                  </a:cxn>
                  <a:cxn ang="0">
                    <a:pos x="156" y="0"/>
                  </a:cxn>
                  <a:cxn ang="0">
                    <a:pos x="161" y="12"/>
                  </a:cxn>
                  <a:cxn ang="0">
                    <a:pos x="168" y="24"/>
                  </a:cxn>
                  <a:cxn ang="0">
                    <a:pos x="154" y="36"/>
                  </a:cxn>
                  <a:cxn ang="0">
                    <a:pos x="164" y="38"/>
                  </a:cxn>
                  <a:cxn ang="0">
                    <a:pos x="168" y="48"/>
                  </a:cxn>
                  <a:cxn ang="0">
                    <a:pos x="164" y="67"/>
                  </a:cxn>
                  <a:cxn ang="0">
                    <a:pos x="178" y="48"/>
                  </a:cxn>
                  <a:cxn ang="0">
                    <a:pos x="182" y="22"/>
                  </a:cxn>
                  <a:cxn ang="0">
                    <a:pos x="197" y="17"/>
                  </a:cxn>
                  <a:cxn ang="0">
                    <a:pos x="218" y="27"/>
                  </a:cxn>
                  <a:cxn ang="0">
                    <a:pos x="242" y="34"/>
                  </a:cxn>
                  <a:cxn ang="0">
                    <a:pos x="265" y="45"/>
                  </a:cxn>
                  <a:cxn ang="0">
                    <a:pos x="275" y="62"/>
                  </a:cxn>
                  <a:cxn ang="0">
                    <a:pos x="256" y="76"/>
                  </a:cxn>
                  <a:cxn ang="0">
                    <a:pos x="225" y="95"/>
                  </a:cxn>
                  <a:cxn ang="0">
                    <a:pos x="194" y="98"/>
                  </a:cxn>
                  <a:cxn ang="0">
                    <a:pos x="211" y="105"/>
                  </a:cxn>
                  <a:cxn ang="0">
                    <a:pos x="232" y="112"/>
                  </a:cxn>
                  <a:cxn ang="0">
                    <a:pos x="237" y="133"/>
                  </a:cxn>
                  <a:cxn ang="0">
                    <a:pos x="256" y="119"/>
                  </a:cxn>
                  <a:cxn ang="0">
                    <a:pos x="263" y="114"/>
                  </a:cxn>
                  <a:cxn ang="0">
                    <a:pos x="279" y="116"/>
                  </a:cxn>
                </a:cxnLst>
                <a:rect l="0" t="0" r="r" b="b"/>
                <a:pathLst>
                  <a:path w="282" h="133">
                    <a:moveTo>
                      <a:pt x="0" y="116"/>
                    </a:moveTo>
                    <a:lnTo>
                      <a:pt x="5" y="114"/>
                    </a:lnTo>
                    <a:lnTo>
                      <a:pt x="7" y="109"/>
                    </a:lnTo>
                    <a:lnTo>
                      <a:pt x="7" y="109"/>
                    </a:lnTo>
                    <a:lnTo>
                      <a:pt x="17" y="95"/>
                    </a:lnTo>
                    <a:lnTo>
                      <a:pt x="19" y="90"/>
                    </a:lnTo>
                    <a:lnTo>
                      <a:pt x="24" y="88"/>
                    </a:lnTo>
                    <a:lnTo>
                      <a:pt x="26" y="88"/>
                    </a:lnTo>
                    <a:lnTo>
                      <a:pt x="29" y="88"/>
                    </a:lnTo>
                    <a:lnTo>
                      <a:pt x="31" y="90"/>
                    </a:lnTo>
                    <a:lnTo>
                      <a:pt x="33" y="88"/>
                    </a:lnTo>
                    <a:lnTo>
                      <a:pt x="31" y="86"/>
                    </a:lnTo>
                    <a:lnTo>
                      <a:pt x="29" y="86"/>
                    </a:lnTo>
                    <a:lnTo>
                      <a:pt x="26" y="83"/>
                    </a:lnTo>
                    <a:lnTo>
                      <a:pt x="26" y="81"/>
                    </a:lnTo>
                    <a:lnTo>
                      <a:pt x="29" y="76"/>
                    </a:lnTo>
                    <a:lnTo>
                      <a:pt x="29" y="71"/>
                    </a:lnTo>
                    <a:lnTo>
                      <a:pt x="31" y="67"/>
                    </a:lnTo>
                    <a:lnTo>
                      <a:pt x="31" y="64"/>
                    </a:lnTo>
                    <a:lnTo>
                      <a:pt x="36" y="67"/>
                    </a:lnTo>
                    <a:lnTo>
                      <a:pt x="38" y="67"/>
                    </a:lnTo>
                    <a:lnTo>
                      <a:pt x="41" y="71"/>
                    </a:lnTo>
                    <a:lnTo>
                      <a:pt x="43" y="71"/>
                    </a:lnTo>
                    <a:lnTo>
                      <a:pt x="45" y="69"/>
                    </a:lnTo>
                    <a:lnTo>
                      <a:pt x="41" y="64"/>
                    </a:lnTo>
                    <a:lnTo>
                      <a:pt x="38" y="62"/>
                    </a:lnTo>
                    <a:lnTo>
                      <a:pt x="33" y="60"/>
                    </a:lnTo>
                    <a:lnTo>
                      <a:pt x="29" y="57"/>
                    </a:lnTo>
                    <a:lnTo>
                      <a:pt x="29" y="55"/>
                    </a:lnTo>
                    <a:lnTo>
                      <a:pt x="29" y="53"/>
                    </a:lnTo>
                    <a:lnTo>
                      <a:pt x="31" y="48"/>
                    </a:lnTo>
                    <a:lnTo>
                      <a:pt x="36" y="53"/>
                    </a:lnTo>
                    <a:lnTo>
                      <a:pt x="38" y="50"/>
                    </a:lnTo>
                    <a:lnTo>
                      <a:pt x="36" y="48"/>
                    </a:lnTo>
                    <a:lnTo>
                      <a:pt x="38" y="43"/>
                    </a:lnTo>
                    <a:lnTo>
                      <a:pt x="36" y="38"/>
                    </a:lnTo>
                    <a:lnTo>
                      <a:pt x="36" y="36"/>
                    </a:lnTo>
                    <a:lnTo>
                      <a:pt x="36" y="31"/>
                    </a:lnTo>
                    <a:lnTo>
                      <a:pt x="41" y="31"/>
                    </a:lnTo>
                    <a:lnTo>
                      <a:pt x="41" y="34"/>
                    </a:lnTo>
                    <a:lnTo>
                      <a:pt x="43" y="36"/>
                    </a:lnTo>
                    <a:lnTo>
                      <a:pt x="45" y="38"/>
                    </a:lnTo>
                    <a:lnTo>
                      <a:pt x="48" y="36"/>
                    </a:lnTo>
                    <a:lnTo>
                      <a:pt x="48" y="34"/>
                    </a:lnTo>
                    <a:lnTo>
                      <a:pt x="50" y="34"/>
                    </a:lnTo>
                    <a:lnTo>
                      <a:pt x="52" y="34"/>
                    </a:lnTo>
                    <a:lnTo>
                      <a:pt x="55" y="38"/>
                    </a:lnTo>
                    <a:lnTo>
                      <a:pt x="57" y="41"/>
                    </a:lnTo>
                    <a:lnTo>
                      <a:pt x="59" y="45"/>
                    </a:lnTo>
                    <a:lnTo>
                      <a:pt x="62" y="48"/>
                    </a:lnTo>
                    <a:lnTo>
                      <a:pt x="64" y="48"/>
                    </a:lnTo>
                    <a:lnTo>
                      <a:pt x="64" y="43"/>
                    </a:lnTo>
                    <a:lnTo>
                      <a:pt x="67" y="41"/>
                    </a:lnTo>
                    <a:lnTo>
                      <a:pt x="64" y="38"/>
                    </a:lnTo>
                    <a:lnTo>
                      <a:pt x="62" y="34"/>
                    </a:lnTo>
                    <a:lnTo>
                      <a:pt x="62" y="31"/>
                    </a:lnTo>
                    <a:lnTo>
                      <a:pt x="67" y="34"/>
                    </a:lnTo>
                    <a:lnTo>
                      <a:pt x="71" y="36"/>
                    </a:lnTo>
                    <a:lnTo>
                      <a:pt x="74" y="36"/>
                    </a:lnTo>
                    <a:lnTo>
                      <a:pt x="76" y="36"/>
                    </a:lnTo>
                    <a:lnTo>
                      <a:pt x="81" y="36"/>
                    </a:lnTo>
                    <a:lnTo>
                      <a:pt x="83" y="36"/>
                    </a:lnTo>
                    <a:lnTo>
                      <a:pt x="83" y="41"/>
                    </a:lnTo>
                    <a:lnTo>
                      <a:pt x="81" y="45"/>
                    </a:lnTo>
                    <a:lnTo>
                      <a:pt x="78" y="48"/>
                    </a:lnTo>
                    <a:lnTo>
                      <a:pt x="78" y="55"/>
                    </a:lnTo>
                    <a:lnTo>
                      <a:pt x="74" y="60"/>
                    </a:lnTo>
                    <a:lnTo>
                      <a:pt x="69" y="69"/>
                    </a:lnTo>
                    <a:lnTo>
                      <a:pt x="67" y="71"/>
                    </a:lnTo>
                    <a:lnTo>
                      <a:pt x="64" y="76"/>
                    </a:lnTo>
                    <a:lnTo>
                      <a:pt x="67" y="83"/>
                    </a:lnTo>
                    <a:lnTo>
                      <a:pt x="67" y="86"/>
                    </a:lnTo>
                    <a:lnTo>
                      <a:pt x="67" y="90"/>
                    </a:lnTo>
                    <a:lnTo>
                      <a:pt x="67" y="100"/>
                    </a:lnTo>
                    <a:lnTo>
                      <a:pt x="69" y="105"/>
                    </a:lnTo>
                    <a:lnTo>
                      <a:pt x="64" y="109"/>
                    </a:lnTo>
                    <a:lnTo>
                      <a:pt x="62" y="114"/>
                    </a:lnTo>
                    <a:lnTo>
                      <a:pt x="62" y="121"/>
                    </a:lnTo>
                    <a:lnTo>
                      <a:pt x="59" y="131"/>
                    </a:lnTo>
                    <a:lnTo>
                      <a:pt x="69" y="128"/>
                    </a:lnTo>
                    <a:lnTo>
                      <a:pt x="71" y="124"/>
                    </a:lnTo>
                    <a:lnTo>
                      <a:pt x="74" y="116"/>
                    </a:lnTo>
                    <a:lnTo>
                      <a:pt x="76" y="107"/>
                    </a:lnTo>
                    <a:lnTo>
                      <a:pt x="78" y="102"/>
                    </a:lnTo>
                    <a:lnTo>
                      <a:pt x="78" y="100"/>
                    </a:lnTo>
                    <a:lnTo>
                      <a:pt x="78" y="100"/>
                    </a:lnTo>
                    <a:lnTo>
                      <a:pt x="76" y="98"/>
                    </a:lnTo>
                    <a:lnTo>
                      <a:pt x="78" y="93"/>
                    </a:lnTo>
                    <a:lnTo>
                      <a:pt x="81" y="83"/>
                    </a:lnTo>
                    <a:lnTo>
                      <a:pt x="83" y="79"/>
                    </a:lnTo>
                    <a:lnTo>
                      <a:pt x="85" y="76"/>
                    </a:lnTo>
                    <a:lnTo>
                      <a:pt x="90" y="67"/>
                    </a:lnTo>
                    <a:lnTo>
                      <a:pt x="90" y="64"/>
                    </a:lnTo>
                    <a:lnTo>
                      <a:pt x="90" y="60"/>
                    </a:lnTo>
                    <a:lnTo>
                      <a:pt x="90" y="57"/>
                    </a:lnTo>
                    <a:lnTo>
                      <a:pt x="93" y="53"/>
                    </a:lnTo>
                    <a:lnTo>
                      <a:pt x="95" y="45"/>
                    </a:lnTo>
                    <a:lnTo>
                      <a:pt x="100" y="34"/>
                    </a:lnTo>
                    <a:lnTo>
                      <a:pt x="102" y="27"/>
                    </a:lnTo>
                    <a:lnTo>
                      <a:pt x="104" y="27"/>
                    </a:lnTo>
                    <a:lnTo>
                      <a:pt x="107" y="24"/>
                    </a:lnTo>
                    <a:lnTo>
                      <a:pt x="109" y="27"/>
                    </a:lnTo>
                    <a:lnTo>
                      <a:pt x="111" y="29"/>
                    </a:lnTo>
                    <a:lnTo>
                      <a:pt x="109" y="36"/>
                    </a:lnTo>
                    <a:lnTo>
                      <a:pt x="111" y="38"/>
                    </a:lnTo>
                    <a:lnTo>
                      <a:pt x="111" y="45"/>
                    </a:lnTo>
                    <a:lnTo>
                      <a:pt x="109" y="50"/>
                    </a:lnTo>
                    <a:lnTo>
                      <a:pt x="107" y="55"/>
                    </a:lnTo>
                    <a:lnTo>
                      <a:pt x="109" y="57"/>
                    </a:lnTo>
                    <a:lnTo>
                      <a:pt x="111" y="57"/>
                    </a:lnTo>
                    <a:lnTo>
                      <a:pt x="114" y="69"/>
                    </a:lnTo>
                    <a:lnTo>
                      <a:pt x="111" y="74"/>
                    </a:lnTo>
                    <a:lnTo>
                      <a:pt x="114" y="79"/>
                    </a:lnTo>
                    <a:lnTo>
                      <a:pt x="116" y="83"/>
                    </a:lnTo>
                    <a:lnTo>
                      <a:pt x="119" y="83"/>
                    </a:lnTo>
                    <a:lnTo>
                      <a:pt x="121" y="76"/>
                    </a:lnTo>
                    <a:lnTo>
                      <a:pt x="123" y="74"/>
                    </a:lnTo>
                    <a:lnTo>
                      <a:pt x="128" y="74"/>
                    </a:lnTo>
                    <a:lnTo>
                      <a:pt x="130" y="74"/>
                    </a:lnTo>
                    <a:lnTo>
                      <a:pt x="130" y="71"/>
                    </a:lnTo>
                    <a:lnTo>
                      <a:pt x="128" y="67"/>
                    </a:lnTo>
                    <a:lnTo>
                      <a:pt x="126" y="64"/>
                    </a:lnTo>
                    <a:lnTo>
                      <a:pt x="126" y="62"/>
                    </a:lnTo>
                    <a:lnTo>
                      <a:pt x="126" y="60"/>
                    </a:lnTo>
                    <a:lnTo>
                      <a:pt x="128" y="53"/>
                    </a:lnTo>
                    <a:lnTo>
                      <a:pt x="128" y="48"/>
                    </a:lnTo>
                    <a:lnTo>
                      <a:pt x="128" y="43"/>
                    </a:lnTo>
                    <a:lnTo>
                      <a:pt x="133" y="41"/>
                    </a:lnTo>
                    <a:lnTo>
                      <a:pt x="133" y="36"/>
                    </a:lnTo>
                    <a:lnTo>
                      <a:pt x="133" y="34"/>
                    </a:lnTo>
                    <a:lnTo>
                      <a:pt x="135" y="34"/>
                    </a:lnTo>
                    <a:lnTo>
                      <a:pt x="137" y="34"/>
                    </a:lnTo>
                    <a:lnTo>
                      <a:pt x="137" y="29"/>
                    </a:lnTo>
                    <a:lnTo>
                      <a:pt x="135" y="29"/>
                    </a:lnTo>
                    <a:lnTo>
                      <a:pt x="133" y="29"/>
                    </a:lnTo>
                    <a:lnTo>
                      <a:pt x="128" y="29"/>
                    </a:lnTo>
                    <a:lnTo>
                      <a:pt x="123" y="27"/>
                    </a:lnTo>
                    <a:lnTo>
                      <a:pt x="123" y="22"/>
                    </a:lnTo>
                    <a:lnTo>
                      <a:pt x="126" y="15"/>
                    </a:lnTo>
                    <a:lnTo>
                      <a:pt x="126" y="12"/>
                    </a:lnTo>
                    <a:lnTo>
                      <a:pt x="135" y="5"/>
                    </a:lnTo>
                    <a:lnTo>
                      <a:pt x="137" y="0"/>
                    </a:lnTo>
                    <a:lnTo>
                      <a:pt x="142" y="0"/>
                    </a:lnTo>
                    <a:lnTo>
                      <a:pt x="142" y="5"/>
                    </a:lnTo>
                    <a:lnTo>
                      <a:pt x="142" y="8"/>
                    </a:lnTo>
                    <a:lnTo>
                      <a:pt x="147" y="8"/>
                    </a:lnTo>
                    <a:lnTo>
                      <a:pt x="154" y="3"/>
                    </a:lnTo>
                    <a:lnTo>
                      <a:pt x="156" y="0"/>
                    </a:lnTo>
                    <a:lnTo>
                      <a:pt x="161" y="0"/>
                    </a:lnTo>
                    <a:lnTo>
                      <a:pt x="161" y="5"/>
                    </a:lnTo>
                    <a:lnTo>
                      <a:pt x="161" y="8"/>
                    </a:lnTo>
                    <a:lnTo>
                      <a:pt x="161" y="12"/>
                    </a:lnTo>
                    <a:lnTo>
                      <a:pt x="166" y="8"/>
                    </a:lnTo>
                    <a:lnTo>
                      <a:pt x="171" y="12"/>
                    </a:lnTo>
                    <a:lnTo>
                      <a:pt x="171" y="19"/>
                    </a:lnTo>
                    <a:lnTo>
                      <a:pt x="168" y="24"/>
                    </a:lnTo>
                    <a:lnTo>
                      <a:pt x="166" y="31"/>
                    </a:lnTo>
                    <a:lnTo>
                      <a:pt x="164" y="34"/>
                    </a:lnTo>
                    <a:lnTo>
                      <a:pt x="159" y="34"/>
                    </a:lnTo>
                    <a:lnTo>
                      <a:pt x="154" y="36"/>
                    </a:lnTo>
                    <a:lnTo>
                      <a:pt x="152" y="38"/>
                    </a:lnTo>
                    <a:lnTo>
                      <a:pt x="154" y="38"/>
                    </a:lnTo>
                    <a:lnTo>
                      <a:pt x="159" y="38"/>
                    </a:lnTo>
                    <a:lnTo>
                      <a:pt x="164" y="38"/>
                    </a:lnTo>
                    <a:lnTo>
                      <a:pt x="166" y="41"/>
                    </a:lnTo>
                    <a:lnTo>
                      <a:pt x="168" y="41"/>
                    </a:lnTo>
                    <a:lnTo>
                      <a:pt x="171" y="43"/>
                    </a:lnTo>
                    <a:lnTo>
                      <a:pt x="168" y="48"/>
                    </a:lnTo>
                    <a:lnTo>
                      <a:pt x="164" y="57"/>
                    </a:lnTo>
                    <a:lnTo>
                      <a:pt x="159" y="62"/>
                    </a:lnTo>
                    <a:lnTo>
                      <a:pt x="159" y="67"/>
                    </a:lnTo>
                    <a:lnTo>
                      <a:pt x="164" y="67"/>
                    </a:lnTo>
                    <a:lnTo>
                      <a:pt x="168" y="62"/>
                    </a:lnTo>
                    <a:lnTo>
                      <a:pt x="171" y="62"/>
                    </a:lnTo>
                    <a:lnTo>
                      <a:pt x="175" y="55"/>
                    </a:lnTo>
                    <a:lnTo>
                      <a:pt x="178" y="48"/>
                    </a:lnTo>
                    <a:lnTo>
                      <a:pt x="178" y="43"/>
                    </a:lnTo>
                    <a:lnTo>
                      <a:pt x="178" y="38"/>
                    </a:lnTo>
                    <a:lnTo>
                      <a:pt x="178" y="34"/>
                    </a:lnTo>
                    <a:lnTo>
                      <a:pt x="182" y="22"/>
                    </a:lnTo>
                    <a:lnTo>
                      <a:pt x="182" y="19"/>
                    </a:lnTo>
                    <a:lnTo>
                      <a:pt x="187" y="17"/>
                    </a:lnTo>
                    <a:lnTo>
                      <a:pt x="192" y="17"/>
                    </a:lnTo>
                    <a:lnTo>
                      <a:pt x="197" y="17"/>
                    </a:lnTo>
                    <a:lnTo>
                      <a:pt x="199" y="19"/>
                    </a:lnTo>
                    <a:lnTo>
                      <a:pt x="204" y="24"/>
                    </a:lnTo>
                    <a:lnTo>
                      <a:pt x="216" y="27"/>
                    </a:lnTo>
                    <a:lnTo>
                      <a:pt x="218" y="27"/>
                    </a:lnTo>
                    <a:lnTo>
                      <a:pt x="230" y="27"/>
                    </a:lnTo>
                    <a:lnTo>
                      <a:pt x="232" y="27"/>
                    </a:lnTo>
                    <a:lnTo>
                      <a:pt x="237" y="29"/>
                    </a:lnTo>
                    <a:lnTo>
                      <a:pt x="242" y="34"/>
                    </a:lnTo>
                    <a:lnTo>
                      <a:pt x="242" y="38"/>
                    </a:lnTo>
                    <a:lnTo>
                      <a:pt x="246" y="41"/>
                    </a:lnTo>
                    <a:lnTo>
                      <a:pt x="253" y="38"/>
                    </a:lnTo>
                    <a:lnTo>
                      <a:pt x="265" y="45"/>
                    </a:lnTo>
                    <a:lnTo>
                      <a:pt x="268" y="45"/>
                    </a:lnTo>
                    <a:lnTo>
                      <a:pt x="272" y="50"/>
                    </a:lnTo>
                    <a:lnTo>
                      <a:pt x="275" y="53"/>
                    </a:lnTo>
                    <a:lnTo>
                      <a:pt x="275" y="62"/>
                    </a:lnTo>
                    <a:lnTo>
                      <a:pt x="272" y="64"/>
                    </a:lnTo>
                    <a:lnTo>
                      <a:pt x="265" y="67"/>
                    </a:lnTo>
                    <a:lnTo>
                      <a:pt x="258" y="71"/>
                    </a:lnTo>
                    <a:lnTo>
                      <a:pt x="256" y="76"/>
                    </a:lnTo>
                    <a:lnTo>
                      <a:pt x="253" y="83"/>
                    </a:lnTo>
                    <a:lnTo>
                      <a:pt x="249" y="90"/>
                    </a:lnTo>
                    <a:lnTo>
                      <a:pt x="239" y="95"/>
                    </a:lnTo>
                    <a:lnTo>
                      <a:pt x="225" y="95"/>
                    </a:lnTo>
                    <a:lnTo>
                      <a:pt x="206" y="95"/>
                    </a:lnTo>
                    <a:lnTo>
                      <a:pt x="201" y="95"/>
                    </a:lnTo>
                    <a:lnTo>
                      <a:pt x="199" y="95"/>
                    </a:lnTo>
                    <a:lnTo>
                      <a:pt x="194" y="98"/>
                    </a:lnTo>
                    <a:lnTo>
                      <a:pt x="192" y="102"/>
                    </a:lnTo>
                    <a:lnTo>
                      <a:pt x="194" y="102"/>
                    </a:lnTo>
                    <a:lnTo>
                      <a:pt x="199" y="102"/>
                    </a:lnTo>
                    <a:lnTo>
                      <a:pt x="211" y="105"/>
                    </a:lnTo>
                    <a:lnTo>
                      <a:pt x="216" y="105"/>
                    </a:lnTo>
                    <a:lnTo>
                      <a:pt x="223" y="105"/>
                    </a:lnTo>
                    <a:lnTo>
                      <a:pt x="234" y="107"/>
                    </a:lnTo>
                    <a:lnTo>
                      <a:pt x="232" y="112"/>
                    </a:lnTo>
                    <a:lnTo>
                      <a:pt x="232" y="114"/>
                    </a:lnTo>
                    <a:lnTo>
                      <a:pt x="237" y="114"/>
                    </a:lnTo>
                    <a:lnTo>
                      <a:pt x="239" y="128"/>
                    </a:lnTo>
                    <a:lnTo>
                      <a:pt x="237" y="133"/>
                    </a:lnTo>
                    <a:lnTo>
                      <a:pt x="246" y="128"/>
                    </a:lnTo>
                    <a:lnTo>
                      <a:pt x="256" y="126"/>
                    </a:lnTo>
                    <a:lnTo>
                      <a:pt x="258" y="124"/>
                    </a:lnTo>
                    <a:lnTo>
                      <a:pt x="256" y="119"/>
                    </a:lnTo>
                    <a:lnTo>
                      <a:pt x="253" y="114"/>
                    </a:lnTo>
                    <a:lnTo>
                      <a:pt x="256" y="112"/>
                    </a:lnTo>
                    <a:lnTo>
                      <a:pt x="260" y="112"/>
                    </a:lnTo>
                    <a:lnTo>
                      <a:pt x="263" y="114"/>
                    </a:lnTo>
                    <a:lnTo>
                      <a:pt x="268" y="116"/>
                    </a:lnTo>
                    <a:lnTo>
                      <a:pt x="270" y="116"/>
                    </a:lnTo>
                    <a:lnTo>
                      <a:pt x="275" y="116"/>
                    </a:lnTo>
                    <a:lnTo>
                      <a:pt x="279" y="116"/>
                    </a:lnTo>
                    <a:lnTo>
                      <a:pt x="282" y="1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0" name="Freeform 676"/>
              <p:cNvSpPr>
                <a:spLocks/>
              </p:cNvSpPr>
              <p:nvPr/>
            </p:nvSpPr>
            <p:spPr bwMode="auto">
              <a:xfrm>
                <a:off x="2376" y="1405"/>
                <a:ext cx="12" cy="29"/>
              </a:xfrm>
              <a:custGeom>
                <a:avLst/>
                <a:gdLst/>
                <a:ahLst/>
                <a:cxnLst>
                  <a:cxn ang="0">
                    <a:pos x="3" y="26"/>
                  </a:cxn>
                  <a:cxn ang="0">
                    <a:pos x="5" y="29"/>
                  </a:cxn>
                  <a:cxn ang="0">
                    <a:pos x="7" y="29"/>
                  </a:cxn>
                  <a:cxn ang="0">
                    <a:pos x="10" y="24"/>
                  </a:cxn>
                  <a:cxn ang="0">
                    <a:pos x="12" y="17"/>
                  </a:cxn>
                  <a:cxn ang="0">
                    <a:pos x="10" y="12"/>
                  </a:cxn>
                  <a:cxn ang="0">
                    <a:pos x="10" y="7"/>
                  </a:cxn>
                  <a:cxn ang="0">
                    <a:pos x="10" y="5"/>
                  </a:cxn>
                  <a:cxn ang="0">
                    <a:pos x="10" y="0"/>
                  </a:cxn>
                  <a:cxn ang="0">
                    <a:pos x="7" y="0"/>
                  </a:cxn>
                  <a:cxn ang="0">
                    <a:pos x="7" y="5"/>
                  </a:cxn>
                  <a:cxn ang="0">
                    <a:pos x="5" y="7"/>
                  </a:cxn>
                  <a:cxn ang="0">
                    <a:pos x="5" y="12"/>
                  </a:cxn>
                  <a:cxn ang="0">
                    <a:pos x="5" y="14"/>
                  </a:cxn>
                  <a:cxn ang="0">
                    <a:pos x="3" y="21"/>
                  </a:cxn>
                  <a:cxn ang="0">
                    <a:pos x="0" y="26"/>
                  </a:cxn>
                  <a:cxn ang="0">
                    <a:pos x="3" y="26"/>
                  </a:cxn>
                </a:cxnLst>
                <a:rect l="0" t="0" r="r" b="b"/>
                <a:pathLst>
                  <a:path w="12" h="29">
                    <a:moveTo>
                      <a:pt x="3" y="26"/>
                    </a:moveTo>
                    <a:lnTo>
                      <a:pt x="5" y="29"/>
                    </a:lnTo>
                    <a:lnTo>
                      <a:pt x="7" y="29"/>
                    </a:lnTo>
                    <a:lnTo>
                      <a:pt x="10" y="24"/>
                    </a:lnTo>
                    <a:lnTo>
                      <a:pt x="12" y="17"/>
                    </a:lnTo>
                    <a:lnTo>
                      <a:pt x="10" y="12"/>
                    </a:lnTo>
                    <a:lnTo>
                      <a:pt x="10" y="7"/>
                    </a:lnTo>
                    <a:lnTo>
                      <a:pt x="10" y="5"/>
                    </a:lnTo>
                    <a:lnTo>
                      <a:pt x="10" y="0"/>
                    </a:lnTo>
                    <a:lnTo>
                      <a:pt x="7" y="0"/>
                    </a:lnTo>
                    <a:lnTo>
                      <a:pt x="7" y="5"/>
                    </a:lnTo>
                    <a:lnTo>
                      <a:pt x="5" y="7"/>
                    </a:lnTo>
                    <a:lnTo>
                      <a:pt x="5" y="12"/>
                    </a:lnTo>
                    <a:lnTo>
                      <a:pt x="5" y="14"/>
                    </a:lnTo>
                    <a:lnTo>
                      <a:pt x="3" y="21"/>
                    </a:lnTo>
                    <a:lnTo>
                      <a:pt x="0" y="26"/>
                    </a:lnTo>
                    <a:lnTo>
                      <a:pt x="3" y="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1" name="Freeform 677"/>
              <p:cNvSpPr>
                <a:spLocks/>
              </p:cNvSpPr>
              <p:nvPr/>
            </p:nvSpPr>
            <p:spPr bwMode="auto">
              <a:xfrm>
                <a:off x="2388" y="1424"/>
                <a:ext cx="9" cy="10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0" y="5"/>
                  </a:cxn>
                  <a:cxn ang="0">
                    <a:pos x="0" y="7"/>
                  </a:cxn>
                  <a:cxn ang="0">
                    <a:pos x="2" y="10"/>
                  </a:cxn>
                  <a:cxn ang="0">
                    <a:pos x="5" y="10"/>
                  </a:cxn>
                  <a:cxn ang="0">
                    <a:pos x="7" y="7"/>
                  </a:cxn>
                  <a:cxn ang="0">
                    <a:pos x="9" y="5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2" y="2"/>
                  </a:cxn>
                </a:cxnLst>
                <a:rect l="0" t="0" r="r" b="b"/>
                <a:pathLst>
                  <a:path w="9" h="10">
                    <a:moveTo>
                      <a:pt x="2" y="2"/>
                    </a:moveTo>
                    <a:lnTo>
                      <a:pt x="0" y="5"/>
                    </a:lnTo>
                    <a:lnTo>
                      <a:pt x="0" y="7"/>
                    </a:lnTo>
                    <a:lnTo>
                      <a:pt x="2" y="10"/>
                    </a:lnTo>
                    <a:lnTo>
                      <a:pt x="5" y="10"/>
                    </a:lnTo>
                    <a:lnTo>
                      <a:pt x="7" y="7"/>
                    </a:lnTo>
                    <a:lnTo>
                      <a:pt x="9" y="5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2" name="Freeform 678"/>
              <p:cNvSpPr>
                <a:spLocks/>
              </p:cNvSpPr>
              <p:nvPr/>
            </p:nvSpPr>
            <p:spPr bwMode="auto">
              <a:xfrm>
                <a:off x="2421" y="1424"/>
                <a:ext cx="10" cy="7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7"/>
                  </a:cxn>
                  <a:cxn ang="0">
                    <a:pos x="2" y="7"/>
                  </a:cxn>
                  <a:cxn ang="0">
                    <a:pos x="7" y="5"/>
                  </a:cxn>
                  <a:cxn ang="0">
                    <a:pos x="10" y="5"/>
                  </a:cxn>
                  <a:cxn ang="0">
                    <a:pos x="10" y="2"/>
                  </a:cxn>
                  <a:cxn ang="0">
                    <a:pos x="7" y="0"/>
                  </a:cxn>
                  <a:cxn ang="0">
                    <a:pos x="5" y="0"/>
                  </a:cxn>
                </a:cxnLst>
                <a:rect l="0" t="0" r="r" b="b"/>
                <a:pathLst>
                  <a:path w="10" h="7">
                    <a:moveTo>
                      <a:pt x="5" y="0"/>
                    </a:move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7"/>
                    </a:lnTo>
                    <a:lnTo>
                      <a:pt x="2" y="7"/>
                    </a:lnTo>
                    <a:lnTo>
                      <a:pt x="7" y="5"/>
                    </a:lnTo>
                    <a:lnTo>
                      <a:pt x="10" y="5"/>
                    </a:lnTo>
                    <a:lnTo>
                      <a:pt x="10" y="2"/>
                    </a:lnTo>
                    <a:lnTo>
                      <a:pt x="7" y="0"/>
                    </a:lnTo>
                    <a:lnTo>
                      <a:pt x="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3" name="Freeform 679"/>
              <p:cNvSpPr>
                <a:spLocks/>
              </p:cNvSpPr>
              <p:nvPr/>
            </p:nvSpPr>
            <p:spPr bwMode="auto">
              <a:xfrm>
                <a:off x="2412" y="1434"/>
                <a:ext cx="4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0"/>
                  </a:cxn>
                </a:cxnLst>
                <a:rect l="0" t="0" r="r" b="b"/>
                <a:pathLst>
                  <a:path w="4" h="4">
                    <a:moveTo>
                      <a:pt x="0" y="0"/>
                    </a:moveTo>
                    <a:lnTo>
                      <a:pt x="0" y="2"/>
                    </a:lnTo>
                    <a:lnTo>
                      <a:pt x="0" y="4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4" name="Freeform 680"/>
              <p:cNvSpPr>
                <a:spLocks/>
              </p:cNvSpPr>
              <p:nvPr/>
            </p:nvSpPr>
            <p:spPr bwMode="auto">
              <a:xfrm>
                <a:off x="2400" y="1436"/>
                <a:ext cx="12" cy="7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2" y="2"/>
                  </a:cxn>
                  <a:cxn ang="0">
                    <a:pos x="7" y="5"/>
                  </a:cxn>
                  <a:cxn ang="0">
                    <a:pos x="7" y="7"/>
                  </a:cxn>
                  <a:cxn ang="0">
                    <a:pos x="9" y="7"/>
                  </a:cxn>
                  <a:cxn ang="0">
                    <a:pos x="12" y="5"/>
                  </a:cxn>
                  <a:cxn ang="0">
                    <a:pos x="9" y="5"/>
                  </a:cxn>
                  <a:cxn ang="0">
                    <a:pos x="7" y="5"/>
                  </a:cxn>
                  <a:cxn ang="0">
                    <a:pos x="5" y="5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0" y="2"/>
                  </a:cxn>
                </a:cxnLst>
                <a:rect l="0" t="0" r="r" b="b"/>
                <a:pathLst>
                  <a:path w="12" h="7">
                    <a:moveTo>
                      <a:pt x="0" y="2"/>
                    </a:moveTo>
                    <a:lnTo>
                      <a:pt x="0" y="2"/>
                    </a:lnTo>
                    <a:lnTo>
                      <a:pt x="2" y="2"/>
                    </a:lnTo>
                    <a:lnTo>
                      <a:pt x="7" y="5"/>
                    </a:lnTo>
                    <a:lnTo>
                      <a:pt x="7" y="7"/>
                    </a:lnTo>
                    <a:lnTo>
                      <a:pt x="9" y="7"/>
                    </a:lnTo>
                    <a:lnTo>
                      <a:pt x="12" y="5"/>
                    </a:lnTo>
                    <a:lnTo>
                      <a:pt x="9" y="5"/>
                    </a:lnTo>
                    <a:lnTo>
                      <a:pt x="7" y="5"/>
                    </a:lnTo>
                    <a:lnTo>
                      <a:pt x="5" y="5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5" name="Freeform 681"/>
              <p:cNvSpPr>
                <a:spLocks/>
              </p:cNvSpPr>
              <p:nvPr/>
            </p:nvSpPr>
            <p:spPr bwMode="auto">
              <a:xfrm>
                <a:off x="2423" y="1431"/>
                <a:ext cx="8" cy="5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0" y="0"/>
                  </a:cxn>
                  <a:cxn ang="0">
                    <a:pos x="0" y="3"/>
                  </a:cxn>
                  <a:cxn ang="0">
                    <a:pos x="0" y="5"/>
                  </a:cxn>
                  <a:cxn ang="0">
                    <a:pos x="3" y="5"/>
                  </a:cxn>
                  <a:cxn ang="0">
                    <a:pos x="5" y="3"/>
                  </a:cxn>
                  <a:cxn ang="0">
                    <a:pos x="8" y="0"/>
                  </a:cxn>
                  <a:cxn ang="0">
                    <a:pos x="5" y="0"/>
                  </a:cxn>
                </a:cxnLst>
                <a:rect l="0" t="0" r="r" b="b"/>
                <a:pathLst>
                  <a:path w="8" h="5">
                    <a:moveTo>
                      <a:pt x="5" y="0"/>
                    </a:moveTo>
                    <a:lnTo>
                      <a:pt x="0" y="0"/>
                    </a:lnTo>
                    <a:lnTo>
                      <a:pt x="0" y="3"/>
                    </a:lnTo>
                    <a:lnTo>
                      <a:pt x="0" y="5"/>
                    </a:lnTo>
                    <a:lnTo>
                      <a:pt x="3" y="5"/>
                    </a:lnTo>
                    <a:lnTo>
                      <a:pt x="5" y="3"/>
                    </a:lnTo>
                    <a:lnTo>
                      <a:pt x="8" y="0"/>
                    </a:lnTo>
                    <a:lnTo>
                      <a:pt x="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6" name="Freeform 682"/>
              <p:cNvSpPr>
                <a:spLocks/>
              </p:cNvSpPr>
              <p:nvPr/>
            </p:nvSpPr>
            <p:spPr bwMode="auto">
              <a:xfrm>
                <a:off x="2402" y="1334"/>
                <a:ext cx="19" cy="31"/>
              </a:xfrm>
              <a:custGeom>
                <a:avLst/>
                <a:gdLst/>
                <a:ahLst/>
                <a:cxnLst>
                  <a:cxn ang="0">
                    <a:pos x="17" y="3"/>
                  </a:cxn>
                  <a:cxn ang="0">
                    <a:pos x="12" y="3"/>
                  </a:cxn>
                  <a:cxn ang="0">
                    <a:pos x="7" y="5"/>
                  </a:cxn>
                  <a:cxn ang="0">
                    <a:pos x="5" y="7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5"/>
                  </a:cxn>
                  <a:cxn ang="0">
                    <a:pos x="0" y="12"/>
                  </a:cxn>
                  <a:cxn ang="0">
                    <a:pos x="5" y="14"/>
                  </a:cxn>
                  <a:cxn ang="0">
                    <a:pos x="7" y="19"/>
                  </a:cxn>
                  <a:cxn ang="0">
                    <a:pos x="7" y="24"/>
                  </a:cxn>
                  <a:cxn ang="0">
                    <a:pos x="7" y="26"/>
                  </a:cxn>
                  <a:cxn ang="0">
                    <a:pos x="7" y="31"/>
                  </a:cxn>
                  <a:cxn ang="0">
                    <a:pos x="10" y="31"/>
                  </a:cxn>
                  <a:cxn ang="0">
                    <a:pos x="12" y="24"/>
                  </a:cxn>
                  <a:cxn ang="0">
                    <a:pos x="14" y="21"/>
                  </a:cxn>
                  <a:cxn ang="0">
                    <a:pos x="12" y="17"/>
                  </a:cxn>
                  <a:cxn ang="0">
                    <a:pos x="14" y="14"/>
                  </a:cxn>
                  <a:cxn ang="0">
                    <a:pos x="17" y="12"/>
                  </a:cxn>
                  <a:cxn ang="0">
                    <a:pos x="17" y="10"/>
                  </a:cxn>
                  <a:cxn ang="0">
                    <a:pos x="19" y="5"/>
                  </a:cxn>
                  <a:cxn ang="0">
                    <a:pos x="17" y="3"/>
                  </a:cxn>
                </a:cxnLst>
                <a:rect l="0" t="0" r="r" b="b"/>
                <a:pathLst>
                  <a:path w="19" h="31">
                    <a:moveTo>
                      <a:pt x="17" y="3"/>
                    </a:moveTo>
                    <a:lnTo>
                      <a:pt x="12" y="3"/>
                    </a:lnTo>
                    <a:lnTo>
                      <a:pt x="7" y="5"/>
                    </a:lnTo>
                    <a:lnTo>
                      <a:pt x="5" y="7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0" y="5"/>
                    </a:lnTo>
                    <a:lnTo>
                      <a:pt x="0" y="12"/>
                    </a:lnTo>
                    <a:lnTo>
                      <a:pt x="5" y="14"/>
                    </a:lnTo>
                    <a:lnTo>
                      <a:pt x="7" y="19"/>
                    </a:lnTo>
                    <a:lnTo>
                      <a:pt x="7" y="24"/>
                    </a:lnTo>
                    <a:lnTo>
                      <a:pt x="7" y="26"/>
                    </a:lnTo>
                    <a:lnTo>
                      <a:pt x="7" y="31"/>
                    </a:lnTo>
                    <a:lnTo>
                      <a:pt x="10" y="31"/>
                    </a:lnTo>
                    <a:lnTo>
                      <a:pt x="12" y="24"/>
                    </a:lnTo>
                    <a:lnTo>
                      <a:pt x="14" y="21"/>
                    </a:lnTo>
                    <a:lnTo>
                      <a:pt x="12" y="17"/>
                    </a:lnTo>
                    <a:lnTo>
                      <a:pt x="14" y="14"/>
                    </a:lnTo>
                    <a:lnTo>
                      <a:pt x="17" y="12"/>
                    </a:lnTo>
                    <a:lnTo>
                      <a:pt x="17" y="10"/>
                    </a:lnTo>
                    <a:lnTo>
                      <a:pt x="19" y="5"/>
                    </a:lnTo>
                    <a:lnTo>
                      <a:pt x="17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7" name="Freeform 683"/>
              <p:cNvSpPr>
                <a:spLocks/>
              </p:cNvSpPr>
              <p:nvPr/>
            </p:nvSpPr>
            <p:spPr bwMode="auto">
              <a:xfrm>
                <a:off x="2397" y="1344"/>
                <a:ext cx="12" cy="28"/>
              </a:xfrm>
              <a:custGeom>
                <a:avLst/>
                <a:gdLst/>
                <a:ahLst/>
                <a:cxnLst>
                  <a:cxn ang="0">
                    <a:pos x="3" y="2"/>
                  </a:cxn>
                  <a:cxn ang="0">
                    <a:pos x="0" y="7"/>
                  </a:cxn>
                  <a:cxn ang="0">
                    <a:pos x="0" y="11"/>
                  </a:cxn>
                  <a:cxn ang="0">
                    <a:pos x="0" y="19"/>
                  </a:cxn>
                  <a:cxn ang="0">
                    <a:pos x="0" y="23"/>
                  </a:cxn>
                  <a:cxn ang="0">
                    <a:pos x="3" y="26"/>
                  </a:cxn>
                  <a:cxn ang="0">
                    <a:pos x="5" y="28"/>
                  </a:cxn>
                  <a:cxn ang="0">
                    <a:pos x="8" y="26"/>
                  </a:cxn>
                  <a:cxn ang="0">
                    <a:pos x="10" y="23"/>
                  </a:cxn>
                  <a:cxn ang="0">
                    <a:pos x="12" y="16"/>
                  </a:cxn>
                  <a:cxn ang="0">
                    <a:pos x="10" y="14"/>
                  </a:cxn>
                  <a:cxn ang="0">
                    <a:pos x="10" y="9"/>
                  </a:cxn>
                  <a:cxn ang="0">
                    <a:pos x="8" y="7"/>
                  </a:cxn>
                  <a:cxn ang="0">
                    <a:pos x="5" y="2"/>
                  </a:cxn>
                  <a:cxn ang="0">
                    <a:pos x="3" y="0"/>
                  </a:cxn>
                  <a:cxn ang="0">
                    <a:pos x="3" y="2"/>
                  </a:cxn>
                </a:cxnLst>
                <a:rect l="0" t="0" r="r" b="b"/>
                <a:pathLst>
                  <a:path w="12" h="28">
                    <a:moveTo>
                      <a:pt x="3" y="2"/>
                    </a:moveTo>
                    <a:lnTo>
                      <a:pt x="0" y="7"/>
                    </a:lnTo>
                    <a:lnTo>
                      <a:pt x="0" y="11"/>
                    </a:lnTo>
                    <a:lnTo>
                      <a:pt x="0" y="19"/>
                    </a:lnTo>
                    <a:lnTo>
                      <a:pt x="0" y="23"/>
                    </a:lnTo>
                    <a:lnTo>
                      <a:pt x="3" y="26"/>
                    </a:lnTo>
                    <a:lnTo>
                      <a:pt x="5" y="28"/>
                    </a:lnTo>
                    <a:lnTo>
                      <a:pt x="8" y="26"/>
                    </a:lnTo>
                    <a:lnTo>
                      <a:pt x="10" y="23"/>
                    </a:lnTo>
                    <a:lnTo>
                      <a:pt x="12" y="16"/>
                    </a:lnTo>
                    <a:lnTo>
                      <a:pt x="10" y="14"/>
                    </a:lnTo>
                    <a:lnTo>
                      <a:pt x="10" y="9"/>
                    </a:lnTo>
                    <a:lnTo>
                      <a:pt x="8" y="7"/>
                    </a:lnTo>
                    <a:lnTo>
                      <a:pt x="5" y="2"/>
                    </a:lnTo>
                    <a:lnTo>
                      <a:pt x="3" y="0"/>
                    </a:lnTo>
                    <a:lnTo>
                      <a:pt x="3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8" name="Freeform 684"/>
              <p:cNvSpPr>
                <a:spLocks/>
              </p:cNvSpPr>
              <p:nvPr/>
            </p:nvSpPr>
            <p:spPr bwMode="auto">
              <a:xfrm>
                <a:off x="2386" y="1351"/>
                <a:ext cx="11" cy="35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4"/>
                  </a:cxn>
                  <a:cxn ang="0">
                    <a:pos x="0" y="9"/>
                  </a:cxn>
                  <a:cxn ang="0">
                    <a:pos x="2" y="12"/>
                  </a:cxn>
                  <a:cxn ang="0">
                    <a:pos x="0" y="16"/>
                  </a:cxn>
                  <a:cxn ang="0">
                    <a:pos x="4" y="19"/>
                  </a:cxn>
                  <a:cxn ang="0">
                    <a:pos x="2" y="21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5"/>
                  </a:cxn>
                  <a:cxn ang="0">
                    <a:pos x="4" y="33"/>
                  </a:cxn>
                  <a:cxn ang="0">
                    <a:pos x="4" y="28"/>
                  </a:cxn>
                  <a:cxn ang="0">
                    <a:pos x="7" y="28"/>
                  </a:cxn>
                  <a:cxn ang="0">
                    <a:pos x="7" y="28"/>
                  </a:cxn>
                  <a:cxn ang="0">
                    <a:pos x="11" y="26"/>
                  </a:cxn>
                  <a:cxn ang="0">
                    <a:pos x="11" y="23"/>
                  </a:cxn>
                  <a:cxn ang="0">
                    <a:pos x="9" y="19"/>
                  </a:cxn>
                  <a:cxn ang="0">
                    <a:pos x="9" y="12"/>
                  </a:cxn>
                  <a:cxn ang="0">
                    <a:pos x="9" y="9"/>
                  </a:cxn>
                  <a:cxn ang="0">
                    <a:pos x="7" y="4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11" h="35">
                    <a:moveTo>
                      <a:pt x="0" y="2"/>
                    </a:moveTo>
                    <a:lnTo>
                      <a:pt x="0" y="4"/>
                    </a:lnTo>
                    <a:lnTo>
                      <a:pt x="0" y="9"/>
                    </a:lnTo>
                    <a:lnTo>
                      <a:pt x="2" y="12"/>
                    </a:lnTo>
                    <a:lnTo>
                      <a:pt x="0" y="16"/>
                    </a:lnTo>
                    <a:lnTo>
                      <a:pt x="4" y="19"/>
                    </a:lnTo>
                    <a:lnTo>
                      <a:pt x="2" y="21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5"/>
                    </a:lnTo>
                    <a:lnTo>
                      <a:pt x="4" y="33"/>
                    </a:lnTo>
                    <a:lnTo>
                      <a:pt x="4" y="28"/>
                    </a:lnTo>
                    <a:lnTo>
                      <a:pt x="7" y="28"/>
                    </a:lnTo>
                    <a:lnTo>
                      <a:pt x="7" y="28"/>
                    </a:lnTo>
                    <a:lnTo>
                      <a:pt x="11" y="26"/>
                    </a:lnTo>
                    <a:lnTo>
                      <a:pt x="11" y="23"/>
                    </a:lnTo>
                    <a:lnTo>
                      <a:pt x="9" y="19"/>
                    </a:lnTo>
                    <a:lnTo>
                      <a:pt x="9" y="12"/>
                    </a:lnTo>
                    <a:lnTo>
                      <a:pt x="9" y="9"/>
                    </a:lnTo>
                    <a:lnTo>
                      <a:pt x="7" y="4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09" name="Freeform 685"/>
              <p:cNvSpPr>
                <a:spLocks/>
              </p:cNvSpPr>
              <p:nvPr/>
            </p:nvSpPr>
            <p:spPr bwMode="auto">
              <a:xfrm>
                <a:off x="2386" y="1327"/>
                <a:ext cx="16" cy="17"/>
              </a:xfrm>
              <a:custGeom>
                <a:avLst/>
                <a:gdLst/>
                <a:ahLst/>
                <a:cxnLst>
                  <a:cxn ang="0">
                    <a:pos x="11" y="2"/>
                  </a:cxn>
                  <a:cxn ang="0">
                    <a:pos x="11" y="7"/>
                  </a:cxn>
                  <a:cxn ang="0">
                    <a:pos x="9" y="10"/>
                  </a:cxn>
                  <a:cxn ang="0">
                    <a:pos x="9" y="12"/>
                  </a:cxn>
                  <a:cxn ang="0">
                    <a:pos x="7" y="12"/>
                  </a:cxn>
                  <a:cxn ang="0">
                    <a:pos x="4" y="14"/>
                  </a:cxn>
                  <a:cxn ang="0">
                    <a:pos x="2" y="12"/>
                  </a:cxn>
                  <a:cxn ang="0">
                    <a:pos x="0" y="14"/>
                  </a:cxn>
                  <a:cxn ang="0">
                    <a:pos x="2" y="14"/>
                  </a:cxn>
                  <a:cxn ang="0">
                    <a:pos x="4" y="17"/>
                  </a:cxn>
                  <a:cxn ang="0">
                    <a:pos x="9" y="17"/>
                  </a:cxn>
                  <a:cxn ang="0">
                    <a:pos x="14" y="14"/>
                  </a:cxn>
                  <a:cxn ang="0">
                    <a:pos x="14" y="12"/>
                  </a:cxn>
                  <a:cxn ang="0">
                    <a:pos x="16" y="7"/>
                  </a:cxn>
                  <a:cxn ang="0">
                    <a:pos x="14" y="5"/>
                  </a:cxn>
                  <a:cxn ang="0">
                    <a:pos x="14" y="2"/>
                  </a:cxn>
                  <a:cxn ang="0">
                    <a:pos x="11" y="0"/>
                  </a:cxn>
                  <a:cxn ang="0">
                    <a:pos x="11" y="2"/>
                  </a:cxn>
                </a:cxnLst>
                <a:rect l="0" t="0" r="r" b="b"/>
                <a:pathLst>
                  <a:path w="16" h="17">
                    <a:moveTo>
                      <a:pt x="11" y="2"/>
                    </a:moveTo>
                    <a:lnTo>
                      <a:pt x="11" y="7"/>
                    </a:lnTo>
                    <a:lnTo>
                      <a:pt x="9" y="10"/>
                    </a:lnTo>
                    <a:lnTo>
                      <a:pt x="9" y="12"/>
                    </a:lnTo>
                    <a:lnTo>
                      <a:pt x="7" y="12"/>
                    </a:lnTo>
                    <a:lnTo>
                      <a:pt x="4" y="14"/>
                    </a:lnTo>
                    <a:lnTo>
                      <a:pt x="2" y="12"/>
                    </a:lnTo>
                    <a:lnTo>
                      <a:pt x="0" y="14"/>
                    </a:lnTo>
                    <a:lnTo>
                      <a:pt x="2" y="14"/>
                    </a:lnTo>
                    <a:lnTo>
                      <a:pt x="4" y="17"/>
                    </a:lnTo>
                    <a:lnTo>
                      <a:pt x="9" y="17"/>
                    </a:lnTo>
                    <a:lnTo>
                      <a:pt x="14" y="14"/>
                    </a:lnTo>
                    <a:lnTo>
                      <a:pt x="14" y="12"/>
                    </a:lnTo>
                    <a:lnTo>
                      <a:pt x="16" y="7"/>
                    </a:lnTo>
                    <a:lnTo>
                      <a:pt x="14" y="5"/>
                    </a:lnTo>
                    <a:lnTo>
                      <a:pt x="14" y="2"/>
                    </a:lnTo>
                    <a:lnTo>
                      <a:pt x="11" y="0"/>
                    </a:lnTo>
                    <a:lnTo>
                      <a:pt x="11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0" name="Freeform 686"/>
              <p:cNvSpPr>
                <a:spLocks/>
              </p:cNvSpPr>
              <p:nvPr/>
            </p:nvSpPr>
            <p:spPr bwMode="auto">
              <a:xfrm>
                <a:off x="2412" y="1273"/>
                <a:ext cx="19" cy="26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2"/>
                  </a:cxn>
                  <a:cxn ang="0">
                    <a:pos x="14" y="2"/>
                  </a:cxn>
                  <a:cxn ang="0">
                    <a:pos x="11" y="7"/>
                  </a:cxn>
                  <a:cxn ang="0">
                    <a:pos x="9" y="7"/>
                  </a:cxn>
                  <a:cxn ang="0">
                    <a:pos x="7" y="9"/>
                  </a:cxn>
                  <a:cxn ang="0">
                    <a:pos x="2" y="11"/>
                  </a:cxn>
                  <a:cxn ang="0">
                    <a:pos x="0" y="11"/>
                  </a:cxn>
                  <a:cxn ang="0">
                    <a:pos x="0" y="14"/>
                  </a:cxn>
                  <a:cxn ang="0">
                    <a:pos x="2" y="16"/>
                  </a:cxn>
                  <a:cxn ang="0">
                    <a:pos x="4" y="23"/>
                  </a:cxn>
                  <a:cxn ang="0">
                    <a:pos x="7" y="26"/>
                  </a:cxn>
                  <a:cxn ang="0">
                    <a:pos x="9" y="26"/>
                  </a:cxn>
                  <a:cxn ang="0">
                    <a:pos x="11" y="23"/>
                  </a:cxn>
                  <a:cxn ang="0">
                    <a:pos x="14" y="21"/>
                  </a:cxn>
                  <a:cxn ang="0">
                    <a:pos x="16" y="16"/>
                  </a:cxn>
                  <a:cxn ang="0">
                    <a:pos x="19" y="4"/>
                  </a:cxn>
                  <a:cxn ang="0">
                    <a:pos x="19" y="2"/>
                  </a:cxn>
                  <a:cxn ang="0">
                    <a:pos x="16" y="0"/>
                  </a:cxn>
                  <a:cxn ang="0">
                    <a:pos x="14" y="0"/>
                  </a:cxn>
                </a:cxnLst>
                <a:rect l="0" t="0" r="r" b="b"/>
                <a:pathLst>
                  <a:path w="19" h="26">
                    <a:moveTo>
                      <a:pt x="14" y="0"/>
                    </a:moveTo>
                    <a:lnTo>
                      <a:pt x="14" y="2"/>
                    </a:lnTo>
                    <a:lnTo>
                      <a:pt x="14" y="2"/>
                    </a:lnTo>
                    <a:lnTo>
                      <a:pt x="11" y="7"/>
                    </a:lnTo>
                    <a:lnTo>
                      <a:pt x="9" y="7"/>
                    </a:lnTo>
                    <a:lnTo>
                      <a:pt x="7" y="9"/>
                    </a:lnTo>
                    <a:lnTo>
                      <a:pt x="2" y="11"/>
                    </a:lnTo>
                    <a:lnTo>
                      <a:pt x="0" y="11"/>
                    </a:lnTo>
                    <a:lnTo>
                      <a:pt x="0" y="14"/>
                    </a:lnTo>
                    <a:lnTo>
                      <a:pt x="2" y="16"/>
                    </a:lnTo>
                    <a:lnTo>
                      <a:pt x="4" y="23"/>
                    </a:lnTo>
                    <a:lnTo>
                      <a:pt x="7" y="26"/>
                    </a:lnTo>
                    <a:lnTo>
                      <a:pt x="9" y="26"/>
                    </a:lnTo>
                    <a:lnTo>
                      <a:pt x="11" y="23"/>
                    </a:lnTo>
                    <a:lnTo>
                      <a:pt x="14" y="21"/>
                    </a:lnTo>
                    <a:lnTo>
                      <a:pt x="16" y="16"/>
                    </a:lnTo>
                    <a:lnTo>
                      <a:pt x="19" y="4"/>
                    </a:lnTo>
                    <a:lnTo>
                      <a:pt x="19" y="2"/>
                    </a:lnTo>
                    <a:lnTo>
                      <a:pt x="16" y="0"/>
                    </a:lnTo>
                    <a:lnTo>
                      <a:pt x="14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1" name="Freeform 687"/>
              <p:cNvSpPr>
                <a:spLocks/>
              </p:cNvSpPr>
              <p:nvPr/>
            </p:nvSpPr>
            <p:spPr bwMode="auto">
              <a:xfrm>
                <a:off x="2383" y="1266"/>
                <a:ext cx="14" cy="56"/>
              </a:xfrm>
              <a:custGeom>
                <a:avLst/>
                <a:gdLst/>
                <a:ahLst/>
                <a:cxnLst>
                  <a:cxn ang="0">
                    <a:pos x="7" y="56"/>
                  </a:cxn>
                  <a:cxn ang="0">
                    <a:pos x="10" y="56"/>
                  </a:cxn>
                  <a:cxn ang="0">
                    <a:pos x="12" y="56"/>
                  </a:cxn>
                  <a:cxn ang="0">
                    <a:pos x="12" y="54"/>
                  </a:cxn>
                  <a:cxn ang="0">
                    <a:pos x="12" y="47"/>
                  </a:cxn>
                  <a:cxn ang="0">
                    <a:pos x="14" y="42"/>
                  </a:cxn>
                  <a:cxn ang="0">
                    <a:pos x="14" y="37"/>
                  </a:cxn>
                  <a:cxn ang="0">
                    <a:pos x="14" y="35"/>
                  </a:cxn>
                  <a:cxn ang="0">
                    <a:pos x="12" y="33"/>
                  </a:cxn>
                  <a:cxn ang="0">
                    <a:pos x="7" y="30"/>
                  </a:cxn>
                  <a:cxn ang="0">
                    <a:pos x="7" y="28"/>
                  </a:cxn>
                  <a:cxn ang="0">
                    <a:pos x="7" y="21"/>
                  </a:cxn>
                  <a:cxn ang="0">
                    <a:pos x="5" y="16"/>
                  </a:cxn>
                  <a:cxn ang="0">
                    <a:pos x="3" y="11"/>
                  </a:cxn>
                  <a:cxn ang="0">
                    <a:pos x="3" y="7"/>
                  </a:cxn>
                  <a:cxn ang="0">
                    <a:pos x="3" y="2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0" y="9"/>
                  </a:cxn>
                  <a:cxn ang="0">
                    <a:pos x="0" y="11"/>
                  </a:cxn>
                  <a:cxn ang="0">
                    <a:pos x="3" y="16"/>
                  </a:cxn>
                  <a:cxn ang="0">
                    <a:pos x="3" y="21"/>
                  </a:cxn>
                  <a:cxn ang="0">
                    <a:pos x="5" y="26"/>
                  </a:cxn>
                  <a:cxn ang="0">
                    <a:pos x="5" y="28"/>
                  </a:cxn>
                  <a:cxn ang="0">
                    <a:pos x="5" y="35"/>
                  </a:cxn>
                  <a:cxn ang="0">
                    <a:pos x="3" y="37"/>
                  </a:cxn>
                  <a:cxn ang="0">
                    <a:pos x="3" y="42"/>
                  </a:cxn>
                  <a:cxn ang="0">
                    <a:pos x="3" y="49"/>
                  </a:cxn>
                  <a:cxn ang="0">
                    <a:pos x="5" y="54"/>
                  </a:cxn>
                  <a:cxn ang="0">
                    <a:pos x="5" y="56"/>
                  </a:cxn>
                  <a:cxn ang="0">
                    <a:pos x="7" y="56"/>
                  </a:cxn>
                </a:cxnLst>
                <a:rect l="0" t="0" r="r" b="b"/>
                <a:pathLst>
                  <a:path w="14" h="56">
                    <a:moveTo>
                      <a:pt x="7" y="56"/>
                    </a:moveTo>
                    <a:lnTo>
                      <a:pt x="10" y="56"/>
                    </a:lnTo>
                    <a:lnTo>
                      <a:pt x="12" y="56"/>
                    </a:lnTo>
                    <a:lnTo>
                      <a:pt x="12" y="54"/>
                    </a:lnTo>
                    <a:lnTo>
                      <a:pt x="12" y="47"/>
                    </a:lnTo>
                    <a:lnTo>
                      <a:pt x="14" y="42"/>
                    </a:lnTo>
                    <a:lnTo>
                      <a:pt x="14" y="37"/>
                    </a:lnTo>
                    <a:lnTo>
                      <a:pt x="14" y="35"/>
                    </a:lnTo>
                    <a:lnTo>
                      <a:pt x="12" y="33"/>
                    </a:lnTo>
                    <a:lnTo>
                      <a:pt x="7" y="30"/>
                    </a:lnTo>
                    <a:lnTo>
                      <a:pt x="7" y="28"/>
                    </a:lnTo>
                    <a:lnTo>
                      <a:pt x="7" y="21"/>
                    </a:lnTo>
                    <a:lnTo>
                      <a:pt x="5" y="16"/>
                    </a:lnTo>
                    <a:lnTo>
                      <a:pt x="3" y="11"/>
                    </a:lnTo>
                    <a:lnTo>
                      <a:pt x="3" y="7"/>
                    </a:lnTo>
                    <a:lnTo>
                      <a:pt x="3" y="2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0" y="9"/>
                    </a:lnTo>
                    <a:lnTo>
                      <a:pt x="0" y="11"/>
                    </a:lnTo>
                    <a:lnTo>
                      <a:pt x="3" y="16"/>
                    </a:lnTo>
                    <a:lnTo>
                      <a:pt x="3" y="21"/>
                    </a:lnTo>
                    <a:lnTo>
                      <a:pt x="5" y="26"/>
                    </a:lnTo>
                    <a:lnTo>
                      <a:pt x="5" y="28"/>
                    </a:lnTo>
                    <a:lnTo>
                      <a:pt x="5" y="35"/>
                    </a:lnTo>
                    <a:lnTo>
                      <a:pt x="3" y="37"/>
                    </a:lnTo>
                    <a:lnTo>
                      <a:pt x="3" y="42"/>
                    </a:lnTo>
                    <a:lnTo>
                      <a:pt x="3" y="49"/>
                    </a:lnTo>
                    <a:lnTo>
                      <a:pt x="5" y="54"/>
                    </a:lnTo>
                    <a:lnTo>
                      <a:pt x="5" y="56"/>
                    </a:lnTo>
                    <a:lnTo>
                      <a:pt x="7" y="5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2" name="Freeform 688"/>
              <p:cNvSpPr>
                <a:spLocks/>
              </p:cNvSpPr>
              <p:nvPr/>
            </p:nvSpPr>
            <p:spPr bwMode="auto">
              <a:xfrm>
                <a:off x="2390" y="1282"/>
                <a:ext cx="15" cy="19"/>
              </a:xfrm>
              <a:custGeom>
                <a:avLst/>
                <a:gdLst/>
                <a:ahLst/>
                <a:cxnLst>
                  <a:cxn ang="0">
                    <a:pos x="12" y="17"/>
                  </a:cxn>
                  <a:cxn ang="0">
                    <a:pos x="15" y="17"/>
                  </a:cxn>
                  <a:cxn ang="0">
                    <a:pos x="15" y="7"/>
                  </a:cxn>
                  <a:cxn ang="0">
                    <a:pos x="7" y="5"/>
                  </a:cxn>
                  <a:cxn ang="0">
                    <a:pos x="5" y="2"/>
                  </a:cxn>
                  <a:cxn ang="0">
                    <a:pos x="3" y="0"/>
                  </a:cxn>
                  <a:cxn ang="0">
                    <a:pos x="0" y="2"/>
                  </a:cxn>
                  <a:cxn ang="0">
                    <a:pos x="5" y="7"/>
                  </a:cxn>
                  <a:cxn ang="0">
                    <a:pos x="7" y="12"/>
                  </a:cxn>
                  <a:cxn ang="0">
                    <a:pos x="10" y="14"/>
                  </a:cxn>
                  <a:cxn ang="0">
                    <a:pos x="10" y="19"/>
                  </a:cxn>
                  <a:cxn ang="0">
                    <a:pos x="12" y="17"/>
                  </a:cxn>
                </a:cxnLst>
                <a:rect l="0" t="0" r="r" b="b"/>
                <a:pathLst>
                  <a:path w="15" h="19">
                    <a:moveTo>
                      <a:pt x="12" y="17"/>
                    </a:moveTo>
                    <a:lnTo>
                      <a:pt x="15" y="17"/>
                    </a:lnTo>
                    <a:lnTo>
                      <a:pt x="15" y="7"/>
                    </a:lnTo>
                    <a:lnTo>
                      <a:pt x="7" y="5"/>
                    </a:lnTo>
                    <a:lnTo>
                      <a:pt x="5" y="2"/>
                    </a:lnTo>
                    <a:lnTo>
                      <a:pt x="3" y="0"/>
                    </a:lnTo>
                    <a:lnTo>
                      <a:pt x="0" y="2"/>
                    </a:lnTo>
                    <a:lnTo>
                      <a:pt x="5" y="7"/>
                    </a:lnTo>
                    <a:lnTo>
                      <a:pt x="7" y="12"/>
                    </a:lnTo>
                    <a:lnTo>
                      <a:pt x="10" y="14"/>
                    </a:lnTo>
                    <a:lnTo>
                      <a:pt x="10" y="19"/>
                    </a:lnTo>
                    <a:lnTo>
                      <a:pt x="12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3" name="Freeform 689"/>
              <p:cNvSpPr>
                <a:spLocks/>
              </p:cNvSpPr>
              <p:nvPr/>
            </p:nvSpPr>
            <p:spPr bwMode="auto">
              <a:xfrm>
                <a:off x="2390" y="1275"/>
                <a:ext cx="17" cy="1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" y="5"/>
                  </a:cxn>
                  <a:cxn ang="0">
                    <a:pos x="5" y="7"/>
                  </a:cxn>
                  <a:cxn ang="0">
                    <a:pos x="10" y="9"/>
                  </a:cxn>
                  <a:cxn ang="0">
                    <a:pos x="15" y="14"/>
                  </a:cxn>
                  <a:cxn ang="0">
                    <a:pos x="17" y="12"/>
                  </a:cxn>
                  <a:cxn ang="0">
                    <a:pos x="15" y="7"/>
                  </a:cxn>
                  <a:cxn ang="0">
                    <a:pos x="10" y="2"/>
                  </a:cxn>
                  <a:cxn ang="0">
                    <a:pos x="7" y="2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7" h="14">
                    <a:moveTo>
                      <a:pt x="0" y="0"/>
                    </a:moveTo>
                    <a:lnTo>
                      <a:pt x="3" y="5"/>
                    </a:lnTo>
                    <a:lnTo>
                      <a:pt x="5" y="7"/>
                    </a:lnTo>
                    <a:lnTo>
                      <a:pt x="10" y="9"/>
                    </a:lnTo>
                    <a:lnTo>
                      <a:pt x="15" y="14"/>
                    </a:lnTo>
                    <a:lnTo>
                      <a:pt x="17" y="12"/>
                    </a:lnTo>
                    <a:lnTo>
                      <a:pt x="15" y="7"/>
                    </a:lnTo>
                    <a:lnTo>
                      <a:pt x="10" y="2"/>
                    </a:lnTo>
                    <a:lnTo>
                      <a:pt x="7" y="2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4" name="Freeform 690"/>
              <p:cNvSpPr>
                <a:spLocks/>
              </p:cNvSpPr>
              <p:nvPr/>
            </p:nvSpPr>
            <p:spPr bwMode="auto">
              <a:xfrm>
                <a:off x="2388" y="1256"/>
                <a:ext cx="17" cy="24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0" y="7"/>
                  </a:cxn>
                  <a:cxn ang="0">
                    <a:pos x="2" y="12"/>
                  </a:cxn>
                  <a:cxn ang="0">
                    <a:pos x="5" y="14"/>
                  </a:cxn>
                  <a:cxn ang="0">
                    <a:pos x="9" y="17"/>
                  </a:cxn>
                  <a:cxn ang="0">
                    <a:pos x="12" y="21"/>
                  </a:cxn>
                  <a:cxn ang="0">
                    <a:pos x="14" y="21"/>
                  </a:cxn>
                  <a:cxn ang="0">
                    <a:pos x="14" y="24"/>
                  </a:cxn>
                  <a:cxn ang="0">
                    <a:pos x="17" y="24"/>
                  </a:cxn>
                  <a:cxn ang="0">
                    <a:pos x="17" y="19"/>
                  </a:cxn>
                  <a:cxn ang="0">
                    <a:pos x="12" y="14"/>
                  </a:cxn>
                  <a:cxn ang="0">
                    <a:pos x="12" y="12"/>
                  </a:cxn>
                  <a:cxn ang="0">
                    <a:pos x="7" y="7"/>
                  </a:cxn>
                  <a:cxn ang="0">
                    <a:pos x="9" y="5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2" y="2"/>
                  </a:cxn>
                </a:cxnLst>
                <a:rect l="0" t="0" r="r" b="b"/>
                <a:pathLst>
                  <a:path w="17" h="24">
                    <a:moveTo>
                      <a:pt x="2" y="2"/>
                    </a:moveTo>
                    <a:lnTo>
                      <a:pt x="0" y="7"/>
                    </a:lnTo>
                    <a:lnTo>
                      <a:pt x="2" y="12"/>
                    </a:lnTo>
                    <a:lnTo>
                      <a:pt x="5" y="14"/>
                    </a:lnTo>
                    <a:lnTo>
                      <a:pt x="9" y="17"/>
                    </a:lnTo>
                    <a:lnTo>
                      <a:pt x="12" y="21"/>
                    </a:lnTo>
                    <a:lnTo>
                      <a:pt x="14" y="21"/>
                    </a:lnTo>
                    <a:lnTo>
                      <a:pt x="14" y="24"/>
                    </a:lnTo>
                    <a:lnTo>
                      <a:pt x="17" y="24"/>
                    </a:lnTo>
                    <a:lnTo>
                      <a:pt x="17" y="19"/>
                    </a:lnTo>
                    <a:lnTo>
                      <a:pt x="12" y="14"/>
                    </a:lnTo>
                    <a:lnTo>
                      <a:pt x="12" y="12"/>
                    </a:lnTo>
                    <a:lnTo>
                      <a:pt x="7" y="7"/>
                    </a:lnTo>
                    <a:lnTo>
                      <a:pt x="9" y="5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5" name="Freeform 691"/>
              <p:cNvSpPr>
                <a:spLocks/>
              </p:cNvSpPr>
              <p:nvPr/>
            </p:nvSpPr>
            <p:spPr bwMode="auto">
              <a:xfrm>
                <a:off x="2388" y="1232"/>
                <a:ext cx="14" cy="19"/>
              </a:xfrm>
              <a:custGeom>
                <a:avLst/>
                <a:gdLst/>
                <a:ahLst/>
                <a:cxnLst>
                  <a:cxn ang="0">
                    <a:pos x="5" y="17"/>
                  </a:cxn>
                  <a:cxn ang="0">
                    <a:pos x="9" y="17"/>
                  </a:cxn>
                  <a:cxn ang="0">
                    <a:pos x="9" y="19"/>
                  </a:cxn>
                  <a:cxn ang="0">
                    <a:pos x="12" y="19"/>
                  </a:cxn>
                  <a:cxn ang="0">
                    <a:pos x="12" y="12"/>
                  </a:cxn>
                  <a:cxn ang="0">
                    <a:pos x="9" y="10"/>
                  </a:cxn>
                  <a:cxn ang="0">
                    <a:pos x="12" y="7"/>
                  </a:cxn>
                  <a:cxn ang="0">
                    <a:pos x="14" y="5"/>
                  </a:cxn>
                  <a:cxn ang="0">
                    <a:pos x="12" y="0"/>
                  </a:cxn>
                  <a:cxn ang="0">
                    <a:pos x="9" y="0"/>
                  </a:cxn>
                  <a:cxn ang="0">
                    <a:pos x="7" y="5"/>
                  </a:cxn>
                  <a:cxn ang="0">
                    <a:pos x="5" y="7"/>
                  </a:cxn>
                  <a:cxn ang="0">
                    <a:pos x="0" y="10"/>
                  </a:cxn>
                  <a:cxn ang="0">
                    <a:pos x="2" y="12"/>
                  </a:cxn>
                  <a:cxn ang="0">
                    <a:pos x="2" y="17"/>
                  </a:cxn>
                  <a:cxn ang="0">
                    <a:pos x="5" y="17"/>
                  </a:cxn>
                </a:cxnLst>
                <a:rect l="0" t="0" r="r" b="b"/>
                <a:pathLst>
                  <a:path w="14" h="19">
                    <a:moveTo>
                      <a:pt x="5" y="17"/>
                    </a:moveTo>
                    <a:lnTo>
                      <a:pt x="9" y="17"/>
                    </a:lnTo>
                    <a:lnTo>
                      <a:pt x="9" y="19"/>
                    </a:lnTo>
                    <a:lnTo>
                      <a:pt x="12" y="19"/>
                    </a:lnTo>
                    <a:lnTo>
                      <a:pt x="12" y="12"/>
                    </a:lnTo>
                    <a:lnTo>
                      <a:pt x="9" y="10"/>
                    </a:lnTo>
                    <a:lnTo>
                      <a:pt x="12" y="7"/>
                    </a:lnTo>
                    <a:lnTo>
                      <a:pt x="14" y="5"/>
                    </a:lnTo>
                    <a:lnTo>
                      <a:pt x="12" y="0"/>
                    </a:lnTo>
                    <a:lnTo>
                      <a:pt x="9" y="0"/>
                    </a:lnTo>
                    <a:lnTo>
                      <a:pt x="7" y="5"/>
                    </a:lnTo>
                    <a:lnTo>
                      <a:pt x="5" y="7"/>
                    </a:lnTo>
                    <a:lnTo>
                      <a:pt x="0" y="10"/>
                    </a:lnTo>
                    <a:lnTo>
                      <a:pt x="2" y="12"/>
                    </a:lnTo>
                    <a:lnTo>
                      <a:pt x="2" y="17"/>
                    </a:lnTo>
                    <a:lnTo>
                      <a:pt x="5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6" name="Freeform 692"/>
              <p:cNvSpPr>
                <a:spLocks/>
              </p:cNvSpPr>
              <p:nvPr/>
            </p:nvSpPr>
            <p:spPr bwMode="auto">
              <a:xfrm>
                <a:off x="2383" y="1211"/>
                <a:ext cx="24" cy="21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7" y="7"/>
                  </a:cxn>
                  <a:cxn ang="0">
                    <a:pos x="3" y="10"/>
                  </a:cxn>
                  <a:cxn ang="0">
                    <a:pos x="0" y="14"/>
                  </a:cxn>
                  <a:cxn ang="0">
                    <a:pos x="0" y="19"/>
                  </a:cxn>
                  <a:cxn ang="0">
                    <a:pos x="0" y="21"/>
                  </a:cxn>
                  <a:cxn ang="0">
                    <a:pos x="3" y="21"/>
                  </a:cxn>
                  <a:cxn ang="0">
                    <a:pos x="5" y="19"/>
                  </a:cxn>
                  <a:cxn ang="0">
                    <a:pos x="7" y="17"/>
                  </a:cxn>
                  <a:cxn ang="0">
                    <a:pos x="10" y="19"/>
                  </a:cxn>
                  <a:cxn ang="0">
                    <a:pos x="14" y="17"/>
                  </a:cxn>
                  <a:cxn ang="0">
                    <a:pos x="17" y="14"/>
                  </a:cxn>
                  <a:cxn ang="0">
                    <a:pos x="19" y="14"/>
                  </a:cxn>
                  <a:cxn ang="0">
                    <a:pos x="22" y="12"/>
                  </a:cxn>
                  <a:cxn ang="0">
                    <a:pos x="24" y="12"/>
                  </a:cxn>
                  <a:cxn ang="0">
                    <a:pos x="24" y="10"/>
                  </a:cxn>
                  <a:cxn ang="0">
                    <a:pos x="24" y="7"/>
                  </a:cxn>
                  <a:cxn ang="0">
                    <a:pos x="24" y="2"/>
                  </a:cxn>
                  <a:cxn ang="0">
                    <a:pos x="19" y="0"/>
                  </a:cxn>
                  <a:cxn ang="0">
                    <a:pos x="17" y="0"/>
                  </a:cxn>
                  <a:cxn ang="0">
                    <a:pos x="14" y="0"/>
                  </a:cxn>
                  <a:cxn ang="0">
                    <a:pos x="12" y="2"/>
                  </a:cxn>
                </a:cxnLst>
                <a:rect l="0" t="0" r="r" b="b"/>
                <a:pathLst>
                  <a:path w="24" h="21">
                    <a:moveTo>
                      <a:pt x="12" y="2"/>
                    </a:moveTo>
                    <a:lnTo>
                      <a:pt x="7" y="7"/>
                    </a:lnTo>
                    <a:lnTo>
                      <a:pt x="3" y="10"/>
                    </a:lnTo>
                    <a:lnTo>
                      <a:pt x="0" y="14"/>
                    </a:lnTo>
                    <a:lnTo>
                      <a:pt x="0" y="19"/>
                    </a:lnTo>
                    <a:lnTo>
                      <a:pt x="0" y="21"/>
                    </a:lnTo>
                    <a:lnTo>
                      <a:pt x="3" y="21"/>
                    </a:lnTo>
                    <a:lnTo>
                      <a:pt x="5" y="19"/>
                    </a:lnTo>
                    <a:lnTo>
                      <a:pt x="7" y="17"/>
                    </a:lnTo>
                    <a:lnTo>
                      <a:pt x="10" y="19"/>
                    </a:lnTo>
                    <a:lnTo>
                      <a:pt x="14" y="17"/>
                    </a:lnTo>
                    <a:lnTo>
                      <a:pt x="17" y="14"/>
                    </a:lnTo>
                    <a:lnTo>
                      <a:pt x="19" y="14"/>
                    </a:lnTo>
                    <a:lnTo>
                      <a:pt x="22" y="12"/>
                    </a:lnTo>
                    <a:lnTo>
                      <a:pt x="24" y="12"/>
                    </a:lnTo>
                    <a:lnTo>
                      <a:pt x="24" y="10"/>
                    </a:lnTo>
                    <a:lnTo>
                      <a:pt x="24" y="7"/>
                    </a:lnTo>
                    <a:lnTo>
                      <a:pt x="24" y="2"/>
                    </a:lnTo>
                    <a:lnTo>
                      <a:pt x="19" y="0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7" name="Freeform 693"/>
              <p:cNvSpPr>
                <a:spLocks/>
              </p:cNvSpPr>
              <p:nvPr/>
            </p:nvSpPr>
            <p:spPr bwMode="auto">
              <a:xfrm>
                <a:off x="2400" y="1195"/>
                <a:ext cx="7" cy="7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2" y="7"/>
                  </a:cxn>
                  <a:cxn ang="0">
                    <a:pos x="5" y="7"/>
                  </a:cxn>
                  <a:cxn ang="0">
                    <a:pos x="7" y="7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7" h="7">
                    <a:moveTo>
                      <a:pt x="0" y="2"/>
                    </a:moveTo>
                    <a:lnTo>
                      <a:pt x="2" y="7"/>
                    </a:lnTo>
                    <a:lnTo>
                      <a:pt x="5" y="7"/>
                    </a:lnTo>
                    <a:lnTo>
                      <a:pt x="7" y="7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8" name="Freeform 694"/>
              <p:cNvSpPr>
                <a:spLocks/>
              </p:cNvSpPr>
              <p:nvPr/>
            </p:nvSpPr>
            <p:spPr bwMode="auto">
              <a:xfrm>
                <a:off x="2405" y="1138"/>
                <a:ext cx="23" cy="16"/>
              </a:xfrm>
              <a:custGeom>
                <a:avLst/>
                <a:gdLst/>
                <a:ahLst/>
                <a:cxnLst>
                  <a:cxn ang="0">
                    <a:pos x="4" y="16"/>
                  </a:cxn>
                  <a:cxn ang="0">
                    <a:pos x="9" y="14"/>
                  </a:cxn>
                  <a:cxn ang="0">
                    <a:pos x="16" y="12"/>
                  </a:cxn>
                  <a:cxn ang="0">
                    <a:pos x="23" y="12"/>
                  </a:cxn>
                  <a:cxn ang="0">
                    <a:pos x="23" y="9"/>
                  </a:cxn>
                  <a:cxn ang="0">
                    <a:pos x="21" y="7"/>
                  </a:cxn>
                  <a:cxn ang="0">
                    <a:pos x="14" y="4"/>
                  </a:cxn>
                  <a:cxn ang="0">
                    <a:pos x="9" y="2"/>
                  </a:cxn>
                  <a:cxn ang="0">
                    <a:pos x="7" y="0"/>
                  </a:cxn>
                  <a:cxn ang="0">
                    <a:pos x="7" y="2"/>
                  </a:cxn>
                  <a:cxn ang="0">
                    <a:pos x="2" y="4"/>
                  </a:cxn>
                  <a:cxn ang="0">
                    <a:pos x="2" y="7"/>
                  </a:cxn>
                  <a:cxn ang="0">
                    <a:pos x="4" y="7"/>
                  </a:cxn>
                  <a:cxn ang="0">
                    <a:pos x="4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16"/>
                  </a:cxn>
                  <a:cxn ang="0">
                    <a:pos x="4" y="16"/>
                  </a:cxn>
                </a:cxnLst>
                <a:rect l="0" t="0" r="r" b="b"/>
                <a:pathLst>
                  <a:path w="23" h="16">
                    <a:moveTo>
                      <a:pt x="4" y="16"/>
                    </a:moveTo>
                    <a:lnTo>
                      <a:pt x="9" y="14"/>
                    </a:lnTo>
                    <a:lnTo>
                      <a:pt x="16" y="12"/>
                    </a:lnTo>
                    <a:lnTo>
                      <a:pt x="23" y="12"/>
                    </a:lnTo>
                    <a:lnTo>
                      <a:pt x="23" y="9"/>
                    </a:lnTo>
                    <a:lnTo>
                      <a:pt x="21" y="7"/>
                    </a:lnTo>
                    <a:lnTo>
                      <a:pt x="14" y="4"/>
                    </a:lnTo>
                    <a:lnTo>
                      <a:pt x="9" y="2"/>
                    </a:lnTo>
                    <a:lnTo>
                      <a:pt x="7" y="0"/>
                    </a:lnTo>
                    <a:lnTo>
                      <a:pt x="7" y="2"/>
                    </a:lnTo>
                    <a:lnTo>
                      <a:pt x="2" y="4"/>
                    </a:lnTo>
                    <a:lnTo>
                      <a:pt x="2" y="7"/>
                    </a:lnTo>
                    <a:lnTo>
                      <a:pt x="4" y="7"/>
                    </a:lnTo>
                    <a:lnTo>
                      <a:pt x="4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6"/>
                    </a:lnTo>
                    <a:lnTo>
                      <a:pt x="4" y="1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19" name="Freeform 695"/>
              <p:cNvSpPr>
                <a:spLocks/>
              </p:cNvSpPr>
              <p:nvPr/>
            </p:nvSpPr>
            <p:spPr bwMode="auto">
              <a:xfrm>
                <a:off x="2416" y="1126"/>
                <a:ext cx="10" cy="14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5"/>
                  </a:cxn>
                  <a:cxn ang="0">
                    <a:pos x="3" y="7"/>
                  </a:cxn>
                  <a:cxn ang="0">
                    <a:pos x="0" y="9"/>
                  </a:cxn>
                  <a:cxn ang="0">
                    <a:pos x="3" y="14"/>
                  </a:cxn>
                  <a:cxn ang="0">
                    <a:pos x="7" y="9"/>
                  </a:cxn>
                  <a:cxn ang="0">
                    <a:pos x="7" y="7"/>
                  </a:cxn>
                  <a:cxn ang="0">
                    <a:pos x="10" y="5"/>
                  </a:cxn>
                  <a:cxn ang="0">
                    <a:pos x="7" y="2"/>
                  </a:cxn>
                  <a:cxn ang="0">
                    <a:pos x="5" y="2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10" h="14">
                    <a:moveTo>
                      <a:pt x="0" y="2"/>
                    </a:moveTo>
                    <a:lnTo>
                      <a:pt x="0" y="5"/>
                    </a:lnTo>
                    <a:lnTo>
                      <a:pt x="3" y="7"/>
                    </a:lnTo>
                    <a:lnTo>
                      <a:pt x="0" y="9"/>
                    </a:lnTo>
                    <a:lnTo>
                      <a:pt x="3" y="14"/>
                    </a:lnTo>
                    <a:lnTo>
                      <a:pt x="7" y="9"/>
                    </a:lnTo>
                    <a:lnTo>
                      <a:pt x="7" y="7"/>
                    </a:lnTo>
                    <a:lnTo>
                      <a:pt x="10" y="5"/>
                    </a:lnTo>
                    <a:lnTo>
                      <a:pt x="7" y="2"/>
                    </a:lnTo>
                    <a:lnTo>
                      <a:pt x="5" y="2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0" name="Freeform 696"/>
              <p:cNvSpPr>
                <a:spLocks/>
              </p:cNvSpPr>
              <p:nvPr/>
            </p:nvSpPr>
            <p:spPr bwMode="auto">
              <a:xfrm>
                <a:off x="2449" y="1093"/>
                <a:ext cx="29" cy="21"/>
              </a:xfrm>
              <a:custGeom>
                <a:avLst/>
                <a:gdLst/>
                <a:ahLst/>
                <a:cxnLst>
                  <a:cxn ang="0">
                    <a:pos x="19" y="19"/>
                  </a:cxn>
                  <a:cxn ang="0">
                    <a:pos x="24" y="14"/>
                  </a:cxn>
                  <a:cxn ang="0">
                    <a:pos x="29" y="9"/>
                  </a:cxn>
                  <a:cxn ang="0">
                    <a:pos x="29" y="9"/>
                  </a:cxn>
                  <a:cxn ang="0">
                    <a:pos x="29" y="5"/>
                  </a:cxn>
                  <a:cxn ang="0">
                    <a:pos x="27" y="0"/>
                  </a:cxn>
                  <a:cxn ang="0">
                    <a:pos x="24" y="0"/>
                  </a:cxn>
                  <a:cxn ang="0">
                    <a:pos x="19" y="0"/>
                  </a:cxn>
                  <a:cxn ang="0">
                    <a:pos x="17" y="2"/>
                  </a:cxn>
                  <a:cxn ang="0">
                    <a:pos x="17" y="5"/>
                  </a:cxn>
                  <a:cxn ang="0">
                    <a:pos x="15" y="7"/>
                  </a:cxn>
                  <a:cxn ang="0">
                    <a:pos x="12" y="5"/>
                  </a:cxn>
                  <a:cxn ang="0">
                    <a:pos x="10" y="5"/>
                  </a:cxn>
                  <a:cxn ang="0">
                    <a:pos x="8" y="2"/>
                  </a:cxn>
                  <a:cxn ang="0">
                    <a:pos x="5" y="7"/>
                  </a:cxn>
                  <a:cxn ang="0">
                    <a:pos x="5" y="9"/>
                  </a:cxn>
                  <a:cxn ang="0">
                    <a:pos x="3" y="12"/>
                  </a:cxn>
                  <a:cxn ang="0">
                    <a:pos x="0" y="14"/>
                  </a:cxn>
                  <a:cxn ang="0">
                    <a:pos x="0" y="16"/>
                  </a:cxn>
                  <a:cxn ang="0">
                    <a:pos x="0" y="19"/>
                  </a:cxn>
                  <a:cxn ang="0">
                    <a:pos x="3" y="21"/>
                  </a:cxn>
                  <a:cxn ang="0">
                    <a:pos x="10" y="21"/>
                  </a:cxn>
                  <a:cxn ang="0">
                    <a:pos x="12" y="21"/>
                  </a:cxn>
                  <a:cxn ang="0">
                    <a:pos x="15" y="19"/>
                  </a:cxn>
                  <a:cxn ang="0">
                    <a:pos x="17" y="19"/>
                  </a:cxn>
                  <a:cxn ang="0">
                    <a:pos x="19" y="19"/>
                  </a:cxn>
                </a:cxnLst>
                <a:rect l="0" t="0" r="r" b="b"/>
                <a:pathLst>
                  <a:path w="29" h="21">
                    <a:moveTo>
                      <a:pt x="19" y="19"/>
                    </a:moveTo>
                    <a:lnTo>
                      <a:pt x="24" y="14"/>
                    </a:lnTo>
                    <a:lnTo>
                      <a:pt x="29" y="9"/>
                    </a:lnTo>
                    <a:lnTo>
                      <a:pt x="29" y="9"/>
                    </a:lnTo>
                    <a:lnTo>
                      <a:pt x="29" y="5"/>
                    </a:lnTo>
                    <a:lnTo>
                      <a:pt x="27" y="0"/>
                    </a:lnTo>
                    <a:lnTo>
                      <a:pt x="24" y="0"/>
                    </a:lnTo>
                    <a:lnTo>
                      <a:pt x="19" y="0"/>
                    </a:lnTo>
                    <a:lnTo>
                      <a:pt x="17" y="2"/>
                    </a:lnTo>
                    <a:lnTo>
                      <a:pt x="17" y="5"/>
                    </a:lnTo>
                    <a:lnTo>
                      <a:pt x="15" y="7"/>
                    </a:lnTo>
                    <a:lnTo>
                      <a:pt x="12" y="5"/>
                    </a:lnTo>
                    <a:lnTo>
                      <a:pt x="10" y="5"/>
                    </a:lnTo>
                    <a:lnTo>
                      <a:pt x="8" y="2"/>
                    </a:lnTo>
                    <a:lnTo>
                      <a:pt x="5" y="7"/>
                    </a:lnTo>
                    <a:lnTo>
                      <a:pt x="5" y="9"/>
                    </a:lnTo>
                    <a:lnTo>
                      <a:pt x="3" y="12"/>
                    </a:lnTo>
                    <a:lnTo>
                      <a:pt x="0" y="14"/>
                    </a:lnTo>
                    <a:lnTo>
                      <a:pt x="0" y="16"/>
                    </a:lnTo>
                    <a:lnTo>
                      <a:pt x="0" y="19"/>
                    </a:lnTo>
                    <a:lnTo>
                      <a:pt x="3" y="21"/>
                    </a:lnTo>
                    <a:lnTo>
                      <a:pt x="10" y="21"/>
                    </a:lnTo>
                    <a:lnTo>
                      <a:pt x="12" y="21"/>
                    </a:lnTo>
                    <a:lnTo>
                      <a:pt x="15" y="19"/>
                    </a:lnTo>
                    <a:lnTo>
                      <a:pt x="17" y="19"/>
                    </a:lnTo>
                    <a:lnTo>
                      <a:pt x="19" y="1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1" name="Freeform 697"/>
              <p:cNvSpPr>
                <a:spLocks/>
              </p:cNvSpPr>
              <p:nvPr/>
            </p:nvSpPr>
            <p:spPr bwMode="auto">
              <a:xfrm>
                <a:off x="2478" y="1090"/>
                <a:ext cx="14" cy="8"/>
              </a:xfrm>
              <a:custGeom>
                <a:avLst/>
                <a:gdLst/>
                <a:ahLst/>
                <a:cxnLst>
                  <a:cxn ang="0">
                    <a:pos x="2" y="3"/>
                  </a:cxn>
                  <a:cxn ang="0">
                    <a:pos x="0" y="5"/>
                  </a:cxn>
                  <a:cxn ang="0">
                    <a:pos x="5" y="8"/>
                  </a:cxn>
                  <a:cxn ang="0">
                    <a:pos x="9" y="8"/>
                  </a:cxn>
                  <a:cxn ang="0">
                    <a:pos x="12" y="8"/>
                  </a:cxn>
                  <a:cxn ang="0">
                    <a:pos x="14" y="5"/>
                  </a:cxn>
                  <a:cxn ang="0">
                    <a:pos x="12" y="3"/>
                  </a:cxn>
                  <a:cxn ang="0">
                    <a:pos x="9" y="3"/>
                  </a:cxn>
                  <a:cxn ang="0">
                    <a:pos x="7" y="0"/>
                  </a:cxn>
                  <a:cxn ang="0">
                    <a:pos x="5" y="3"/>
                  </a:cxn>
                  <a:cxn ang="0">
                    <a:pos x="2" y="0"/>
                  </a:cxn>
                  <a:cxn ang="0">
                    <a:pos x="2" y="3"/>
                  </a:cxn>
                </a:cxnLst>
                <a:rect l="0" t="0" r="r" b="b"/>
                <a:pathLst>
                  <a:path w="14" h="8">
                    <a:moveTo>
                      <a:pt x="2" y="3"/>
                    </a:moveTo>
                    <a:lnTo>
                      <a:pt x="0" y="5"/>
                    </a:lnTo>
                    <a:lnTo>
                      <a:pt x="5" y="8"/>
                    </a:lnTo>
                    <a:lnTo>
                      <a:pt x="9" y="8"/>
                    </a:lnTo>
                    <a:lnTo>
                      <a:pt x="12" y="8"/>
                    </a:lnTo>
                    <a:lnTo>
                      <a:pt x="14" y="5"/>
                    </a:lnTo>
                    <a:lnTo>
                      <a:pt x="12" y="3"/>
                    </a:lnTo>
                    <a:lnTo>
                      <a:pt x="9" y="3"/>
                    </a:lnTo>
                    <a:lnTo>
                      <a:pt x="7" y="0"/>
                    </a:lnTo>
                    <a:lnTo>
                      <a:pt x="5" y="3"/>
                    </a:lnTo>
                    <a:lnTo>
                      <a:pt x="2" y="0"/>
                    </a:lnTo>
                    <a:lnTo>
                      <a:pt x="2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2" name="Freeform 698"/>
              <p:cNvSpPr>
                <a:spLocks/>
              </p:cNvSpPr>
              <p:nvPr/>
            </p:nvSpPr>
            <p:spPr bwMode="auto">
              <a:xfrm>
                <a:off x="2506" y="1064"/>
                <a:ext cx="19" cy="10"/>
              </a:xfrm>
              <a:custGeom>
                <a:avLst/>
                <a:gdLst/>
                <a:ahLst/>
                <a:cxnLst>
                  <a:cxn ang="0">
                    <a:pos x="5" y="3"/>
                  </a:cxn>
                  <a:cxn ang="0">
                    <a:pos x="0" y="7"/>
                  </a:cxn>
                  <a:cxn ang="0">
                    <a:pos x="0" y="7"/>
                  </a:cxn>
                  <a:cxn ang="0">
                    <a:pos x="3" y="10"/>
                  </a:cxn>
                  <a:cxn ang="0">
                    <a:pos x="7" y="10"/>
                  </a:cxn>
                  <a:cxn ang="0">
                    <a:pos x="12" y="7"/>
                  </a:cxn>
                  <a:cxn ang="0">
                    <a:pos x="17" y="7"/>
                  </a:cxn>
                  <a:cxn ang="0">
                    <a:pos x="19" y="5"/>
                  </a:cxn>
                  <a:cxn ang="0">
                    <a:pos x="19" y="3"/>
                  </a:cxn>
                  <a:cxn ang="0">
                    <a:pos x="14" y="3"/>
                  </a:cxn>
                  <a:cxn ang="0">
                    <a:pos x="10" y="3"/>
                  </a:cxn>
                  <a:cxn ang="0">
                    <a:pos x="7" y="0"/>
                  </a:cxn>
                  <a:cxn ang="0">
                    <a:pos x="5" y="3"/>
                  </a:cxn>
                </a:cxnLst>
                <a:rect l="0" t="0" r="r" b="b"/>
                <a:pathLst>
                  <a:path w="19" h="10">
                    <a:moveTo>
                      <a:pt x="5" y="3"/>
                    </a:moveTo>
                    <a:lnTo>
                      <a:pt x="0" y="7"/>
                    </a:lnTo>
                    <a:lnTo>
                      <a:pt x="0" y="7"/>
                    </a:lnTo>
                    <a:lnTo>
                      <a:pt x="3" y="10"/>
                    </a:lnTo>
                    <a:lnTo>
                      <a:pt x="7" y="10"/>
                    </a:lnTo>
                    <a:lnTo>
                      <a:pt x="12" y="7"/>
                    </a:lnTo>
                    <a:lnTo>
                      <a:pt x="17" y="7"/>
                    </a:lnTo>
                    <a:lnTo>
                      <a:pt x="19" y="5"/>
                    </a:lnTo>
                    <a:lnTo>
                      <a:pt x="19" y="3"/>
                    </a:lnTo>
                    <a:lnTo>
                      <a:pt x="14" y="3"/>
                    </a:lnTo>
                    <a:lnTo>
                      <a:pt x="10" y="3"/>
                    </a:lnTo>
                    <a:lnTo>
                      <a:pt x="7" y="0"/>
                    </a:lnTo>
                    <a:lnTo>
                      <a:pt x="5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3" name="Freeform 699"/>
              <p:cNvSpPr>
                <a:spLocks/>
              </p:cNvSpPr>
              <p:nvPr/>
            </p:nvSpPr>
            <p:spPr bwMode="auto">
              <a:xfrm>
                <a:off x="2518" y="1053"/>
                <a:ext cx="10" cy="9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4"/>
                  </a:cxn>
                  <a:cxn ang="0">
                    <a:pos x="2" y="7"/>
                  </a:cxn>
                  <a:cxn ang="0">
                    <a:pos x="5" y="9"/>
                  </a:cxn>
                  <a:cxn ang="0">
                    <a:pos x="7" y="9"/>
                  </a:cxn>
                  <a:cxn ang="0">
                    <a:pos x="7" y="7"/>
                  </a:cxn>
                  <a:cxn ang="0">
                    <a:pos x="10" y="4"/>
                  </a:cxn>
                  <a:cxn ang="0">
                    <a:pos x="10" y="2"/>
                  </a:cxn>
                  <a:cxn ang="0">
                    <a:pos x="7" y="2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10" h="9">
                    <a:moveTo>
                      <a:pt x="0" y="2"/>
                    </a:moveTo>
                    <a:lnTo>
                      <a:pt x="0" y="4"/>
                    </a:lnTo>
                    <a:lnTo>
                      <a:pt x="2" y="7"/>
                    </a:lnTo>
                    <a:lnTo>
                      <a:pt x="5" y="9"/>
                    </a:lnTo>
                    <a:lnTo>
                      <a:pt x="7" y="9"/>
                    </a:lnTo>
                    <a:lnTo>
                      <a:pt x="7" y="7"/>
                    </a:lnTo>
                    <a:lnTo>
                      <a:pt x="10" y="4"/>
                    </a:lnTo>
                    <a:lnTo>
                      <a:pt x="10" y="2"/>
                    </a:lnTo>
                    <a:lnTo>
                      <a:pt x="7" y="2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4" name="Freeform 700"/>
              <p:cNvSpPr>
                <a:spLocks/>
              </p:cNvSpPr>
              <p:nvPr/>
            </p:nvSpPr>
            <p:spPr bwMode="auto">
              <a:xfrm>
                <a:off x="2551" y="1031"/>
                <a:ext cx="26" cy="17"/>
              </a:xfrm>
              <a:custGeom>
                <a:avLst/>
                <a:gdLst/>
                <a:ahLst/>
                <a:cxnLst>
                  <a:cxn ang="0">
                    <a:pos x="0" y="12"/>
                  </a:cxn>
                  <a:cxn ang="0">
                    <a:pos x="3" y="14"/>
                  </a:cxn>
                  <a:cxn ang="0">
                    <a:pos x="3" y="17"/>
                  </a:cxn>
                  <a:cxn ang="0">
                    <a:pos x="5" y="17"/>
                  </a:cxn>
                  <a:cxn ang="0">
                    <a:pos x="12" y="14"/>
                  </a:cxn>
                  <a:cxn ang="0">
                    <a:pos x="14" y="12"/>
                  </a:cxn>
                  <a:cxn ang="0">
                    <a:pos x="21" y="10"/>
                  </a:cxn>
                  <a:cxn ang="0">
                    <a:pos x="24" y="7"/>
                  </a:cxn>
                  <a:cxn ang="0">
                    <a:pos x="26" y="5"/>
                  </a:cxn>
                  <a:cxn ang="0">
                    <a:pos x="24" y="0"/>
                  </a:cxn>
                  <a:cxn ang="0">
                    <a:pos x="17" y="0"/>
                  </a:cxn>
                  <a:cxn ang="0">
                    <a:pos x="14" y="0"/>
                  </a:cxn>
                  <a:cxn ang="0">
                    <a:pos x="10" y="0"/>
                  </a:cxn>
                  <a:cxn ang="0">
                    <a:pos x="10" y="3"/>
                  </a:cxn>
                  <a:cxn ang="0">
                    <a:pos x="7" y="3"/>
                  </a:cxn>
                  <a:cxn ang="0">
                    <a:pos x="5" y="3"/>
                  </a:cxn>
                  <a:cxn ang="0">
                    <a:pos x="3" y="5"/>
                  </a:cxn>
                  <a:cxn ang="0">
                    <a:pos x="3" y="7"/>
                  </a:cxn>
                  <a:cxn ang="0">
                    <a:pos x="0" y="10"/>
                  </a:cxn>
                  <a:cxn ang="0">
                    <a:pos x="0" y="12"/>
                  </a:cxn>
                </a:cxnLst>
                <a:rect l="0" t="0" r="r" b="b"/>
                <a:pathLst>
                  <a:path w="26" h="17">
                    <a:moveTo>
                      <a:pt x="0" y="12"/>
                    </a:moveTo>
                    <a:lnTo>
                      <a:pt x="3" y="14"/>
                    </a:lnTo>
                    <a:lnTo>
                      <a:pt x="3" y="17"/>
                    </a:lnTo>
                    <a:lnTo>
                      <a:pt x="5" y="17"/>
                    </a:lnTo>
                    <a:lnTo>
                      <a:pt x="12" y="14"/>
                    </a:lnTo>
                    <a:lnTo>
                      <a:pt x="14" y="12"/>
                    </a:lnTo>
                    <a:lnTo>
                      <a:pt x="21" y="10"/>
                    </a:lnTo>
                    <a:lnTo>
                      <a:pt x="24" y="7"/>
                    </a:lnTo>
                    <a:lnTo>
                      <a:pt x="26" y="5"/>
                    </a:lnTo>
                    <a:lnTo>
                      <a:pt x="24" y="0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10" y="3"/>
                    </a:lnTo>
                    <a:lnTo>
                      <a:pt x="7" y="3"/>
                    </a:lnTo>
                    <a:lnTo>
                      <a:pt x="5" y="3"/>
                    </a:lnTo>
                    <a:lnTo>
                      <a:pt x="3" y="5"/>
                    </a:lnTo>
                    <a:lnTo>
                      <a:pt x="3" y="7"/>
                    </a:lnTo>
                    <a:lnTo>
                      <a:pt x="0" y="10"/>
                    </a:lnTo>
                    <a:lnTo>
                      <a:pt x="0" y="1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5" name="Freeform 701"/>
              <p:cNvSpPr>
                <a:spLocks/>
              </p:cNvSpPr>
              <p:nvPr/>
            </p:nvSpPr>
            <p:spPr bwMode="auto">
              <a:xfrm>
                <a:off x="2577" y="1017"/>
                <a:ext cx="33" cy="14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24" y="0"/>
                  </a:cxn>
                  <a:cxn ang="0">
                    <a:pos x="19" y="0"/>
                  </a:cxn>
                  <a:cxn ang="0">
                    <a:pos x="14" y="2"/>
                  </a:cxn>
                  <a:cxn ang="0">
                    <a:pos x="10" y="5"/>
                  </a:cxn>
                  <a:cxn ang="0">
                    <a:pos x="5" y="7"/>
                  </a:cxn>
                  <a:cxn ang="0">
                    <a:pos x="3" y="10"/>
                  </a:cxn>
                  <a:cxn ang="0">
                    <a:pos x="0" y="12"/>
                  </a:cxn>
                  <a:cxn ang="0">
                    <a:pos x="3" y="12"/>
                  </a:cxn>
                  <a:cxn ang="0">
                    <a:pos x="7" y="14"/>
                  </a:cxn>
                  <a:cxn ang="0">
                    <a:pos x="12" y="12"/>
                  </a:cxn>
                  <a:cxn ang="0">
                    <a:pos x="17" y="14"/>
                  </a:cxn>
                  <a:cxn ang="0">
                    <a:pos x="22" y="12"/>
                  </a:cxn>
                  <a:cxn ang="0">
                    <a:pos x="24" y="14"/>
                  </a:cxn>
                  <a:cxn ang="0">
                    <a:pos x="29" y="14"/>
                  </a:cxn>
                  <a:cxn ang="0">
                    <a:pos x="31" y="14"/>
                  </a:cxn>
                  <a:cxn ang="0">
                    <a:pos x="33" y="12"/>
                  </a:cxn>
                  <a:cxn ang="0">
                    <a:pos x="33" y="7"/>
                  </a:cxn>
                  <a:cxn ang="0">
                    <a:pos x="31" y="5"/>
                  </a:cxn>
                  <a:cxn ang="0">
                    <a:pos x="31" y="2"/>
                  </a:cxn>
                  <a:cxn ang="0">
                    <a:pos x="29" y="0"/>
                  </a:cxn>
                  <a:cxn ang="0">
                    <a:pos x="26" y="0"/>
                  </a:cxn>
                </a:cxnLst>
                <a:rect l="0" t="0" r="r" b="b"/>
                <a:pathLst>
                  <a:path w="33" h="14">
                    <a:moveTo>
                      <a:pt x="26" y="0"/>
                    </a:moveTo>
                    <a:lnTo>
                      <a:pt x="24" y="0"/>
                    </a:lnTo>
                    <a:lnTo>
                      <a:pt x="19" y="0"/>
                    </a:lnTo>
                    <a:lnTo>
                      <a:pt x="14" y="2"/>
                    </a:lnTo>
                    <a:lnTo>
                      <a:pt x="10" y="5"/>
                    </a:lnTo>
                    <a:lnTo>
                      <a:pt x="5" y="7"/>
                    </a:lnTo>
                    <a:lnTo>
                      <a:pt x="3" y="10"/>
                    </a:lnTo>
                    <a:lnTo>
                      <a:pt x="0" y="12"/>
                    </a:lnTo>
                    <a:lnTo>
                      <a:pt x="3" y="12"/>
                    </a:lnTo>
                    <a:lnTo>
                      <a:pt x="7" y="14"/>
                    </a:lnTo>
                    <a:lnTo>
                      <a:pt x="12" y="12"/>
                    </a:lnTo>
                    <a:lnTo>
                      <a:pt x="17" y="14"/>
                    </a:lnTo>
                    <a:lnTo>
                      <a:pt x="22" y="12"/>
                    </a:lnTo>
                    <a:lnTo>
                      <a:pt x="24" y="14"/>
                    </a:lnTo>
                    <a:lnTo>
                      <a:pt x="29" y="14"/>
                    </a:lnTo>
                    <a:lnTo>
                      <a:pt x="31" y="14"/>
                    </a:lnTo>
                    <a:lnTo>
                      <a:pt x="33" y="12"/>
                    </a:lnTo>
                    <a:lnTo>
                      <a:pt x="33" y="7"/>
                    </a:lnTo>
                    <a:lnTo>
                      <a:pt x="31" y="5"/>
                    </a:lnTo>
                    <a:lnTo>
                      <a:pt x="31" y="2"/>
                    </a:lnTo>
                    <a:lnTo>
                      <a:pt x="29" y="0"/>
                    </a:lnTo>
                    <a:lnTo>
                      <a:pt x="2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6" name="Freeform 702"/>
              <p:cNvSpPr>
                <a:spLocks/>
              </p:cNvSpPr>
              <p:nvPr/>
            </p:nvSpPr>
            <p:spPr bwMode="auto">
              <a:xfrm>
                <a:off x="2601" y="1005"/>
                <a:ext cx="16" cy="10"/>
              </a:xfrm>
              <a:custGeom>
                <a:avLst/>
                <a:gdLst/>
                <a:ahLst/>
                <a:cxnLst>
                  <a:cxn ang="0">
                    <a:pos x="12" y="3"/>
                  </a:cxn>
                  <a:cxn ang="0">
                    <a:pos x="9" y="3"/>
                  </a:cxn>
                  <a:cxn ang="0">
                    <a:pos x="7" y="5"/>
                  </a:cxn>
                  <a:cxn ang="0">
                    <a:pos x="5" y="7"/>
                  </a:cxn>
                  <a:cxn ang="0">
                    <a:pos x="2" y="7"/>
                  </a:cxn>
                  <a:cxn ang="0">
                    <a:pos x="0" y="10"/>
                  </a:cxn>
                  <a:cxn ang="0">
                    <a:pos x="5" y="10"/>
                  </a:cxn>
                  <a:cxn ang="0">
                    <a:pos x="7" y="10"/>
                  </a:cxn>
                  <a:cxn ang="0">
                    <a:pos x="9" y="10"/>
                  </a:cxn>
                  <a:cxn ang="0">
                    <a:pos x="14" y="10"/>
                  </a:cxn>
                  <a:cxn ang="0">
                    <a:pos x="16" y="7"/>
                  </a:cxn>
                  <a:cxn ang="0">
                    <a:pos x="16" y="5"/>
                  </a:cxn>
                  <a:cxn ang="0">
                    <a:pos x="16" y="3"/>
                  </a:cxn>
                  <a:cxn ang="0">
                    <a:pos x="14" y="0"/>
                  </a:cxn>
                  <a:cxn ang="0">
                    <a:pos x="12" y="3"/>
                  </a:cxn>
                </a:cxnLst>
                <a:rect l="0" t="0" r="r" b="b"/>
                <a:pathLst>
                  <a:path w="16" h="10">
                    <a:moveTo>
                      <a:pt x="12" y="3"/>
                    </a:moveTo>
                    <a:lnTo>
                      <a:pt x="9" y="3"/>
                    </a:lnTo>
                    <a:lnTo>
                      <a:pt x="7" y="5"/>
                    </a:lnTo>
                    <a:lnTo>
                      <a:pt x="5" y="7"/>
                    </a:lnTo>
                    <a:lnTo>
                      <a:pt x="2" y="7"/>
                    </a:lnTo>
                    <a:lnTo>
                      <a:pt x="0" y="10"/>
                    </a:lnTo>
                    <a:lnTo>
                      <a:pt x="5" y="10"/>
                    </a:lnTo>
                    <a:lnTo>
                      <a:pt x="7" y="10"/>
                    </a:lnTo>
                    <a:lnTo>
                      <a:pt x="9" y="10"/>
                    </a:lnTo>
                    <a:lnTo>
                      <a:pt x="14" y="10"/>
                    </a:lnTo>
                    <a:lnTo>
                      <a:pt x="16" y="7"/>
                    </a:lnTo>
                    <a:lnTo>
                      <a:pt x="16" y="5"/>
                    </a:lnTo>
                    <a:lnTo>
                      <a:pt x="16" y="3"/>
                    </a:lnTo>
                    <a:lnTo>
                      <a:pt x="14" y="0"/>
                    </a:lnTo>
                    <a:lnTo>
                      <a:pt x="12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7" name="Freeform 703"/>
              <p:cNvSpPr>
                <a:spLocks/>
              </p:cNvSpPr>
              <p:nvPr/>
            </p:nvSpPr>
            <p:spPr bwMode="auto">
              <a:xfrm>
                <a:off x="2575" y="993"/>
                <a:ext cx="21" cy="19"/>
              </a:xfrm>
              <a:custGeom>
                <a:avLst/>
                <a:gdLst/>
                <a:ahLst/>
                <a:cxnLst>
                  <a:cxn ang="0">
                    <a:pos x="14" y="3"/>
                  </a:cxn>
                  <a:cxn ang="0">
                    <a:pos x="9" y="0"/>
                  </a:cxn>
                  <a:cxn ang="0">
                    <a:pos x="2" y="5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2" y="15"/>
                  </a:cxn>
                  <a:cxn ang="0">
                    <a:pos x="5" y="17"/>
                  </a:cxn>
                  <a:cxn ang="0">
                    <a:pos x="7" y="15"/>
                  </a:cxn>
                  <a:cxn ang="0">
                    <a:pos x="9" y="19"/>
                  </a:cxn>
                  <a:cxn ang="0">
                    <a:pos x="12" y="19"/>
                  </a:cxn>
                  <a:cxn ang="0">
                    <a:pos x="19" y="17"/>
                  </a:cxn>
                  <a:cxn ang="0">
                    <a:pos x="21" y="12"/>
                  </a:cxn>
                  <a:cxn ang="0">
                    <a:pos x="19" y="8"/>
                  </a:cxn>
                  <a:cxn ang="0">
                    <a:pos x="19" y="3"/>
                  </a:cxn>
                  <a:cxn ang="0">
                    <a:pos x="16" y="3"/>
                  </a:cxn>
                  <a:cxn ang="0">
                    <a:pos x="14" y="3"/>
                  </a:cxn>
                </a:cxnLst>
                <a:rect l="0" t="0" r="r" b="b"/>
                <a:pathLst>
                  <a:path w="21" h="19">
                    <a:moveTo>
                      <a:pt x="14" y="3"/>
                    </a:moveTo>
                    <a:lnTo>
                      <a:pt x="9" y="0"/>
                    </a:lnTo>
                    <a:lnTo>
                      <a:pt x="2" y="5"/>
                    </a:lnTo>
                    <a:lnTo>
                      <a:pt x="0" y="8"/>
                    </a:lnTo>
                    <a:lnTo>
                      <a:pt x="0" y="12"/>
                    </a:lnTo>
                    <a:lnTo>
                      <a:pt x="2" y="15"/>
                    </a:lnTo>
                    <a:lnTo>
                      <a:pt x="5" y="17"/>
                    </a:lnTo>
                    <a:lnTo>
                      <a:pt x="7" y="15"/>
                    </a:lnTo>
                    <a:lnTo>
                      <a:pt x="9" y="19"/>
                    </a:lnTo>
                    <a:lnTo>
                      <a:pt x="12" y="19"/>
                    </a:lnTo>
                    <a:lnTo>
                      <a:pt x="19" y="17"/>
                    </a:lnTo>
                    <a:lnTo>
                      <a:pt x="21" y="12"/>
                    </a:lnTo>
                    <a:lnTo>
                      <a:pt x="19" y="8"/>
                    </a:lnTo>
                    <a:lnTo>
                      <a:pt x="19" y="3"/>
                    </a:lnTo>
                    <a:lnTo>
                      <a:pt x="16" y="3"/>
                    </a:lnTo>
                    <a:lnTo>
                      <a:pt x="14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8" name="Freeform 704"/>
              <p:cNvSpPr>
                <a:spLocks/>
              </p:cNvSpPr>
              <p:nvPr/>
            </p:nvSpPr>
            <p:spPr bwMode="auto">
              <a:xfrm>
                <a:off x="2601" y="979"/>
                <a:ext cx="42" cy="24"/>
              </a:xfrm>
              <a:custGeom>
                <a:avLst/>
                <a:gdLst/>
                <a:ahLst/>
                <a:cxnLst>
                  <a:cxn ang="0">
                    <a:pos x="14" y="7"/>
                  </a:cxn>
                  <a:cxn ang="0">
                    <a:pos x="12" y="10"/>
                  </a:cxn>
                  <a:cxn ang="0">
                    <a:pos x="5" y="10"/>
                  </a:cxn>
                  <a:cxn ang="0">
                    <a:pos x="2" y="12"/>
                  </a:cxn>
                  <a:cxn ang="0">
                    <a:pos x="0" y="17"/>
                  </a:cxn>
                  <a:cxn ang="0">
                    <a:pos x="0" y="19"/>
                  </a:cxn>
                  <a:cxn ang="0">
                    <a:pos x="5" y="22"/>
                  </a:cxn>
                  <a:cxn ang="0">
                    <a:pos x="12" y="24"/>
                  </a:cxn>
                  <a:cxn ang="0">
                    <a:pos x="14" y="19"/>
                  </a:cxn>
                  <a:cxn ang="0">
                    <a:pos x="21" y="19"/>
                  </a:cxn>
                  <a:cxn ang="0">
                    <a:pos x="26" y="19"/>
                  </a:cxn>
                  <a:cxn ang="0">
                    <a:pos x="33" y="19"/>
                  </a:cxn>
                  <a:cxn ang="0">
                    <a:pos x="38" y="17"/>
                  </a:cxn>
                  <a:cxn ang="0">
                    <a:pos x="42" y="12"/>
                  </a:cxn>
                  <a:cxn ang="0">
                    <a:pos x="40" y="10"/>
                  </a:cxn>
                  <a:cxn ang="0">
                    <a:pos x="40" y="7"/>
                  </a:cxn>
                  <a:cxn ang="0">
                    <a:pos x="42" y="5"/>
                  </a:cxn>
                  <a:cxn ang="0">
                    <a:pos x="40" y="0"/>
                  </a:cxn>
                  <a:cxn ang="0">
                    <a:pos x="38" y="0"/>
                  </a:cxn>
                  <a:cxn ang="0">
                    <a:pos x="33" y="3"/>
                  </a:cxn>
                  <a:cxn ang="0">
                    <a:pos x="28" y="3"/>
                  </a:cxn>
                  <a:cxn ang="0">
                    <a:pos x="26" y="0"/>
                  </a:cxn>
                  <a:cxn ang="0">
                    <a:pos x="24" y="3"/>
                  </a:cxn>
                  <a:cxn ang="0">
                    <a:pos x="19" y="3"/>
                  </a:cxn>
                  <a:cxn ang="0">
                    <a:pos x="16" y="5"/>
                  </a:cxn>
                  <a:cxn ang="0">
                    <a:pos x="14" y="7"/>
                  </a:cxn>
                </a:cxnLst>
                <a:rect l="0" t="0" r="r" b="b"/>
                <a:pathLst>
                  <a:path w="42" h="24">
                    <a:moveTo>
                      <a:pt x="14" y="7"/>
                    </a:moveTo>
                    <a:lnTo>
                      <a:pt x="12" y="10"/>
                    </a:lnTo>
                    <a:lnTo>
                      <a:pt x="5" y="10"/>
                    </a:lnTo>
                    <a:lnTo>
                      <a:pt x="2" y="12"/>
                    </a:lnTo>
                    <a:lnTo>
                      <a:pt x="0" y="17"/>
                    </a:lnTo>
                    <a:lnTo>
                      <a:pt x="0" y="19"/>
                    </a:lnTo>
                    <a:lnTo>
                      <a:pt x="5" y="22"/>
                    </a:lnTo>
                    <a:lnTo>
                      <a:pt x="12" y="24"/>
                    </a:lnTo>
                    <a:lnTo>
                      <a:pt x="14" y="19"/>
                    </a:lnTo>
                    <a:lnTo>
                      <a:pt x="21" y="19"/>
                    </a:lnTo>
                    <a:lnTo>
                      <a:pt x="26" y="19"/>
                    </a:lnTo>
                    <a:lnTo>
                      <a:pt x="33" y="19"/>
                    </a:lnTo>
                    <a:lnTo>
                      <a:pt x="38" y="17"/>
                    </a:lnTo>
                    <a:lnTo>
                      <a:pt x="42" y="12"/>
                    </a:lnTo>
                    <a:lnTo>
                      <a:pt x="40" y="10"/>
                    </a:lnTo>
                    <a:lnTo>
                      <a:pt x="40" y="7"/>
                    </a:lnTo>
                    <a:lnTo>
                      <a:pt x="42" y="5"/>
                    </a:lnTo>
                    <a:lnTo>
                      <a:pt x="40" y="0"/>
                    </a:lnTo>
                    <a:lnTo>
                      <a:pt x="38" y="0"/>
                    </a:lnTo>
                    <a:lnTo>
                      <a:pt x="33" y="3"/>
                    </a:lnTo>
                    <a:lnTo>
                      <a:pt x="28" y="3"/>
                    </a:lnTo>
                    <a:lnTo>
                      <a:pt x="26" y="0"/>
                    </a:lnTo>
                    <a:lnTo>
                      <a:pt x="24" y="3"/>
                    </a:lnTo>
                    <a:lnTo>
                      <a:pt x="19" y="3"/>
                    </a:lnTo>
                    <a:lnTo>
                      <a:pt x="16" y="5"/>
                    </a:lnTo>
                    <a:lnTo>
                      <a:pt x="14" y="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29" name="Freeform 705"/>
              <p:cNvSpPr>
                <a:spLocks/>
              </p:cNvSpPr>
              <p:nvPr/>
            </p:nvSpPr>
            <p:spPr bwMode="auto">
              <a:xfrm>
                <a:off x="2603" y="963"/>
                <a:ext cx="26" cy="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9" y="2"/>
                  </a:cxn>
                  <a:cxn ang="0">
                    <a:pos x="17" y="7"/>
                  </a:cxn>
                  <a:cxn ang="0">
                    <a:pos x="12" y="9"/>
                  </a:cxn>
                  <a:cxn ang="0">
                    <a:pos x="7" y="11"/>
                  </a:cxn>
                  <a:cxn ang="0">
                    <a:pos x="3" y="11"/>
                  </a:cxn>
                  <a:cxn ang="0">
                    <a:pos x="0" y="11"/>
                  </a:cxn>
                  <a:cxn ang="0">
                    <a:pos x="0" y="14"/>
                  </a:cxn>
                  <a:cxn ang="0">
                    <a:pos x="5" y="16"/>
                  </a:cxn>
                  <a:cxn ang="0">
                    <a:pos x="12" y="14"/>
                  </a:cxn>
                  <a:cxn ang="0">
                    <a:pos x="19" y="14"/>
                  </a:cxn>
                  <a:cxn ang="0">
                    <a:pos x="24" y="14"/>
                  </a:cxn>
                  <a:cxn ang="0">
                    <a:pos x="26" y="11"/>
                  </a:cxn>
                  <a:cxn ang="0">
                    <a:pos x="26" y="7"/>
                  </a:cxn>
                  <a:cxn ang="0">
                    <a:pos x="26" y="2"/>
                  </a:cxn>
                  <a:cxn ang="0">
                    <a:pos x="26" y="0"/>
                  </a:cxn>
                  <a:cxn ang="0">
                    <a:pos x="24" y="0"/>
                  </a:cxn>
                </a:cxnLst>
                <a:rect l="0" t="0" r="r" b="b"/>
                <a:pathLst>
                  <a:path w="26" h="16">
                    <a:moveTo>
                      <a:pt x="24" y="0"/>
                    </a:moveTo>
                    <a:lnTo>
                      <a:pt x="19" y="2"/>
                    </a:lnTo>
                    <a:lnTo>
                      <a:pt x="17" y="7"/>
                    </a:lnTo>
                    <a:lnTo>
                      <a:pt x="12" y="9"/>
                    </a:lnTo>
                    <a:lnTo>
                      <a:pt x="7" y="11"/>
                    </a:lnTo>
                    <a:lnTo>
                      <a:pt x="3" y="11"/>
                    </a:lnTo>
                    <a:lnTo>
                      <a:pt x="0" y="11"/>
                    </a:lnTo>
                    <a:lnTo>
                      <a:pt x="0" y="14"/>
                    </a:lnTo>
                    <a:lnTo>
                      <a:pt x="5" y="16"/>
                    </a:lnTo>
                    <a:lnTo>
                      <a:pt x="12" y="14"/>
                    </a:lnTo>
                    <a:lnTo>
                      <a:pt x="19" y="14"/>
                    </a:lnTo>
                    <a:lnTo>
                      <a:pt x="24" y="14"/>
                    </a:lnTo>
                    <a:lnTo>
                      <a:pt x="26" y="11"/>
                    </a:lnTo>
                    <a:lnTo>
                      <a:pt x="26" y="7"/>
                    </a:lnTo>
                    <a:lnTo>
                      <a:pt x="26" y="2"/>
                    </a:lnTo>
                    <a:lnTo>
                      <a:pt x="26" y="0"/>
                    </a:lnTo>
                    <a:lnTo>
                      <a:pt x="24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0" name="Freeform 706"/>
              <p:cNvSpPr>
                <a:spLocks/>
              </p:cNvSpPr>
              <p:nvPr/>
            </p:nvSpPr>
            <p:spPr bwMode="auto">
              <a:xfrm>
                <a:off x="2738" y="880"/>
                <a:ext cx="21" cy="23"/>
              </a:xfrm>
              <a:custGeom>
                <a:avLst/>
                <a:gdLst/>
                <a:ahLst/>
                <a:cxnLst>
                  <a:cxn ang="0">
                    <a:pos x="2" y="5"/>
                  </a:cxn>
                  <a:cxn ang="0">
                    <a:pos x="0" y="9"/>
                  </a:cxn>
                  <a:cxn ang="0">
                    <a:pos x="5" y="9"/>
                  </a:cxn>
                  <a:cxn ang="0">
                    <a:pos x="7" y="14"/>
                  </a:cxn>
                  <a:cxn ang="0">
                    <a:pos x="5" y="16"/>
                  </a:cxn>
                  <a:cxn ang="0">
                    <a:pos x="7" y="19"/>
                  </a:cxn>
                  <a:cxn ang="0">
                    <a:pos x="10" y="19"/>
                  </a:cxn>
                  <a:cxn ang="0">
                    <a:pos x="12" y="21"/>
                  </a:cxn>
                  <a:cxn ang="0">
                    <a:pos x="14" y="23"/>
                  </a:cxn>
                  <a:cxn ang="0">
                    <a:pos x="17" y="23"/>
                  </a:cxn>
                  <a:cxn ang="0">
                    <a:pos x="19" y="21"/>
                  </a:cxn>
                  <a:cxn ang="0">
                    <a:pos x="21" y="19"/>
                  </a:cxn>
                  <a:cxn ang="0">
                    <a:pos x="21" y="14"/>
                  </a:cxn>
                  <a:cxn ang="0">
                    <a:pos x="17" y="7"/>
                  </a:cxn>
                  <a:cxn ang="0">
                    <a:pos x="17" y="5"/>
                  </a:cxn>
                  <a:cxn ang="0">
                    <a:pos x="17" y="2"/>
                  </a:cxn>
                  <a:cxn ang="0">
                    <a:pos x="14" y="0"/>
                  </a:cxn>
                  <a:cxn ang="0">
                    <a:pos x="10" y="0"/>
                  </a:cxn>
                  <a:cxn ang="0">
                    <a:pos x="7" y="2"/>
                  </a:cxn>
                  <a:cxn ang="0">
                    <a:pos x="7" y="7"/>
                  </a:cxn>
                  <a:cxn ang="0">
                    <a:pos x="5" y="5"/>
                  </a:cxn>
                  <a:cxn ang="0">
                    <a:pos x="2" y="5"/>
                  </a:cxn>
                  <a:cxn ang="0">
                    <a:pos x="2" y="5"/>
                  </a:cxn>
                </a:cxnLst>
                <a:rect l="0" t="0" r="r" b="b"/>
                <a:pathLst>
                  <a:path w="21" h="23">
                    <a:moveTo>
                      <a:pt x="2" y="5"/>
                    </a:moveTo>
                    <a:lnTo>
                      <a:pt x="0" y="9"/>
                    </a:lnTo>
                    <a:lnTo>
                      <a:pt x="5" y="9"/>
                    </a:lnTo>
                    <a:lnTo>
                      <a:pt x="7" y="14"/>
                    </a:lnTo>
                    <a:lnTo>
                      <a:pt x="5" y="16"/>
                    </a:lnTo>
                    <a:lnTo>
                      <a:pt x="7" y="19"/>
                    </a:lnTo>
                    <a:lnTo>
                      <a:pt x="10" y="19"/>
                    </a:lnTo>
                    <a:lnTo>
                      <a:pt x="12" y="21"/>
                    </a:lnTo>
                    <a:lnTo>
                      <a:pt x="14" y="23"/>
                    </a:lnTo>
                    <a:lnTo>
                      <a:pt x="17" y="23"/>
                    </a:lnTo>
                    <a:lnTo>
                      <a:pt x="19" y="21"/>
                    </a:lnTo>
                    <a:lnTo>
                      <a:pt x="21" y="19"/>
                    </a:lnTo>
                    <a:lnTo>
                      <a:pt x="21" y="14"/>
                    </a:lnTo>
                    <a:lnTo>
                      <a:pt x="17" y="7"/>
                    </a:lnTo>
                    <a:lnTo>
                      <a:pt x="17" y="5"/>
                    </a:lnTo>
                    <a:lnTo>
                      <a:pt x="17" y="2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7" y="2"/>
                    </a:lnTo>
                    <a:lnTo>
                      <a:pt x="7" y="7"/>
                    </a:lnTo>
                    <a:lnTo>
                      <a:pt x="5" y="5"/>
                    </a:lnTo>
                    <a:lnTo>
                      <a:pt x="2" y="5"/>
                    </a:lnTo>
                    <a:lnTo>
                      <a:pt x="2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1" name="Freeform 707"/>
              <p:cNvSpPr>
                <a:spLocks/>
              </p:cNvSpPr>
              <p:nvPr/>
            </p:nvSpPr>
            <p:spPr bwMode="auto">
              <a:xfrm>
                <a:off x="2726" y="849"/>
                <a:ext cx="29" cy="14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7" y="5"/>
                  </a:cxn>
                  <a:cxn ang="0">
                    <a:pos x="0" y="7"/>
                  </a:cxn>
                  <a:cxn ang="0">
                    <a:pos x="0" y="10"/>
                  </a:cxn>
                  <a:cxn ang="0">
                    <a:pos x="3" y="12"/>
                  </a:cxn>
                  <a:cxn ang="0">
                    <a:pos x="5" y="12"/>
                  </a:cxn>
                  <a:cxn ang="0">
                    <a:pos x="10" y="12"/>
                  </a:cxn>
                  <a:cxn ang="0">
                    <a:pos x="12" y="12"/>
                  </a:cxn>
                  <a:cxn ang="0">
                    <a:pos x="17" y="14"/>
                  </a:cxn>
                  <a:cxn ang="0">
                    <a:pos x="19" y="14"/>
                  </a:cxn>
                  <a:cxn ang="0">
                    <a:pos x="22" y="14"/>
                  </a:cxn>
                  <a:cxn ang="0">
                    <a:pos x="26" y="12"/>
                  </a:cxn>
                  <a:cxn ang="0">
                    <a:pos x="29" y="7"/>
                  </a:cxn>
                  <a:cxn ang="0">
                    <a:pos x="24" y="5"/>
                  </a:cxn>
                  <a:cxn ang="0">
                    <a:pos x="22" y="0"/>
                  </a:cxn>
                  <a:cxn ang="0">
                    <a:pos x="17" y="0"/>
                  </a:cxn>
                  <a:cxn ang="0">
                    <a:pos x="12" y="2"/>
                  </a:cxn>
                </a:cxnLst>
                <a:rect l="0" t="0" r="r" b="b"/>
                <a:pathLst>
                  <a:path w="29" h="14">
                    <a:moveTo>
                      <a:pt x="12" y="2"/>
                    </a:moveTo>
                    <a:lnTo>
                      <a:pt x="7" y="5"/>
                    </a:lnTo>
                    <a:lnTo>
                      <a:pt x="0" y="7"/>
                    </a:lnTo>
                    <a:lnTo>
                      <a:pt x="0" y="10"/>
                    </a:lnTo>
                    <a:lnTo>
                      <a:pt x="3" y="12"/>
                    </a:lnTo>
                    <a:lnTo>
                      <a:pt x="5" y="12"/>
                    </a:lnTo>
                    <a:lnTo>
                      <a:pt x="10" y="12"/>
                    </a:lnTo>
                    <a:lnTo>
                      <a:pt x="12" y="12"/>
                    </a:lnTo>
                    <a:lnTo>
                      <a:pt x="17" y="14"/>
                    </a:lnTo>
                    <a:lnTo>
                      <a:pt x="19" y="14"/>
                    </a:lnTo>
                    <a:lnTo>
                      <a:pt x="22" y="14"/>
                    </a:lnTo>
                    <a:lnTo>
                      <a:pt x="26" y="12"/>
                    </a:lnTo>
                    <a:lnTo>
                      <a:pt x="29" y="7"/>
                    </a:lnTo>
                    <a:lnTo>
                      <a:pt x="24" y="5"/>
                    </a:lnTo>
                    <a:lnTo>
                      <a:pt x="22" y="0"/>
                    </a:lnTo>
                    <a:lnTo>
                      <a:pt x="17" y="0"/>
                    </a:lnTo>
                    <a:lnTo>
                      <a:pt x="1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2" name="Freeform 708"/>
              <p:cNvSpPr>
                <a:spLocks/>
              </p:cNvSpPr>
              <p:nvPr/>
            </p:nvSpPr>
            <p:spPr bwMode="auto">
              <a:xfrm>
                <a:off x="2776" y="825"/>
                <a:ext cx="26" cy="22"/>
              </a:xfrm>
              <a:custGeom>
                <a:avLst/>
                <a:gdLst/>
                <a:ahLst/>
                <a:cxnLst>
                  <a:cxn ang="0">
                    <a:pos x="16" y="3"/>
                  </a:cxn>
                  <a:cxn ang="0">
                    <a:pos x="16" y="5"/>
                  </a:cxn>
                  <a:cxn ang="0">
                    <a:pos x="14" y="8"/>
                  </a:cxn>
                  <a:cxn ang="0">
                    <a:pos x="14" y="10"/>
                  </a:cxn>
                  <a:cxn ang="0">
                    <a:pos x="12" y="12"/>
                  </a:cxn>
                  <a:cxn ang="0">
                    <a:pos x="9" y="12"/>
                  </a:cxn>
                  <a:cxn ang="0">
                    <a:pos x="9" y="10"/>
                  </a:cxn>
                  <a:cxn ang="0">
                    <a:pos x="12" y="8"/>
                  </a:cxn>
                  <a:cxn ang="0">
                    <a:pos x="12" y="5"/>
                  </a:cxn>
                  <a:cxn ang="0">
                    <a:pos x="9" y="8"/>
                  </a:cxn>
                  <a:cxn ang="0">
                    <a:pos x="5" y="12"/>
                  </a:cxn>
                  <a:cxn ang="0">
                    <a:pos x="2" y="17"/>
                  </a:cxn>
                  <a:cxn ang="0">
                    <a:pos x="0" y="19"/>
                  </a:cxn>
                  <a:cxn ang="0">
                    <a:pos x="0" y="22"/>
                  </a:cxn>
                  <a:cxn ang="0">
                    <a:pos x="2" y="22"/>
                  </a:cxn>
                  <a:cxn ang="0">
                    <a:pos x="7" y="17"/>
                  </a:cxn>
                  <a:cxn ang="0">
                    <a:pos x="7" y="17"/>
                  </a:cxn>
                  <a:cxn ang="0">
                    <a:pos x="12" y="17"/>
                  </a:cxn>
                  <a:cxn ang="0">
                    <a:pos x="14" y="17"/>
                  </a:cxn>
                  <a:cxn ang="0">
                    <a:pos x="19" y="19"/>
                  </a:cxn>
                  <a:cxn ang="0">
                    <a:pos x="24" y="17"/>
                  </a:cxn>
                  <a:cxn ang="0">
                    <a:pos x="26" y="12"/>
                  </a:cxn>
                  <a:cxn ang="0">
                    <a:pos x="24" y="12"/>
                  </a:cxn>
                  <a:cxn ang="0">
                    <a:pos x="21" y="10"/>
                  </a:cxn>
                  <a:cxn ang="0">
                    <a:pos x="24" y="8"/>
                  </a:cxn>
                  <a:cxn ang="0">
                    <a:pos x="24" y="5"/>
                  </a:cxn>
                  <a:cxn ang="0">
                    <a:pos x="21" y="3"/>
                  </a:cxn>
                  <a:cxn ang="0">
                    <a:pos x="19" y="0"/>
                  </a:cxn>
                  <a:cxn ang="0">
                    <a:pos x="16" y="3"/>
                  </a:cxn>
                </a:cxnLst>
                <a:rect l="0" t="0" r="r" b="b"/>
                <a:pathLst>
                  <a:path w="26" h="22">
                    <a:moveTo>
                      <a:pt x="16" y="3"/>
                    </a:moveTo>
                    <a:lnTo>
                      <a:pt x="16" y="5"/>
                    </a:lnTo>
                    <a:lnTo>
                      <a:pt x="14" y="8"/>
                    </a:lnTo>
                    <a:lnTo>
                      <a:pt x="14" y="10"/>
                    </a:lnTo>
                    <a:lnTo>
                      <a:pt x="12" y="12"/>
                    </a:lnTo>
                    <a:lnTo>
                      <a:pt x="9" y="12"/>
                    </a:lnTo>
                    <a:lnTo>
                      <a:pt x="9" y="10"/>
                    </a:lnTo>
                    <a:lnTo>
                      <a:pt x="12" y="8"/>
                    </a:lnTo>
                    <a:lnTo>
                      <a:pt x="12" y="5"/>
                    </a:lnTo>
                    <a:lnTo>
                      <a:pt x="9" y="8"/>
                    </a:lnTo>
                    <a:lnTo>
                      <a:pt x="5" y="12"/>
                    </a:lnTo>
                    <a:lnTo>
                      <a:pt x="2" y="17"/>
                    </a:lnTo>
                    <a:lnTo>
                      <a:pt x="0" y="19"/>
                    </a:lnTo>
                    <a:lnTo>
                      <a:pt x="0" y="22"/>
                    </a:lnTo>
                    <a:lnTo>
                      <a:pt x="2" y="22"/>
                    </a:lnTo>
                    <a:lnTo>
                      <a:pt x="7" y="17"/>
                    </a:lnTo>
                    <a:lnTo>
                      <a:pt x="7" y="17"/>
                    </a:lnTo>
                    <a:lnTo>
                      <a:pt x="12" y="17"/>
                    </a:lnTo>
                    <a:lnTo>
                      <a:pt x="14" y="17"/>
                    </a:lnTo>
                    <a:lnTo>
                      <a:pt x="19" y="19"/>
                    </a:lnTo>
                    <a:lnTo>
                      <a:pt x="24" y="17"/>
                    </a:lnTo>
                    <a:lnTo>
                      <a:pt x="26" y="12"/>
                    </a:lnTo>
                    <a:lnTo>
                      <a:pt x="24" y="12"/>
                    </a:lnTo>
                    <a:lnTo>
                      <a:pt x="21" y="10"/>
                    </a:lnTo>
                    <a:lnTo>
                      <a:pt x="24" y="8"/>
                    </a:lnTo>
                    <a:lnTo>
                      <a:pt x="24" y="5"/>
                    </a:lnTo>
                    <a:lnTo>
                      <a:pt x="21" y="3"/>
                    </a:lnTo>
                    <a:lnTo>
                      <a:pt x="19" y="0"/>
                    </a:lnTo>
                    <a:lnTo>
                      <a:pt x="16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3" name="Freeform 709"/>
              <p:cNvSpPr>
                <a:spLocks/>
              </p:cNvSpPr>
              <p:nvPr/>
            </p:nvSpPr>
            <p:spPr bwMode="auto">
              <a:xfrm>
                <a:off x="2764" y="835"/>
                <a:ext cx="14" cy="9"/>
              </a:xfrm>
              <a:custGeom>
                <a:avLst/>
                <a:gdLst/>
                <a:ahLst/>
                <a:cxnLst>
                  <a:cxn ang="0">
                    <a:pos x="2" y="5"/>
                  </a:cxn>
                  <a:cxn ang="0">
                    <a:pos x="0" y="5"/>
                  </a:cxn>
                  <a:cxn ang="0">
                    <a:pos x="2" y="7"/>
                  </a:cxn>
                  <a:cxn ang="0">
                    <a:pos x="5" y="9"/>
                  </a:cxn>
                  <a:cxn ang="0">
                    <a:pos x="7" y="9"/>
                  </a:cxn>
                  <a:cxn ang="0">
                    <a:pos x="12" y="5"/>
                  </a:cxn>
                  <a:cxn ang="0">
                    <a:pos x="14" y="0"/>
                  </a:cxn>
                  <a:cxn ang="0">
                    <a:pos x="10" y="0"/>
                  </a:cxn>
                  <a:cxn ang="0">
                    <a:pos x="5" y="2"/>
                  </a:cxn>
                  <a:cxn ang="0">
                    <a:pos x="2" y="5"/>
                  </a:cxn>
                </a:cxnLst>
                <a:rect l="0" t="0" r="r" b="b"/>
                <a:pathLst>
                  <a:path w="14" h="9">
                    <a:moveTo>
                      <a:pt x="2" y="5"/>
                    </a:moveTo>
                    <a:lnTo>
                      <a:pt x="0" y="5"/>
                    </a:lnTo>
                    <a:lnTo>
                      <a:pt x="2" y="7"/>
                    </a:lnTo>
                    <a:lnTo>
                      <a:pt x="5" y="9"/>
                    </a:lnTo>
                    <a:lnTo>
                      <a:pt x="7" y="9"/>
                    </a:lnTo>
                    <a:lnTo>
                      <a:pt x="12" y="5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5" y="2"/>
                    </a:lnTo>
                    <a:lnTo>
                      <a:pt x="2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4" name="Freeform 710"/>
              <p:cNvSpPr>
                <a:spLocks/>
              </p:cNvSpPr>
              <p:nvPr/>
            </p:nvSpPr>
            <p:spPr bwMode="auto">
              <a:xfrm>
                <a:off x="2792" y="792"/>
                <a:ext cx="5" cy="17"/>
              </a:xfrm>
              <a:custGeom>
                <a:avLst/>
                <a:gdLst/>
                <a:ahLst/>
                <a:cxnLst>
                  <a:cxn ang="0">
                    <a:pos x="3" y="3"/>
                  </a:cxn>
                  <a:cxn ang="0">
                    <a:pos x="0" y="5"/>
                  </a:cxn>
                  <a:cxn ang="0">
                    <a:pos x="0" y="10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0" y="17"/>
                  </a:cxn>
                  <a:cxn ang="0">
                    <a:pos x="3" y="17"/>
                  </a:cxn>
                  <a:cxn ang="0">
                    <a:pos x="3" y="12"/>
                  </a:cxn>
                  <a:cxn ang="0">
                    <a:pos x="5" y="10"/>
                  </a:cxn>
                  <a:cxn ang="0">
                    <a:pos x="5" y="7"/>
                  </a:cxn>
                  <a:cxn ang="0">
                    <a:pos x="5" y="5"/>
                  </a:cxn>
                  <a:cxn ang="0">
                    <a:pos x="5" y="0"/>
                  </a:cxn>
                  <a:cxn ang="0">
                    <a:pos x="3" y="3"/>
                  </a:cxn>
                </a:cxnLst>
                <a:rect l="0" t="0" r="r" b="b"/>
                <a:pathLst>
                  <a:path w="5" h="17">
                    <a:moveTo>
                      <a:pt x="3" y="3"/>
                    </a:moveTo>
                    <a:lnTo>
                      <a:pt x="0" y="5"/>
                    </a:lnTo>
                    <a:lnTo>
                      <a:pt x="0" y="10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0" y="17"/>
                    </a:lnTo>
                    <a:lnTo>
                      <a:pt x="3" y="17"/>
                    </a:lnTo>
                    <a:lnTo>
                      <a:pt x="3" y="12"/>
                    </a:lnTo>
                    <a:lnTo>
                      <a:pt x="5" y="10"/>
                    </a:lnTo>
                    <a:lnTo>
                      <a:pt x="5" y="7"/>
                    </a:lnTo>
                    <a:lnTo>
                      <a:pt x="5" y="5"/>
                    </a:lnTo>
                    <a:lnTo>
                      <a:pt x="5" y="0"/>
                    </a:lnTo>
                    <a:lnTo>
                      <a:pt x="3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5" name="Freeform 711"/>
              <p:cNvSpPr>
                <a:spLocks/>
              </p:cNvSpPr>
              <p:nvPr/>
            </p:nvSpPr>
            <p:spPr bwMode="auto">
              <a:xfrm>
                <a:off x="2778" y="773"/>
                <a:ext cx="19" cy="15"/>
              </a:xfrm>
              <a:custGeom>
                <a:avLst/>
                <a:gdLst/>
                <a:ahLst/>
                <a:cxnLst>
                  <a:cxn ang="0">
                    <a:pos x="5" y="3"/>
                  </a:cxn>
                  <a:cxn ang="0">
                    <a:pos x="3" y="3"/>
                  </a:cxn>
                  <a:cxn ang="0">
                    <a:pos x="3" y="10"/>
                  </a:cxn>
                  <a:cxn ang="0">
                    <a:pos x="0" y="10"/>
                  </a:cxn>
                  <a:cxn ang="0">
                    <a:pos x="5" y="12"/>
                  </a:cxn>
                  <a:cxn ang="0">
                    <a:pos x="7" y="15"/>
                  </a:cxn>
                  <a:cxn ang="0">
                    <a:pos x="12" y="7"/>
                  </a:cxn>
                  <a:cxn ang="0">
                    <a:pos x="17" y="5"/>
                  </a:cxn>
                  <a:cxn ang="0">
                    <a:pos x="19" y="3"/>
                  </a:cxn>
                  <a:cxn ang="0">
                    <a:pos x="17" y="3"/>
                  </a:cxn>
                  <a:cxn ang="0">
                    <a:pos x="14" y="0"/>
                  </a:cxn>
                  <a:cxn ang="0">
                    <a:pos x="10" y="0"/>
                  </a:cxn>
                  <a:cxn ang="0">
                    <a:pos x="7" y="0"/>
                  </a:cxn>
                  <a:cxn ang="0">
                    <a:pos x="5" y="3"/>
                  </a:cxn>
                </a:cxnLst>
                <a:rect l="0" t="0" r="r" b="b"/>
                <a:pathLst>
                  <a:path w="19" h="15">
                    <a:moveTo>
                      <a:pt x="5" y="3"/>
                    </a:moveTo>
                    <a:lnTo>
                      <a:pt x="3" y="3"/>
                    </a:lnTo>
                    <a:lnTo>
                      <a:pt x="3" y="10"/>
                    </a:lnTo>
                    <a:lnTo>
                      <a:pt x="0" y="10"/>
                    </a:lnTo>
                    <a:lnTo>
                      <a:pt x="5" y="12"/>
                    </a:lnTo>
                    <a:lnTo>
                      <a:pt x="7" y="15"/>
                    </a:lnTo>
                    <a:lnTo>
                      <a:pt x="12" y="7"/>
                    </a:lnTo>
                    <a:lnTo>
                      <a:pt x="17" y="5"/>
                    </a:lnTo>
                    <a:lnTo>
                      <a:pt x="19" y="3"/>
                    </a:lnTo>
                    <a:lnTo>
                      <a:pt x="17" y="3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7" y="0"/>
                    </a:lnTo>
                    <a:lnTo>
                      <a:pt x="5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6" name="Freeform 712"/>
              <p:cNvSpPr>
                <a:spLocks/>
              </p:cNvSpPr>
              <p:nvPr/>
            </p:nvSpPr>
            <p:spPr bwMode="auto">
              <a:xfrm>
                <a:off x="2809" y="740"/>
                <a:ext cx="24" cy="22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2" y="10"/>
                  </a:cxn>
                  <a:cxn ang="0">
                    <a:pos x="0" y="14"/>
                  </a:cxn>
                  <a:cxn ang="0">
                    <a:pos x="0" y="17"/>
                  </a:cxn>
                  <a:cxn ang="0">
                    <a:pos x="2" y="17"/>
                  </a:cxn>
                  <a:cxn ang="0">
                    <a:pos x="2" y="19"/>
                  </a:cxn>
                  <a:cxn ang="0">
                    <a:pos x="0" y="22"/>
                  </a:cxn>
                  <a:cxn ang="0">
                    <a:pos x="5" y="19"/>
                  </a:cxn>
                  <a:cxn ang="0">
                    <a:pos x="7" y="14"/>
                  </a:cxn>
                  <a:cxn ang="0">
                    <a:pos x="9" y="12"/>
                  </a:cxn>
                  <a:cxn ang="0">
                    <a:pos x="14" y="7"/>
                  </a:cxn>
                  <a:cxn ang="0">
                    <a:pos x="19" y="7"/>
                  </a:cxn>
                  <a:cxn ang="0">
                    <a:pos x="24" y="5"/>
                  </a:cxn>
                  <a:cxn ang="0">
                    <a:pos x="24" y="0"/>
                  </a:cxn>
                  <a:cxn ang="0">
                    <a:pos x="17" y="3"/>
                  </a:cxn>
                  <a:cxn ang="0">
                    <a:pos x="14" y="3"/>
                  </a:cxn>
                  <a:cxn ang="0">
                    <a:pos x="12" y="5"/>
                  </a:cxn>
                  <a:cxn ang="0">
                    <a:pos x="9" y="7"/>
                  </a:cxn>
                  <a:cxn ang="0">
                    <a:pos x="9" y="5"/>
                  </a:cxn>
                  <a:cxn ang="0">
                    <a:pos x="12" y="3"/>
                  </a:cxn>
                  <a:cxn ang="0">
                    <a:pos x="9" y="3"/>
                  </a:cxn>
                  <a:cxn ang="0">
                    <a:pos x="5" y="5"/>
                  </a:cxn>
                </a:cxnLst>
                <a:rect l="0" t="0" r="r" b="b"/>
                <a:pathLst>
                  <a:path w="24" h="22">
                    <a:moveTo>
                      <a:pt x="5" y="5"/>
                    </a:moveTo>
                    <a:lnTo>
                      <a:pt x="2" y="10"/>
                    </a:lnTo>
                    <a:lnTo>
                      <a:pt x="0" y="14"/>
                    </a:lnTo>
                    <a:lnTo>
                      <a:pt x="0" y="17"/>
                    </a:lnTo>
                    <a:lnTo>
                      <a:pt x="2" y="17"/>
                    </a:lnTo>
                    <a:lnTo>
                      <a:pt x="2" y="19"/>
                    </a:lnTo>
                    <a:lnTo>
                      <a:pt x="0" y="22"/>
                    </a:lnTo>
                    <a:lnTo>
                      <a:pt x="5" y="19"/>
                    </a:lnTo>
                    <a:lnTo>
                      <a:pt x="7" y="14"/>
                    </a:lnTo>
                    <a:lnTo>
                      <a:pt x="9" y="12"/>
                    </a:lnTo>
                    <a:lnTo>
                      <a:pt x="14" y="7"/>
                    </a:lnTo>
                    <a:lnTo>
                      <a:pt x="19" y="7"/>
                    </a:lnTo>
                    <a:lnTo>
                      <a:pt x="24" y="5"/>
                    </a:lnTo>
                    <a:lnTo>
                      <a:pt x="24" y="0"/>
                    </a:lnTo>
                    <a:lnTo>
                      <a:pt x="17" y="3"/>
                    </a:lnTo>
                    <a:lnTo>
                      <a:pt x="14" y="3"/>
                    </a:lnTo>
                    <a:lnTo>
                      <a:pt x="12" y="5"/>
                    </a:lnTo>
                    <a:lnTo>
                      <a:pt x="9" y="7"/>
                    </a:lnTo>
                    <a:lnTo>
                      <a:pt x="9" y="5"/>
                    </a:lnTo>
                    <a:lnTo>
                      <a:pt x="12" y="3"/>
                    </a:lnTo>
                    <a:lnTo>
                      <a:pt x="9" y="3"/>
                    </a:lnTo>
                    <a:lnTo>
                      <a:pt x="5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7" name="Freeform 713"/>
              <p:cNvSpPr>
                <a:spLocks/>
              </p:cNvSpPr>
              <p:nvPr/>
            </p:nvSpPr>
            <p:spPr bwMode="auto">
              <a:xfrm>
                <a:off x="2804" y="719"/>
                <a:ext cx="17" cy="28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10" y="5"/>
                  </a:cxn>
                  <a:cxn ang="0">
                    <a:pos x="10" y="7"/>
                  </a:cxn>
                  <a:cxn ang="0">
                    <a:pos x="14" y="7"/>
                  </a:cxn>
                  <a:cxn ang="0">
                    <a:pos x="10" y="12"/>
                  </a:cxn>
                  <a:cxn ang="0">
                    <a:pos x="7" y="14"/>
                  </a:cxn>
                  <a:cxn ang="0">
                    <a:pos x="5" y="16"/>
                  </a:cxn>
                  <a:cxn ang="0">
                    <a:pos x="5" y="19"/>
                  </a:cxn>
                  <a:cxn ang="0">
                    <a:pos x="0" y="21"/>
                  </a:cxn>
                  <a:cxn ang="0">
                    <a:pos x="0" y="26"/>
                  </a:cxn>
                  <a:cxn ang="0">
                    <a:pos x="0" y="28"/>
                  </a:cxn>
                  <a:cxn ang="0">
                    <a:pos x="3" y="28"/>
                  </a:cxn>
                  <a:cxn ang="0">
                    <a:pos x="5" y="24"/>
                  </a:cxn>
                  <a:cxn ang="0">
                    <a:pos x="7" y="24"/>
                  </a:cxn>
                  <a:cxn ang="0">
                    <a:pos x="10" y="21"/>
                  </a:cxn>
                  <a:cxn ang="0">
                    <a:pos x="12" y="19"/>
                  </a:cxn>
                  <a:cxn ang="0">
                    <a:pos x="14" y="16"/>
                  </a:cxn>
                  <a:cxn ang="0">
                    <a:pos x="17" y="14"/>
                  </a:cxn>
                  <a:cxn ang="0">
                    <a:pos x="17" y="9"/>
                  </a:cxn>
                  <a:cxn ang="0">
                    <a:pos x="14" y="7"/>
                  </a:cxn>
                  <a:cxn ang="0">
                    <a:pos x="14" y="5"/>
                  </a:cxn>
                  <a:cxn ang="0">
                    <a:pos x="17" y="2"/>
                  </a:cxn>
                  <a:cxn ang="0">
                    <a:pos x="14" y="0"/>
                  </a:cxn>
                  <a:cxn ang="0">
                    <a:pos x="12" y="2"/>
                  </a:cxn>
                </a:cxnLst>
                <a:rect l="0" t="0" r="r" b="b"/>
                <a:pathLst>
                  <a:path w="17" h="28">
                    <a:moveTo>
                      <a:pt x="12" y="2"/>
                    </a:moveTo>
                    <a:lnTo>
                      <a:pt x="10" y="5"/>
                    </a:lnTo>
                    <a:lnTo>
                      <a:pt x="10" y="7"/>
                    </a:lnTo>
                    <a:lnTo>
                      <a:pt x="14" y="7"/>
                    </a:lnTo>
                    <a:lnTo>
                      <a:pt x="10" y="12"/>
                    </a:lnTo>
                    <a:lnTo>
                      <a:pt x="7" y="14"/>
                    </a:lnTo>
                    <a:lnTo>
                      <a:pt x="5" y="16"/>
                    </a:lnTo>
                    <a:lnTo>
                      <a:pt x="5" y="19"/>
                    </a:lnTo>
                    <a:lnTo>
                      <a:pt x="0" y="21"/>
                    </a:lnTo>
                    <a:lnTo>
                      <a:pt x="0" y="26"/>
                    </a:lnTo>
                    <a:lnTo>
                      <a:pt x="0" y="28"/>
                    </a:lnTo>
                    <a:lnTo>
                      <a:pt x="3" y="28"/>
                    </a:lnTo>
                    <a:lnTo>
                      <a:pt x="5" y="24"/>
                    </a:lnTo>
                    <a:lnTo>
                      <a:pt x="7" y="24"/>
                    </a:lnTo>
                    <a:lnTo>
                      <a:pt x="10" y="21"/>
                    </a:lnTo>
                    <a:lnTo>
                      <a:pt x="12" y="19"/>
                    </a:lnTo>
                    <a:lnTo>
                      <a:pt x="14" y="16"/>
                    </a:lnTo>
                    <a:lnTo>
                      <a:pt x="17" y="14"/>
                    </a:lnTo>
                    <a:lnTo>
                      <a:pt x="17" y="9"/>
                    </a:lnTo>
                    <a:lnTo>
                      <a:pt x="14" y="7"/>
                    </a:lnTo>
                    <a:lnTo>
                      <a:pt x="14" y="5"/>
                    </a:lnTo>
                    <a:lnTo>
                      <a:pt x="17" y="2"/>
                    </a:lnTo>
                    <a:lnTo>
                      <a:pt x="14" y="0"/>
                    </a:lnTo>
                    <a:lnTo>
                      <a:pt x="1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8" name="Freeform 714"/>
              <p:cNvSpPr>
                <a:spLocks/>
              </p:cNvSpPr>
              <p:nvPr/>
            </p:nvSpPr>
            <p:spPr bwMode="auto">
              <a:xfrm>
                <a:off x="2823" y="714"/>
                <a:ext cx="7" cy="7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0" y="0"/>
                  </a:cxn>
                  <a:cxn ang="0">
                    <a:pos x="0" y="3"/>
                  </a:cxn>
                  <a:cxn ang="0">
                    <a:pos x="3" y="5"/>
                  </a:cxn>
                  <a:cxn ang="0">
                    <a:pos x="5" y="7"/>
                  </a:cxn>
                  <a:cxn ang="0">
                    <a:pos x="7" y="5"/>
                  </a:cxn>
                  <a:cxn ang="0">
                    <a:pos x="7" y="3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3" y="0"/>
                  </a:cxn>
                </a:cxnLst>
                <a:rect l="0" t="0" r="r" b="b"/>
                <a:pathLst>
                  <a:path w="7" h="7">
                    <a:moveTo>
                      <a:pt x="3" y="0"/>
                    </a:moveTo>
                    <a:lnTo>
                      <a:pt x="0" y="0"/>
                    </a:lnTo>
                    <a:lnTo>
                      <a:pt x="0" y="3"/>
                    </a:lnTo>
                    <a:lnTo>
                      <a:pt x="3" y="5"/>
                    </a:lnTo>
                    <a:lnTo>
                      <a:pt x="5" y="7"/>
                    </a:lnTo>
                    <a:lnTo>
                      <a:pt x="7" y="5"/>
                    </a:lnTo>
                    <a:lnTo>
                      <a:pt x="7" y="3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3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39" name="Freeform 715"/>
              <p:cNvSpPr>
                <a:spLocks/>
              </p:cNvSpPr>
              <p:nvPr/>
            </p:nvSpPr>
            <p:spPr bwMode="auto">
              <a:xfrm>
                <a:off x="2833" y="717"/>
                <a:ext cx="11" cy="2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0" y="2"/>
                  </a:cxn>
                  <a:cxn ang="0">
                    <a:pos x="2" y="2"/>
                  </a:cxn>
                  <a:cxn ang="0">
                    <a:pos x="7" y="2"/>
                  </a:cxn>
                  <a:cxn ang="0">
                    <a:pos x="11" y="0"/>
                  </a:cxn>
                  <a:cxn ang="0">
                    <a:pos x="7" y="0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1" h="2">
                    <a:moveTo>
                      <a:pt x="2" y="0"/>
                    </a:moveTo>
                    <a:lnTo>
                      <a:pt x="0" y="2"/>
                    </a:lnTo>
                    <a:lnTo>
                      <a:pt x="2" y="2"/>
                    </a:lnTo>
                    <a:lnTo>
                      <a:pt x="7" y="2"/>
                    </a:lnTo>
                    <a:lnTo>
                      <a:pt x="11" y="0"/>
                    </a:lnTo>
                    <a:lnTo>
                      <a:pt x="7" y="0"/>
                    </a:lnTo>
                    <a:lnTo>
                      <a:pt x="2" y="0"/>
                    </a:lnTo>
                    <a:lnTo>
                      <a:pt x="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0" name="Freeform 716"/>
              <p:cNvSpPr>
                <a:spLocks/>
              </p:cNvSpPr>
              <p:nvPr/>
            </p:nvSpPr>
            <p:spPr bwMode="auto">
              <a:xfrm>
                <a:off x="2828" y="698"/>
                <a:ext cx="7" cy="9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2"/>
                  </a:cxn>
                  <a:cxn ang="0">
                    <a:pos x="0" y="4"/>
                  </a:cxn>
                  <a:cxn ang="0">
                    <a:pos x="0" y="7"/>
                  </a:cxn>
                  <a:cxn ang="0">
                    <a:pos x="2" y="9"/>
                  </a:cxn>
                  <a:cxn ang="0">
                    <a:pos x="5" y="7"/>
                  </a:cxn>
                  <a:cxn ang="0">
                    <a:pos x="7" y="7"/>
                  </a:cxn>
                  <a:cxn ang="0">
                    <a:pos x="7" y="2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2" y="0"/>
                  </a:cxn>
                </a:cxnLst>
                <a:rect l="0" t="0" r="r" b="b"/>
                <a:pathLst>
                  <a:path w="7" h="9">
                    <a:moveTo>
                      <a:pt x="2" y="0"/>
                    </a:moveTo>
                    <a:lnTo>
                      <a:pt x="2" y="2"/>
                    </a:lnTo>
                    <a:lnTo>
                      <a:pt x="0" y="4"/>
                    </a:lnTo>
                    <a:lnTo>
                      <a:pt x="0" y="7"/>
                    </a:lnTo>
                    <a:lnTo>
                      <a:pt x="2" y="9"/>
                    </a:lnTo>
                    <a:lnTo>
                      <a:pt x="5" y="7"/>
                    </a:lnTo>
                    <a:lnTo>
                      <a:pt x="7" y="7"/>
                    </a:lnTo>
                    <a:lnTo>
                      <a:pt x="7" y="2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1" name="Freeform 717"/>
              <p:cNvSpPr>
                <a:spLocks/>
              </p:cNvSpPr>
              <p:nvPr/>
            </p:nvSpPr>
            <p:spPr bwMode="auto">
              <a:xfrm>
                <a:off x="2849" y="665"/>
                <a:ext cx="10" cy="2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0" y="0"/>
                  </a:cxn>
                  <a:cxn ang="0">
                    <a:pos x="5" y="2"/>
                  </a:cxn>
                  <a:cxn ang="0">
                    <a:pos x="10" y="2"/>
                  </a:cxn>
                  <a:cxn ang="0">
                    <a:pos x="10" y="0"/>
                  </a:cxn>
                  <a:cxn ang="0">
                    <a:pos x="7" y="0"/>
                  </a:cxn>
                  <a:cxn ang="0">
                    <a:pos x="5" y="0"/>
                  </a:cxn>
                  <a:cxn ang="0">
                    <a:pos x="3" y="0"/>
                  </a:cxn>
                </a:cxnLst>
                <a:rect l="0" t="0" r="r" b="b"/>
                <a:pathLst>
                  <a:path w="10" h="2">
                    <a:moveTo>
                      <a:pt x="3" y="0"/>
                    </a:moveTo>
                    <a:lnTo>
                      <a:pt x="0" y="0"/>
                    </a:lnTo>
                    <a:lnTo>
                      <a:pt x="5" y="2"/>
                    </a:lnTo>
                    <a:lnTo>
                      <a:pt x="10" y="2"/>
                    </a:lnTo>
                    <a:lnTo>
                      <a:pt x="10" y="0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3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2" name="Freeform 718"/>
              <p:cNvSpPr>
                <a:spLocks/>
              </p:cNvSpPr>
              <p:nvPr/>
            </p:nvSpPr>
            <p:spPr bwMode="auto">
              <a:xfrm>
                <a:off x="2854" y="657"/>
                <a:ext cx="9" cy="3"/>
              </a:xfrm>
              <a:custGeom>
                <a:avLst/>
                <a:gdLst/>
                <a:ahLst/>
                <a:cxnLst>
                  <a:cxn ang="0">
                    <a:pos x="0" y="3"/>
                  </a:cxn>
                  <a:cxn ang="0">
                    <a:pos x="2" y="3"/>
                  </a:cxn>
                  <a:cxn ang="0">
                    <a:pos x="7" y="3"/>
                  </a:cxn>
                  <a:cxn ang="0">
                    <a:pos x="9" y="3"/>
                  </a:cxn>
                  <a:cxn ang="0">
                    <a:pos x="9" y="0"/>
                  </a:cxn>
                  <a:cxn ang="0">
                    <a:pos x="5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3"/>
                  </a:cxn>
                </a:cxnLst>
                <a:rect l="0" t="0" r="r" b="b"/>
                <a:pathLst>
                  <a:path w="9" h="3">
                    <a:moveTo>
                      <a:pt x="0" y="3"/>
                    </a:moveTo>
                    <a:lnTo>
                      <a:pt x="2" y="3"/>
                    </a:lnTo>
                    <a:lnTo>
                      <a:pt x="7" y="3"/>
                    </a:lnTo>
                    <a:lnTo>
                      <a:pt x="9" y="3"/>
                    </a:lnTo>
                    <a:lnTo>
                      <a:pt x="9" y="0"/>
                    </a:lnTo>
                    <a:lnTo>
                      <a:pt x="5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3" name="Freeform 719"/>
              <p:cNvSpPr>
                <a:spLocks/>
              </p:cNvSpPr>
              <p:nvPr/>
            </p:nvSpPr>
            <p:spPr bwMode="auto">
              <a:xfrm>
                <a:off x="2882" y="620"/>
                <a:ext cx="15" cy="18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10" y="0"/>
                  </a:cxn>
                  <a:cxn ang="0">
                    <a:pos x="10" y="2"/>
                  </a:cxn>
                  <a:cxn ang="0">
                    <a:pos x="10" y="4"/>
                  </a:cxn>
                  <a:cxn ang="0">
                    <a:pos x="7" y="7"/>
                  </a:cxn>
                  <a:cxn ang="0">
                    <a:pos x="5" y="2"/>
                  </a:cxn>
                  <a:cxn ang="0">
                    <a:pos x="3" y="2"/>
                  </a:cxn>
                  <a:cxn ang="0">
                    <a:pos x="3" y="7"/>
                  </a:cxn>
                  <a:cxn ang="0">
                    <a:pos x="0" y="7"/>
                  </a:cxn>
                  <a:cxn ang="0">
                    <a:pos x="3" y="9"/>
                  </a:cxn>
                  <a:cxn ang="0">
                    <a:pos x="5" y="11"/>
                  </a:cxn>
                  <a:cxn ang="0">
                    <a:pos x="7" y="16"/>
                  </a:cxn>
                  <a:cxn ang="0">
                    <a:pos x="7" y="18"/>
                  </a:cxn>
                  <a:cxn ang="0">
                    <a:pos x="10" y="16"/>
                  </a:cxn>
                  <a:cxn ang="0">
                    <a:pos x="10" y="14"/>
                  </a:cxn>
                  <a:cxn ang="0">
                    <a:pos x="10" y="9"/>
                  </a:cxn>
                  <a:cxn ang="0">
                    <a:pos x="12" y="7"/>
                  </a:cxn>
                  <a:cxn ang="0">
                    <a:pos x="12" y="2"/>
                  </a:cxn>
                  <a:cxn ang="0">
                    <a:pos x="15" y="2"/>
                  </a:cxn>
                  <a:cxn ang="0">
                    <a:pos x="12" y="0"/>
                  </a:cxn>
                  <a:cxn ang="0">
                    <a:pos x="12" y="2"/>
                  </a:cxn>
                </a:cxnLst>
                <a:rect l="0" t="0" r="r" b="b"/>
                <a:pathLst>
                  <a:path w="15" h="18">
                    <a:moveTo>
                      <a:pt x="12" y="2"/>
                    </a:moveTo>
                    <a:lnTo>
                      <a:pt x="10" y="0"/>
                    </a:lnTo>
                    <a:lnTo>
                      <a:pt x="10" y="2"/>
                    </a:lnTo>
                    <a:lnTo>
                      <a:pt x="10" y="4"/>
                    </a:lnTo>
                    <a:lnTo>
                      <a:pt x="7" y="7"/>
                    </a:lnTo>
                    <a:lnTo>
                      <a:pt x="5" y="2"/>
                    </a:lnTo>
                    <a:lnTo>
                      <a:pt x="3" y="2"/>
                    </a:lnTo>
                    <a:lnTo>
                      <a:pt x="3" y="7"/>
                    </a:lnTo>
                    <a:lnTo>
                      <a:pt x="0" y="7"/>
                    </a:lnTo>
                    <a:lnTo>
                      <a:pt x="3" y="9"/>
                    </a:lnTo>
                    <a:lnTo>
                      <a:pt x="5" y="11"/>
                    </a:lnTo>
                    <a:lnTo>
                      <a:pt x="7" y="16"/>
                    </a:lnTo>
                    <a:lnTo>
                      <a:pt x="7" y="18"/>
                    </a:lnTo>
                    <a:lnTo>
                      <a:pt x="10" y="16"/>
                    </a:lnTo>
                    <a:lnTo>
                      <a:pt x="10" y="14"/>
                    </a:lnTo>
                    <a:lnTo>
                      <a:pt x="10" y="9"/>
                    </a:lnTo>
                    <a:lnTo>
                      <a:pt x="12" y="7"/>
                    </a:lnTo>
                    <a:lnTo>
                      <a:pt x="12" y="2"/>
                    </a:lnTo>
                    <a:lnTo>
                      <a:pt x="15" y="2"/>
                    </a:lnTo>
                    <a:lnTo>
                      <a:pt x="12" y="0"/>
                    </a:lnTo>
                    <a:lnTo>
                      <a:pt x="1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4" name="Freeform 720"/>
              <p:cNvSpPr>
                <a:spLocks/>
              </p:cNvSpPr>
              <p:nvPr/>
            </p:nvSpPr>
            <p:spPr bwMode="auto">
              <a:xfrm>
                <a:off x="2892" y="594"/>
                <a:ext cx="9" cy="7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5" y="2"/>
                  </a:cxn>
                  <a:cxn ang="0">
                    <a:pos x="2" y="4"/>
                  </a:cxn>
                  <a:cxn ang="0">
                    <a:pos x="0" y="7"/>
                  </a:cxn>
                  <a:cxn ang="0">
                    <a:pos x="2" y="7"/>
                  </a:cxn>
                  <a:cxn ang="0">
                    <a:pos x="7" y="4"/>
                  </a:cxn>
                  <a:cxn ang="0">
                    <a:pos x="9" y="2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5" y="0"/>
                  </a:cxn>
                </a:cxnLst>
                <a:rect l="0" t="0" r="r" b="b"/>
                <a:pathLst>
                  <a:path w="9" h="7">
                    <a:moveTo>
                      <a:pt x="5" y="0"/>
                    </a:moveTo>
                    <a:lnTo>
                      <a:pt x="5" y="2"/>
                    </a:lnTo>
                    <a:lnTo>
                      <a:pt x="2" y="4"/>
                    </a:lnTo>
                    <a:lnTo>
                      <a:pt x="0" y="7"/>
                    </a:lnTo>
                    <a:lnTo>
                      <a:pt x="2" y="7"/>
                    </a:lnTo>
                    <a:lnTo>
                      <a:pt x="7" y="4"/>
                    </a:lnTo>
                    <a:lnTo>
                      <a:pt x="9" y="2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5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5" name="Freeform 721"/>
              <p:cNvSpPr>
                <a:spLocks/>
              </p:cNvSpPr>
              <p:nvPr/>
            </p:nvSpPr>
            <p:spPr bwMode="auto">
              <a:xfrm>
                <a:off x="2944" y="530"/>
                <a:ext cx="19" cy="7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5" y="4"/>
                  </a:cxn>
                  <a:cxn ang="0">
                    <a:pos x="7" y="4"/>
                  </a:cxn>
                  <a:cxn ang="0">
                    <a:pos x="9" y="4"/>
                  </a:cxn>
                  <a:cxn ang="0">
                    <a:pos x="14" y="4"/>
                  </a:cxn>
                  <a:cxn ang="0">
                    <a:pos x="16" y="7"/>
                  </a:cxn>
                  <a:cxn ang="0">
                    <a:pos x="19" y="4"/>
                  </a:cxn>
                  <a:cxn ang="0">
                    <a:pos x="16" y="2"/>
                  </a:cxn>
                  <a:cxn ang="0">
                    <a:pos x="14" y="0"/>
                  </a:cxn>
                  <a:cxn ang="0">
                    <a:pos x="9" y="0"/>
                  </a:cxn>
                  <a:cxn ang="0">
                    <a:pos x="2" y="2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19" h="7">
                    <a:moveTo>
                      <a:pt x="0" y="4"/>
                    </a:moveTo>
                    <a:lnTo>
                      <a:pt x="5" y="4"/>
                    </a:lnTo>
                    <a:lnTo>
                      <a:pt x="7" y="4"/>
                    </a:lnTo>
                    <a:lnTo>
                      <a:pt x="9" y="4"/>
                    </a:lnTo>
                    <a:lnTo>
                      <a:pt x="14" y="4"/>
                    </a:lnTo>
                    <a:lnTo>
                      <a:pt x="16" y="7"/>
                    </a:lnTo>
                    <a:lnTo>
                      <a:pt x="19" y="4"/>
                    </a:lnTo>
                    <a:lnTo>
                      <a:pt x="16" y="2"/>
                    </a:lnTo>
                    <a:lnTo>
                      <a:pt x="14" y="0"/>
                    </a:lnTo>
                    <a:lnTo>
                      <a:pt x="9" y="0"/>
                    </a:lnTo>
                    <a:lnTo>
                      <a:pt x="2" y="2"/>
                    </a:lnTo>
                    <a:lnTo>
                      <a:pt x="0" y="4"/>
                    </a:lnTo>
                    <a:lnTo>
                      <a:pt x="0" y="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6" name="Freeform 722"/>
              <p:cNvSpPr>
                <a:spLocks/>
              </p:cNvSpPr>
              <p:nvPr/>
            </p:nvSpPr>
            <p:spPr bwMode="auto">
              <a:xfrm>
                <a:off x="2925" y="530"/>
                <a:ext cx="12" cy="14"/>
              </a:xfrm>
              <a:custGeom>
                <a:avLst/>
                <a:gdLst/>
                <a:ahLst/>
                <a:cxnLst>
                  <a:cxn ang="0">
                    <a:pos x="0" y="9"/>
                  </a:cxn>
                  <a:cxn ang="0">
                    <a:pos x="0" y="14"/>
                  </a:cxn>
                  <a:cxn ang="0">
                    <a:pos x="7" y="14"/>
                  </a:cxn>
                  <a:cxn ang="0">
                    <a:pos x="9" y="14"/>
                  </a:cxn>
                  <a:cxn ang="0">
                    <a:pos x="12" y="9"/>
                  </a:cxn>
                  <a:cxn ang="0">
                    <a:pos x="9" y="9"/>
                  </a:cxn>
                  <a:cxn ang="0">
                    <a:pos x="12" y="7"/>
                  </a:cxn>
                  <a:cxn ang="0">
                    <a:pos x="9" y="4"/>
                  </a:cxn>
                  <a:cxn ang="0">
                    <a:pos x="9" y="0"/>
                  </a:cxn>
                  <a:cxn ang="0">
                    <a:pos x="9" y="2"/>
                  </a:cxn>
                  <a:cxn ang="0">
                    <a:pos x="7" y="7"/>
                  </a:cxn>
                  <a:cxn ang="0">
                    <a:pos x="7" y="9"/>
                  </a:cxn>
                  <a:cxn ang="0">
                    <a:pos x="5" y="7"/>
                  </a:cxn>
                  <a:cxn ang="0">
                    <a:pos x="5" y="4"/>
                  </a:cxn>
                  <a:cxn ang="0">
                    <a:pos x="0" y="7"/>
                  </a:cxn>
                  <a:cxn ang="0">
                    <a:pos x="0" y="9"/>
                  </a:cxn>
                </a:cxnLst>
                <a:rect l="0" t="0" r="r" b="b"/>
                <a:pathLst>
                  <a:path w="12" h="14">
                    <a:moveTo>
                      <a:pt x="0" y="9"/>
                    </a:moveTo>
                    <a:lnTo>
                      <a:pt x="0" y="14"/>
                    </a:lnTo>
                    <a:lnTo>
                      <a:pt x="7" y="14"/>
                    </a:lnTo>
                    <a:lnTo>
                      <a:pt x="9" y="14"/>
                    </a:lnTo>
                    <a:lnTo>
                      <a:pt x="12" y="9"/>
                    </a:lnTo>
                    <a:lnTo>
                      <a:pt x="9" y="9"/>
                    </a:lnTo>
                    <a:lnTo>
                      <a:pt x="12" y="7"/>
                    </a:lnTo>
                    <a:lnTo>
                      <a:pt x="9" y="4"/>
                    </a:lnTo>
                    <a:lnTo>
                      <a:pt x="9" y="0"/>
                    </a:lnTo>
                    <a:lnTo>
                      <a:pt x="9" y="2"/>
                    </a:lnTo>
                    <a:lnTo>
                      <a:pt x="7" y="7"/>
                    </a:lnTo>
                    <a:lnTo>
                      <a:pt x="7" y="9"/>
                    </a:lnTo>
                    <a:lnTo>
                      <a:pt x="5" y="7"/>
                    </a:lnTo>
                    <a:lnTo>
                      <a:pt x="5" y="4"/>
                    </a:lnTo>
                    <a:lnTo>
                      <a:pt x="0" y="7"/>
                    </a:lnTo>
                    <a:lnTo>
                      <a:pt x="0" y="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7" name="Freeform 723"/>
              <p:cNvSpPr>
                <a:spLocks/>
              </p:cNvSpPr>
              <p:nvPr/>
            </p:nvSpPr>
            <p:spPr bwMode="auto">
              <a:xfrm>
                <a:off x="2807" y="582"/>
                <a:ext cx="1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8" name="Freeform 724"/>
              <p:cNvSpPr>
                <a:spLocks/>
              </p:cNvSpPr>
              <p:nvPr/>
            </p:nvSpPr>
            <p:spPr bwMode="auto">
              <a:xfrm>
                <a:off x="2826" y="563"/>
                <a:ext cx="7" cy="7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0" y="4"/>
                  </a:cxn>
                  <a:cxn ang="0">
                    <a:pos x="0" y="7"/>
                  </a:cxn>
                  <a:cxn ang="0">
                    <a:pos x="2" y="7"/>
                  </a:cxn>
                  <a:cxn ang="0">
                    <a:pos x="7" y="4"/>
                  </a:cxn>
                  <a:cxn ang="0">
                    <a:pos x="7" y="2"/>
                  </a:cxn>
                  <a:cxn ang="0">
                    <a:pos x="4" y="0"/>
                  </a:cxn>
                  <a:cxn ang="0">
                    <a:pos x="2" y="2"/>
                  </a:cxn>
                </a:cxnLst>
                <a:rect l="0" t="0" r="r" b="b"/>
                <a:pathLst>
                  <a:path w="7" h="7">
                    <a:moveTo>
                      <a:pt x="2" y="2"/>
                    </a:moveTo>
                    <a:lnTo>
                      <a:pt x="0" y="4"/>
                    </a:lnTo>
                    <a:lnTo>
                      <a:pt x="0" y="7"/>
                    </a:lnTo>
                    <a:lnTo>
                      <a:pt x="2" y="7"/>
                    </a:lnTo>
                    <a:lnTo>
                      <a:pt x="7" y="4"/>
                    </a:lnTo>
                    <a:lnTo>
                      <a:pt x="7" y="2"/>
                    </a:lnTo>
                    <a:lnTo>
                      <a:pt x="4" y="0"/>
                    </a:lnTo>
                    <a:lnTo>
                      <a:pt x="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49" name="Freeform 725"/>
              <p:cNvSpPr>
                <a:spLocks/>
              </p:cNvSpPr>
              <p:nvPr/>
            </p:nvSpPr>
            <p:spPr bwMode="auto">
              <a:xfrm>
                <a:off x="2837" y="515"/>
                <a:ext cx="26" cy="34"/>
              </a:xfrm>
              <a:custGeom>
                <a:avLst/>
                <a:gdLst/>
                <a:ahLst/>
                <a:cxnLst>
                  <a:cxn ang="0">
                    <a:pos x="3" y="34"/>
                  </a:cxn>
                  <a:cxn ang="0">
                    <a:pos x="5" y="34"/>
                  </a:cxn>
                  <a:cxn ang="0">
                    <a:pos x="10" y="29"/>
                  </a:cxn>
                  <a:cxn ang="0">
                    <a:pos x="12" y="24"/>
                  </a:cxn>
                  <a:cxn ang="0">
                    <a:pos x="17" y="19"/>
                  </a:cxn>
                  <a:cxn ang="0">
                    <a:pos x="24" y="15"/>
                  </a:cxn>
                  <a:cxn ang="0">
                    <a:pos x="24" y="8"/>
                  </a:cxn>
                  <a:cxn ang="0">
                    <a:pos x="26" y="3"/>
                  </a:cxn>
                  <a:cxn ang="0">
                    <a:pos x="24" y="0"/>
                  </a:cxn>
                  <a:cxn ang="0">
                    <a:pos x="22" y="0"/>
                  </a:cxn>
                  <a:cxn ang="0">
                    <a:pos x="22" y="3"/>
                  </a:cxn>
                  <a:cxn ang="0">
                    <a:pos x="22" y="5"/>
                  </a:cxn>
                  <a:cxn ang="0">
                    <a:pos x="19" y="8"/>
                  </a:cxn>
                  <a:cxn ang="0">
                    <a:pos x="17" y="8"/>
                  </a:cxn>
                  <a:cxn ang="0">
                    <a:pos x="15" y="8"/>
                  </a:cxn>
                  <a:cxn ang="0">
                    <a:pos x="15" y="5"/>
                  </a:cxn>
                  <a:cxn ang="0">
                    <a:pos x="12" y="5"/>
                  </a:cxn>
                  <a:cxn ang="0">
                    <a:pos x="10" y="10"/>
                  </a:cxn>
                  <a:cxn ang="0">
                    <a:pos x="7" y="15"/>
                  </a:cxn>
                  <a:cxn ang="0">
                    <a:pos x="3" y="22"/>
                  </a:cxn>
                  <a:cxn ang="0">
                    <a:pos x="0" y="29"/>
                  </a:cxn>
                  <a:cxn ang="0">
                    <a:pos x="0" y="34"/>
                  </a:cxn>
                  <a:cxn ang="0">
                    <a:pos x="3" y="34"/>
                  </a:cxn>
                  <a:cxn ang="0">
                    <a:pos x="3" y="34"/>
                  </a:cxn>
                </a:cxnLst>
                <a:rect l="0" t="0" r="r" b="b"/>
                <a:pathLst>
                  <a:path w="26" h="34">
                    <a:moveTo>
                      <a:pt x="3" y="34"/>
                    </a:moveTo>
                    <a:lnTo>
                      <a:pt x="5" y="34"/>
                    </a:lnTo>
                    <a:lnTo>
                      <a:pt x="10" y="29"/>
                    </a:lnTo>
                    <a:lnTo>
                      <a:pt x="12" y="24"/>
                    </a:lnTo>
                    <a:lnTo>
                      <a:pt x="17" y="19"/>
                    </a:lnTo>
                    <a:lnTo>
                      <a:pt x="24" y="15"/>
                    </a:lnTo>
                    <a:lnTo>
                      <a:pt x="24" y="8"/>
                    </a:lnTo>
                    <a:lnTo>
                      <a:pt x="26" y="3"/>
                    </a:lnTo>
                    <a:lnTo>
                      <a:pt x="24" y="0"/>
                    </a:lnTo>
                    <a:lnTo>
                      <a:pt x="22" y="0"/>
                    </a:lnTo>
                    <a:lnTo>
                      <a:pt x="22" y="3"/>
                    </a:lnTo>
                    <a:lnTo>
                      <a:pt x="22" y="5"/>
                    </a:lnTo>
                    <a:lnTo>
                      <a:pt x="19" y="8"/>
                    </a:lnTo>
                    <a:lnTo>
                      <a:pt x="17" y="8"/>
                    </a:lnTo>
                    <a:lnTo>
                      <a:pt x="15" y="8"/>
                    </a:lnTo>
                    <a:lnTo>
                      <a:pt x="15" y="5"/>
                    </a:lnTo>
                    <a:lnTo>
                      <a:pt x="12" y="5"/>
                    </a:lnTo>
                    <a:lnTo>
                      <a:pt x="10" y="10"/>
                    </a:lnTo>
                    <a:lnTo>
                      <a:pt x="7" y="15"/>
                    </a:lnTo>
                    <a:lnTo>
                      <a:pt x="3" y="22"/>
                    </a:lnTo>
                    <a:lnTo>
                      <a:pt x="0" y="29"/>
                    </a:lnTo>
                    <a:lnTo>
                      <a:pt x="0" y="34"/>
                    </a:lnTo>
                    <a:lnTo>
                      <a:pt x="3" y="34"/>
                    </a:lnTo>
                    <a:lnTo>
                      <a:pt x="3" y="3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0" name="Freeform 726"/>
              <p:cNvSpPr>
                <a:spLocks/>
              </p:cNvSpPr>
              <p:nvPr/>
            </p:nvSpPr>
            <p:spPr bwMode="auto">
              <a:xfrm>
                <a:off x="2863" y="499"/>
                <a:ext cx="34" cy="28"/>
              </a:xfrm>
              <a:custGeom>
                <a:avLst/>
                <a:gdLst/>
                <a:ahLst/>
                <a:cxnLst>
                  <a:cxn ang="0">
                    <a:pos x="5" y="5"/>
                  </a:cxn>
                  <a:cxn ang="0">
                    <a:pos x="5" y="7"/>
                  </a:cxn>
                  <a:cxn ang="0">
                    <a:pos x="5" y="9"/>
                  </a:cxn>
                  <a:cxn ang="0">
                    <a:pos x="3" y="12"/>
                  </a:cxn>
                  <a:cxn ang="0">
                    <a:pos x="3" y="19"/>
                  </a:cxn>
                  <a:cxn ang="0">
                    <a:pos x="3" y="21"/>
                  </a:cxn>
                  <a:cxn ang="0">
                    <a:pos x="0" y="26"/>
                  </a:cxn>
                  <a:cxn ang="0">
                    <a:pos x="3" y="28"/>
                  </a:cxn>
                  <a:cxn ang="0">
                    <a:pos x="5" y="26"/>
                  </a:cxn>
                  <a:cxn ang="0">
                    <a:pos x="8" y="24"/>
                  </a:cxn>
                  <a:cxn ang="0">
                    <a:pos x="8" y="21"/>
                  </a:cxn>
                  <a:cxn ang="0">
                    <a:pos x="10" y="24"/>
                  </a:cxn>
                  <a:cxn ang="0">
                    <a:pos x="12" y="26"/>
                  </a:cxn>
                  <a:cxn ang="0">
                    <a:pos x="12" y="21"/>
                  </a:cxn>
                  <a:cxn ang="0">
                    <a:pos x="17" y="21"/>
                  </a:cxn>
                  <a:cxn ang="0">
                    <a:pos x="17" y="16"/>
                  </a:cxn>
                  <a:cxn ang="0">
                    <a:pos x="17" y="14"/>
                  </a:cxn>
                  <a:cxn ang="0">
                    <a:pos x="22" y="14"/>
                  </a:cxn>
                  <a:cxn ang="0">
                    <a:pos x="24" y="14"/>
                  </a:cxn>
                  <a:cxn ang="0">
                    <a:pos x="26" y="9"/>
                  </a:cxn>
                  <a:cxn ang="0">
                    <a:pos x="29" y="9"/>
                  </a:cxn>
                  <a:cxn ang="0">
                    <a:pos x="31" y="9"/>
                  </a:cxn>
                  <a:cxn ang="0">
                    <a:pos x="34" y="5"/>
                  </a:cxn>
                  <a:cxn ang="0">
                    <a:pos x="31" y="2"/>
                  </a:cxn>
                  <a:cxn ang="0">
                    <a:pos x="29" y="0"/>
                  </a:cxn>
                  <a:cxn ang="0">
                    <a:pos x="26" y="0"/>
                  </a:cxn>
                  <a:cxn ang="0">
                    <a:pos x="24" y="2"/>
                  </a:cxn>
                  <a:cxn ang="0">
                    <a:pos x="24" y="5"/>
                  </a:cxn>
                  <a:cxn ang="0">
                    <a:pos x="24" y="5"/>
                  </a:cxn>
                  <a:cxn ang="0">
                    <a:pos x="24" y="0"/>
                  </a:cxn>
                  <a:cxn ang="0">
                    <a:pos x="19" y="0"/>
                  </a:cxn>
                  <a:cxn ang="0">
                    <a:pos x="17" y="2"/>
                  </a:cxn>
                  <a:cxn ang="0">
                    <a:pos x="15" y="2"/>
                  </a:cxn>
                  <a:cxn ang="0">
                    <a:pos x="15" y="5"/>
                  </a:cxn>
                  <a:cxn ang="0">
                    <a:pos x="12" y="2"/>
                  </a:cxn>
                  <a:cxn ang="0">
                    <a:pos x="10" y="2"/>
                  </a:cxn>
                  <a:cxn ang="0">
                    <a:pos x="8" y="2"/>
                  </a:cxn>
                  <a:cxn ang="0">
                    <a:pos x="5" y="5"/>
                  </a:cxn>
                </a:cxnLst>
                <a:rect l="0" t="0" r="r" b="b"/>
                <a:pathLst>
                  <a:path w="34" h="28">
                    <a:moveTo>
                      <a:pt x="5" y="5"/>
                    </a:moveTo>
                    <a:lnTo>
                      <a:pt x="5" y="7"/>
                    </a:lnTo>
                    <a:lnTo>
                      <a:pt x="5" y="9"/>
                    </a:lnTo>
                    <a:lnTo>
                      <a:pt x="3" y="12"/>
                    </a:lnTo>
                    <a:lnTo>
                      <a:pt x="3" y="19"/>
                    </a:lnTo>
                    <a:lnTo>
                      <a:pt x="3" y="21"/>
                    </a:lnTo>
                    <a:lnTo>
                      <a:pt x="0" y="26"/>
                    </a:lnTo>
                    <a:lnTo>
                      <a:pt x="3" y="28"/>
                    </a:lnTo>
                    <a:lnTo>
                      <a:pt x="5" y="26"/>
                    </a:lnTo>
                    <a:lnTo>
                      <a:pt x="8" y="24"/>
                    </a:lnTo>
                    <a:lnTo>
                      <a:pt x="8" y="21"/>
                    </a:lnTo>
                    <a:lnTo>
                      <a:pt x="10" y="24"/>
                    </a:lnTo>
                    <a:lnTo>
                      <a:pt x="12" y="26"/>
                    </a:lnTo>
                    <a:lnTo>
                      <a:pt x="12" y="21"/>
                    </a:lnTo>
                    <a:lnTo>
                      <a:pt x="17" y="21"/>
                    </a:lnTo>
                    <a:lnTo>
                      <a:pt x="17" y="16"/>
                    </a:lnTo>
                    <a:lnTo>
                      <a:pt x="17" y="14"/>
                    </a:lnTo>
                    <a:lnTo>
                      <a:pt x="22" y="14"/>
                    </a:lnTo>
                    <a:lnTo>
                      <a:pt x="24" y="14"/>
                    </a:lnTo>
                    <a:lnTo>
                      <a:pt x="26" y="9"/>
                    </a:lnTo>
                    <a:lnTo>
                      <a:pt x="29" y="9"/>
                    </a:lnTo>
                    <a:lnTo>
                      <a:pt x="31" y="9"/>
                    </a:lnTo>
                    <a:lnTo>
                      <a:pt x="34" y="5"/>
                    </a:lnTo>
                    <a:lnTo>
                      <a:pt x="31" y="2"/>
                    </a:lnTo>
                    <a:lnTo>
                      <a:pt x="29" y="0"/>
                    </a:lnTo>
                    <a:lnTo>
                      <a:pt x="26" y="0"/>
                    </a:lnTo>
                    <a:lnTo>
                      <a:pt x="24" y="2"/>
                    </a:lnTo>
                    <a:lnTo>
                      <a:pt x="24" y="5"/>
                    </a:lnTo>
                    <a:lnTo>
                      <a:pt x="24" y="5"/>
                    </a:lnTo>
                    <a:lnTo>
                      <a:pt x="24" y="0"/>
                    </a:lnTo>
                    <a:lnTo>
                      <a:pt x="19" y="0"/>
                    </a:lnTo>
                    <a:lnTo>
                      <a:pt x="17" y="2"/>
                    </a:lnTo>
                    <a:lnTo>
                      <a:pt x="15" y="2"/>
                    </a:lnTo>
                    <a:lnTo>
                      <a:pt x="15" y="5"/>
                    </a:lnTo>
                    <a:lnTo>
                      <a:pt x="12" y="2"/>
                    </a:lnTo>
                    <a:lnTo>
                      <a:pt x="10" y="2"/>
                    </a:lnTo>
                    <a:lnTo>
                      <a:pt x="8" y="2"/>
                    </a:lnTo>
                    <a:lnTo>
                      <a:pt x="5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1" name="Freeform 727"/>
              <p:cNvSpPr>
                <a:spLocks/>
              </p:cNvSpPr>
              <p:nvPr/>
            </p:nvSpPr>
            <p:spPr bwMode="auto">
              <a:xfrm>
                <a:off x="2894" y="485"/>
                <a:ext cx="40" cy="30"/>
              </a:xfrm>
              <a:custGeom>
                <a:avLst/>
                <a:gdLst/>
                <a:ahLst/>
                <a:cxnLst>
                  <a:cxn ang="0">
                    <a:pos x="7" y="9"/>
                  </a:cxn>
                  <a:cxn ang="0">
                    <a:pos x="10" y="11"/>
                  </a:cxn>
                  <a:cxn ang="0">
                    <a:pos x="10" y="14"/>
                  </a:cxn>
                  <a:cxn ang="0">
                    <a:pos x="10" y="16"/>
                  </a:cxn>
                  <a:cxn ang="0">
                    <a:pos x="7" y="16"/>
                  </a:cxn>
                  <a:cxn ang="0">
                    <a:pos x="5" y="14"/>
                  </a:cxn>
                  <a:cxn ang="0">
                    <a:pos x="3" y="16"/>
                  </a:cxn>
                  <a:cxn ang="0">
                    <a:pos x="5" y="19"/>
                  </a:cxn>
                  <a:cxn ang="0">
                    <a:pos x="3" y="21"/>
                  </a:cxn>
                  <a:cxn ang="0">
                    <a:pos x="3" y="23"/>
                  </a:cxn>
                  <a:cxn ang="0">
                    <a:pos x="0" y="23"/>
                  </a:cxn>
                  <a:cxn ang="0">
                    <a:pos x="0" y="28"/>
                  </a:cxn>
                  <a:cxn ang="0">
                    <a:pos x="0" y="30"/>
                  </a:cxn>
                  <a:cxn ang="0">
                    <a:pos x="5" y="28"/>
                  </a:cxn>
                  <a:cxn ang="0">
                    <a:pos x="7" y="26"/>
                  </a:cxn>
                  <a:cxn ang="0">
                    <a:pos x="10" y="26"/>
                  </a:cxn>
                  <a:cxn ang="0">
                    <a:pos x="14" y="26"/>
                  </a:cxn>
                  <a:cxn ang="0">
                    <a:pos x="17" y="23"/>
                  </a:cxn>
                  <a:cxn ang="0">
                    <a:pos x="19" y="23"/>
                  </a:cxn>
                  <a:cxn ang="0">
                    <a:pos x="19" y="21"/>
                  </a:cxn>
                  <a:cxn ang="0">
                    <a:pos x="21" y="19"/>
                  </a:cxn>
                  <a:cxn ang="0">
                    <a:pos x="19" y="21"/>
                  </a:cxn>
                  <a:cxn ang="0">
                    <a:pos x="21" y="21"/>
                  </a:cxn>
                  <a:cxn ang="0">
                    <a:pos x="26" y="16"/>
                  </a:cxn>
                  <a:cxn ang="0">
                    <a:pos x="31" y="11"/>
                  </a:cxn>
                  <a:cxn ang="0">
                    <a:pos x="36" y="7"/>
                  </a:cxn>
                  <a:cxn ang="0">
                    <a:pos x="38" y="4"/>
                  </a:cxn>
                  <a:cxn ang="0">
                    <a:pos x="40" y="0"/>
                  </a:cxn>
                  <a:cxn ang="0">
                    <a:pos x="33" y="0"/>
                  </a:cxn>
                  <a:cxn ang="0">
                    <a:pos x="29" y="2"/>
                  </a:cxn>
                  <a:cxn ang="0">
                    <a:pos x="26" y="4"/>
                  </a:cxn>
                  <a:cxn ang="0">
                    <a:pos x="24" y="4"/>
                  </a:cxn>
                  <a:cxn ang="0">
                    <a:pos x="19" y="2"/>
                  </a:cxn>
                  <a:cxn ang="0">
                    <a:pos x="17" y="2"/>
                  </a:cxn>
                  <a:cxn ang="0">
                    <a:pos x="12" y="4"/>
                  </a:cxn>
                  <a:cxn ang="0">
                    <a:pos x="14" y="7"/>
                  </a:cxn>
                  <a:cxn ang="0">
                    <a:pos x="12" y="7"/>
                  </a:cxn>
                  <a:cxn ang="0">
                    <a:pos x="7" y="7"/>
                  </a:cxn>
                  <a:cxn ang="0">
                    <a:pos x="7" y="9"/>
                  </a:cxn>
                </a:cxnLst>
                <a:rect l="0" t="0" r="r" b="b"/>
                <a:pathLst>
                  <a:path w="40" h="30">
                    <a:moveTo>
                      <a:pt x="7" y="9"/>
                    </a:moveTo>
                    <a:lnTo>
                      <a:pt x="10" y="11"/>
                    </a:lnTo>
                    <a:lnTo>
                      <a:pt x="10" y="14"/>
                    </a:lnTo>
                    <a:lnTo>
                      <a:pt x="10" y="16"/>
                    </a:lnTo>
                    <a:lnTo>
                      <a:pt x="7" y="16"/>
                    </a:lnTo>
                    <a:lnTo>
                      <a:pt x="5" y="14"/>
                    </a:lnTo>
                    <a:lnTo>
                      <a:pt x="3" y="16"/>
                    </a:lnTo>
                    <a:lnTo>
                      <a:pt x="5" y="19"/>
                    </a:lnTo>
                    <a:lnTo>
                      <a:pt x="3" y="21"/>
                    </a:lnTo>
                    <a:lnTo>
                      <a:pt x="3" y="23"/>
                    </a:lnTo>
                    <a:lnTo>
                      <a:pt x="0" y="23"/>
                    </a:lnTo>
                    <a:lnTo>
                      <a:pt x="0" y="28"/>
                    </a:lnTo>
                    <a:lnTo>
                      <a:pt x="0" y="30"/>
                    </a:lnTo>
                    <a:lnTo>
                      <a:pt x="5" y="28"/>
                    </a:lnTo>
                    <a:lnTo>
                      <a:pt x="7" y="26"/>
                    </a:lnTo>
                    <a:lnTo>
                      <a:pt x="10" y="26"/>
                    </a:lnTo>
                    <a:lnTo>
                      <a:pt x="14" y="26"/>
                    </a:lnTo>
                    <a:lnTo>
                      <a:pt x="17" y="23"/>
                    </a:lnTo>
                    <a:lnTo>
                      <a:pt x="19" y="23"/>
                    </a:lnTo>
                    <a:lnTo>
                      <a:pt x="19" y="21"/>
                    </a:lnTo>
                    <a:lnTo>
                      <a:pt x="21" y="19"/>
                    </a:lnTo>
                    <a:lnTo>
                      <a:pt x="19" y="21"/>
                    </a:lnTo>
                    <a:lnTo>
                      <a:pt x="21" y="21"/>
                    </a:lnTo>
                    <a:lnTo>
                      <a:pt x="26" y="16"/>
                    </a:lnTo>
                    <a:lnTo>
                      <a:pt x="31" y="11"/>
                    </a:lnTo>
                    <a:lnTo>
                      <a:pt x="36" y="7"/>
                    </a:lnTo>
                    <a:lnTo>
                      <a:pt x="38" y="4"/>
                    </a:lnTo>
                    <a:lnTo>
                      <a:pt x="40" y="0"/>
                    </a:lnTo>
                    <a:lnTo>
                      <a:pt x="33" y="0"/>
                    </a:lnTo>
                    <a:lnTo>
                      <a:pt x="29" y="2"/>
                    </a:lnTo>
                    <a:lnTo>
                      <a:pt x="26" y="4"/>
                    </a:lnTo>
                    <a:lnTo>
                      <a:pt x="24" y="4"/>
                    </a:lnTo>
                    <a:lnTo>
                      <a:pt x="19" y="2"/>
                    </a:lnTo>
                    <a:lnTo>
                      <a:pt x="17" y="2"/>
                    </a:lnTo>
                    <a:lnTo>
                      <a:pt x="12" y="4"/>
                    </a:lnTo>
                    <a:lnTo>
                      <a:pt x="14" y="7"/>
                    </a:lnTo>
                    <a:lnTo>
                      <a:pt x="12" y="7"/>
                    </a:lnTo>
                    <a:lnTo>
                      <a:pt x="7" y="7"/>
                    </a:lnTo>
                    <a:lnTo>
                      <a:pt x="7" y="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2" name="Freeform 728"/>
              <p:cNvSpPr>
                <a:spLocks/>
              </p:cNvSpPr>
              <p:nvPr/>
            </p:nvSpPr>
            <p:spPr bwMode="auto">
              <a:xfrm>
                <a:off x="2915" y="501"/>
                <a:ext cx="10" cy="12"/>
              </a:xfrm>
              <a:custGeom>
                <a:avLst/>
                <a:gdLst/>
                <a:ahLst/>
                <a:cxnLst>
                  <a:cxn ang="0">
                    <a:pos x="5" y="3"/>
                  </a:cxn>
                  <a:cxn ang="0">
                    <a:pos x="3" y="5"/>
                  </a:cxn>
                  <a:cxn ang="0">
                    <a:pos x="3" y="10"/>
                  </a:cxn>
                  <a:cxn ang="0">
                    <a:pos x="0" y="10"/>
                  </a:cxn>
                  <a:cxn ang="0">
                    <a:pos x="0" y="12"/>
                  </a:cxn>
                  <a:cxn ang="0">
                    <a:pos x="3" y="12"/>
                  </a:cxn>
                  <a:cxn ang="0">
                    <a:pos x="5" y="10"/>
                  </a:cxn>
                  <a:cxn ang="0">
                    <a:pos x="8" y="7"/>
                  </a:cxn>
                  <a:cxn ang="0">
                    <a:pos x="10" y="3"/>
                  </a:cxn>
                  <a:cxn ang="0">
                    <a:pos x="8" y="0"/>
                  </a:cxn>
                  <a:cxn ang="0">
                    <a:pos x="5" y="3"/>
                  </a:cxn>
                  <a:cxn ang="0">
                    <a:pos x="5" y="3"/>
                  </a:cxn>
                </a:cxnLst>
                <a:rect l="0" t="0" r="r" b="b"/>
                <a:pathLst>
                  <a:path w="10" h="12">
                    <a:moveTo>
                      <a:pt x="5" y="3"/>
                    </a:moveTo>
                    <a:lnTo>
                      <a:pt x="3" y="5"/>
                    </a:lnTo>
                    <a:lnTo>
                      <a:pt x="3" y="10"/>
                    </a:lnTo>
                    <a:lnTo>
                      <a:pt x="0" y="10"/>
                    </a:lnTo>
                    <a:lnTo>
                      <a:pt x="0" y="12"/>
                    </a:lnTo>
                    <a:lnTo>
                      <a:pt x="3" y="12"/>
                    </a:lnTo>
                    <a:lnTo>
                      <a:pt x="5" y="10"/>
                    </a:lnTo>
                    <a:lnTo>
                      <a:pt x="8" y="7"/>
                    </a:lnTo>
                    <a:lnTo>
                      <a:pt x="10" y="3"/>
                    </a:lnTo>
                    <a:lnTo>
                      <a:pt x="8" y="0"/>
                    </a:lnTo>
                    <a:lnTo>
                      <a:pt x="5" y="3"/>
                    </a:lnTo>
                    <a:lnTo>
                      <a:pt x="5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3" name="Freeform 729"/>
              <p:cNvSpPr>
                <a:spLocks/>
              </p:cNvSpPr>
              <p:nvPr/>
            </p:nvSpPr>
            <p:spPr bwMode="auto">
              <a:xfrm>
                <a:off x="2901" y="426"/>
                <a:ext cx="40" cy="56"/>
              </a:xfrm>
              <a:custGeom>
                <a:avLst/>
                <a:gdLst/>
                <a:ahLst/>
                <a:cxnLst>
                  <a:cxn ang="0">
                    <a:pos x="26" y="7"/>
                  </a:cxn>
                  <a:cxn ang="0">
                    <a:pos x="29" y="16"/>
                  </a:cxn>
                  <a:cxn ang="0">
                    <a:pos x="24" y="18"/>
                  </a:cxn>
                  <a:cxn ang="0">
                    <a:pos x="22" y="21"/>
                  </a:cxn>
                  <a:cxn ang="0">
                    <a:pos x="19" y="26"/>
                  </a:cxn>
                  <a:cxn ang="0">
                    <a:pos x="12" y="28"/>
                  </a:cxn>
                  <a:cxn ang="0">
                    <a:pos x="12" y="21"/>
                  </a:cxn>
                  <a:cxn ang="0">
                    <a:pos x="7" y="23"/>
                  </a:cxn>
                  <a:cxn ang="0">
                    <a:pos x="3" y="28"/>
                  </a:cxn>
                  <a:cxn ang="0">
                    <a:pos x="5" y="30"/>
                  </a:cxn>
                  <a:cxn ang="0">
                    <a:pos x="0" y="35"/>
                  </a:cxn>
                  <a:cxn ang="0">
                    <a:pos x="3" y="40"/>
                  </a:cxn>
                  <a:cxn ang="0">
                    <a:pos x="7" y="42"/>
                  </a:cxn>
                  <a:cxn ang="0">
                    <a:pos x="12" y="37"/>
                  </a:cxn>
                  <a:cxn ang="0">
                    <a:pos x="19" y="35"/>
                  </a:cxn>
                  <a:cxn ang="0">
                    <a:pos x="24" y="33"/>
                  </a:cxn>
                  <a:cxn ang="0">
                    <a:pos x="29" y="33"/>
                  </a:cxn>
                  <a:cxn ang="0">
                    <a:pos x="26" y="35"/>
                  </a:cxn>
                  <a:cxn ang="0">
                    <a:pos x="17" y="40"/>
                  </a:cxn>
                  <a:cxn ang="0">
                    <a:pos x="19" y="44"/>
                  </a:cxn>
                  <a:cxn ang="0">
                    <a:pos x="12" y="44"/>
                  </a:cxn>
                  <a:cxn ang="0">
                    <a:pos x="10" y="49"/>
                  </a:cxn>
                  <a:cxn ang="0">
                    <a:pos x="14" y="56"/>
                  </a:cxn>
                  <a:cxn ang="0">
                    <a:pos x="24" y="52"/>
                  </a:cxn>
                  <a:cxn ang="0">
                    <a:pos x="22" y="47"/>
                  </a:cxn>
                  <a:cxn ang="0">
                    <a:pos x="26" y="47"/>
                  </a:cxn>
                  <a:cxn ang="0">
                    <a:pos x="36" y="40"/>
                  </a:cxn>
                  <a:cxn ang="0">
                    <a:pos x="40" y="35"/>
                  </a:cxn>
                  <a:cxn ang="0">
                    <a:pos x="36" y="30"/>
                  </a:cxn>
                  <a:cxn ang="0">
                    <a:pos x="36" y="26"/>
                  </a:cxn>
                  <a:cxn ang="0">
                    <a:pos x="40" y="18"/>
                  </a:cxn>
                  <a:cxn ang="0">
                    <a:pos x="36" y="16"/>
                  </a:cxn>
                  <a:cxn ang="0">
                    <a:pos x="33" y="9"/>
                  </a:cxn>
                  <a:cxn ang="0">
                    <a:pos x="33" y="2"/>
                  </a:cxn>
                  <a:cxn ang="0">
                    <a:pos x="29" y="0"/>
                  </a:cxn>
                  <a:cxn ang="0">
                    <a:pos x="26" y="4"/>
                  </a:cxn>
                </a:cxnLst>
                <a:rect l="0" t="0" r="r" b="b"/>
                <a:pathLst>
                  <a:path w="40" h="56">
                    <a:moveTo>
                      <a:pt x="26" y="4"/>
                    </a:moveTo>
                    <a:lnTo>
                      <a:pt x="26" y="7"/>
                    </a:lnTo>
                    <a:lnTo>
                      <a:pt x="26" y="11"/>
                    </a:lnTo>
                    <a:lnTo>
                      <a:pt x="29" y="16"/>
                    </a:lnTo>
                    <a:lnTo>
                      <a:pt x="26" y="18"/>
                    </a:lnTo>
                    <a:lnTo>
                      <a:pt x="24" y="18"/>
                    </a:lnTo>
                    <a:lnTo>
                      <a:pt x="24" y="16"/>
                    </a:lnTo>
                    <a:lnTo>
                      <a:pt x="22" y="21"/>
                    </a:lnTo>
                    <a:lnTo>
                      <a:pt x="24" y="21"/>
                    </a:lnTo>
                    <a:lnTo>
                      <a:pt x="19" y="26"/>
                    </a:lnTo>
                    <a:lnTo>
                      <a:pt x="14" y="28"/>
                    </a:lnTo>
                    <a:lnTo>
                      <a:pt x="12" y="28"/>
                    </a:lnTo>
                    <a:lnTo>
                      <a:pt x="12" y="23"/>
                    </a:lnTo>
                    <a:lnTo>
                      <a:pt x="12" y="21"/>
                    </a:lnTo>
                    <a:lnTo>
                      <a:pt x="10" y="23"/>
                    </a:lnTo>
                    <a:lnTo>
                      <a:pt x="7" y="23"/>
                    </a:lnTo>
                    <a:lnTo>
                      <a:pt x="3" y="26"/>
                    </a:lnTo>
                    <a:lnTo>
                      <a:pt x="3" y="28"/>
                    </a:lnTo>
                    <a:lnTo>
                      <a:pt x="5" y="28"/>
                    </a:lnTo>
                    <a:lnTo>
                      <a:pt x="5" y="30"/>
                    </a:lnTo>
                    <a:lnTo>
                      <a:pt x="3" y="33"/>
                    </a:lnTo>
                    <a:lnTo>
                      <a:pt x="0" y="35"/>
                    </a:lnTo>
                    <a:lnTo>
                      <a:pt x="0" y="37"/>
                    </a:lnTo>
                    <a:lnTo>
                      <a:pt x="3" y="40"/>
                    </a:lnTo>
                    <a:lnTo>
                      <a:pt x="3" y="42"/>
                    </a:lnTo>
                    <a:lnTo>
                      <a:pt x="7" y="42"/>
                    </a:lnTo>
                    <a:lnTo>
                      <a:pt x="10" y="40"/>
                    </a:lnTo>
                    <a:lnTo>
                      <a:pt x="12" y="37"/>
                    </a:lnTo>
                    <a:lnTo>
                      <a:pt x="14" y="37"/>
                    </a:lnTo>
                    <a:lnTo>
                      <a:pt x="19" y="35"/>
                    </a:lnTo>
                    <a:lnTo>
                      <a:pt x="22" y="35"/>
                    </a:lnTo>
                    <a:lnTo>
                      <a:pt x="24" y="33"/>
                    </a:lnTo>
                    <a:lnTo>
                      <a:pt x="26" y="35"/>
                    </a:lnTo>
                    <a:lnTo>
                      <a:pt x="29" y="33"/>
                    </a:lnTo>
                    <a:lnTo>
                      <a:pt x="29" y="30"/>
                    </a:lnTo>
                    <a:lnTo>
                      <a:pt x="26" y="35"/>
                    </a:lnTo>
                    <a:lnTo>
                      <a:pt x="24" y="37"/>
                    </a:lnTo>
                    <a:lnTo>
                      <a:pt x="17" y="40"/>
                    </a:lnTo>
                    <a:lnTo>
                      <a:pt x="19" y="42"/>
                    </a:lnTo>
                    <a:lnTo>
                      <a:pt x="19" y="44"/>
                    </a:lnTo>
                    <a:lnTo>
                      <a:pt x="19" y="47"/>
                    </a:lnTo>
                    <a:lnTo>
                      <a:pt x="12" y="44"/>
                    </a:lnTo>
                    <a:lnTo>
                      <a:pt x="12" y="47"/>
                    </a:lnTo>
                    <a:lnTo>
                      <a:pt x="10" y="49"/>
                    </a:lnTo>
                    <a:lnTo>
                      <a:pt x="12" y="54"/>
                    </a:lnTo>
                    <a:lnTo>
                      <a:pt x="14" y="56"/>
                    </a:lnTo>
                    <a:lnTo>
                      <a:pt x="22" y="54"/>
                    </a:lnTo>
                    <a:lnTo>
                      <a:pt x="24" y="52"/>
                    </a:lnTo>
                    <a:lnTo>
                      <a:pt x="24" y="49"/>
                    </a:lnTo>
                    <a:lnTo>
                      <a:pt x="22" y="47"/>
                    </a:lnTo>
                    <a:lnTo>
                      <a:pt x="22" y="44"/>
                    </a:lnTo>
                    <a:lnTo>
                      <a:pt x="26" y="47"/>
                    </a:lnTo>
                    <a:lnTo>
                      <a:pt x="31" y="42"/>
                    </a:lnTo>
                    <a:lnTo>
                      <a:pt x="36" y="40"/>
                    </a:lnTo>
                    <a:lnTo>
                      <a:pt x="40" y="37"/>
                    </a:lnTo>
                    <a:lnTo>
                      <a:pt x="40" y="35"/>
                    </a:lnTo>
                    <a:lnTo>
                      <a:pt x="40" y="30"/>
                    </a:lnTo>
                    <a:lnTo>
                      <a:pt x="36" y="30"/>
                    </a:lnTo>
                    <a:lnTo>
                      <a:pt x="36" y="28"/>
                    </a:lnTo>
                    <a:lnTo>
                      <a:pt x="36" y="26"/>
                    </a:lnTo>
                    <a:lnTo>
                      <a:pt x="38" y="23"/>
                    </a:lnTo>
                    <a:lnTo>
                      <a:pt x="40" y="18"/>
                    </a:lnTo>
                    <a:lnTo>
                      <a:pt x="38" y="18"/>
                    </a:lnTo>
                    <a:lnTo>
                      <a:pt x="36" y="16"/>
                    </a:lnTo>
                    <a:lnTo>
                      <a:pt x="36" y="11"/>
                    </a:lnTo>
                    <a:lnTo>
                      <a:pt x="33" y="9"/>
                    </a:lnTo>
                    <a:lnTo>
                      <a:pt x="31" y="7"/>
                    </a:lnTo>
                    <a:lnTo>
                      <a:pt x="33" y="2"/>
                    </a:lnTo>
                    <a:lnTo>
                      <a:pt x="31" y="0"/>
                    </a:lnTo>
                    <a:lnTo>
                      <a:pt x="29" y="0"/>
                    </a:lnTo>
                    <a:lnTo>
                      <a:pt x="24" y="2"/>
                    </a:lnTo>
                    <a:lnTo>
                      <a:pt x="26" y="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4" name="Freeform 730"/>
              <p:cNvSpPr>
                <a:spLocks/>
              </p:cNvSpPr>
              <p:nvPr/>
            </p:nvSpPr>
            <p:spPr bwMode="auto">
              <a:xfrm>
                <a:off x="2925" y="430"/>
                <a:ext cx="64" cy="76"/>
              </a:xfrm>
              <a:custGeom>
                <a:avLst/>
                <a:gdLst/>
                <a:ahLst/>
                <a:cxnLst>
                  <a:cxn ang="0">
                    <a:pos x="33" y="3"/>
                  </a:cxn>
                  <a:cxn ang="0">
                    <a:pos x="26" y="3"/>
                  </a:cxn>
                  <a:cxn ang="0">
                    <a:pos x="24" y="14"/>
                  </a:cxn>
                  <a:cxn ang="0">
                    <a:pos x="26" y="19"/>
                  </a:cxn>
                  <a:cxn ang="0">
                    <a:pos x="19" y="19"/>
                  </a:cxn>
                  <a:cxn ang="0">
                    <a:pos x="21" y="26"/>
                  </a:cxn>
                  <a:cxn ang="0">
                    <a:pos x="19" y="31"/>
                  </a:cxn>
                  <a:cxn ang="0">
                    <a:pos x="24" y="38"/>
                  </a:cxn>
                  <a:cxn ang="0">
                    <a:pos x="14" y="40"/>
                  </a:cxn>
                  <a:cxn ang="0">
                    <a:pos x="9" y="43"/>
                  </a:cxn>
                  <a:cxn ang="0">
                    <a:pos x="12" y="48"/>
                  </a:cxn>
                  <a:cxn ang="0">
                    <a:pos x="12" y="52"/>
                  </a:cxn>
                  <a:cxn ang="0">
                    <a:pos x="5" y="66"/>
                  </a:cxn>
                  <a:cxn ang="0">
                    <a:pos x="2" y="74"/>
                  </a:cxn>
                  <a:cxn ang="0">
                    <a:pos x="2" y="76"/>
                  </a:cxn>
                  <a:cxn ang="0">
                    <a:pos x="7" y="71"/>
                  </a:cxn>
                  <a:cxn ang="0">
                    <a:pos x="12" y="66"/>
                  </a:cxn>
                  <a:cxn ang="0">
                    <a:pos x="19" y="57"/>
                  </a:cxn>
                  <a:cxn ang="0">
                    <a:pos x="21" y="59"/>
                  </a:cxn>
                  <a:cxn ang="0">
                    <a:pos x="16" y="66"/>
                  </a:cxn>
                  <a:cxn ang="0">
                    <a:pos x="21" y="69"/>
                  </a:cxn>
                  <a:cxn ang="0">
                    <a:pos x="24" y="71"/>
                  </a:cxn>
                  <a:cxn ang="0">
                    <a:pos x="28" y="62"/>
                  </a:cxn>
                  <a:cxn ang="0">
                    <a:pos x="33" y="57"/>
                  </a:cxn>
                  <a:cxn ang="0">
                    <a:pos x="33" y="62"/>
                  </a:cxn>
                  <a:cxn ang="0">
                    <a:pos x="35" y="64"/>
                  </a:cxn>
                  <a:cxn ang="0">
                    <a:pos x="40" y="57"/>
                  </a:cxn>
                  <a:cxn ang="0">
                    <a:pos x="42" y="48"/>
                  </a:cxn>
                  <a:cxn ang="0">
                    <a:pos x="47" y="45"/>
                  </a:cxn>
                  <a:cxn ang="0">
                    <a:pos x="52" y="45"/>
                  </a:cxn>
                  <a:cxn ang="0">
                    <a:pos x="59" y="45"/>
                  </a:cxn>
                  <a:cxn ang="0">
                    <a:pos x="59" y="40"/>
                  </a:cxn>
                  <a:cxn ang="0">
                    <a:pos x="64" y="33"/>
                  </a:cxn>
                  <a:cxn ang="0">
                    <a:pos x="64" y="29"/>
                  </a:cxn>
                  <a:cxn ang="0">
                    <a:pos x="64" y="19"/>
                  </a:cxn>
                  <a:cxn ang="0">
                    <a:pos x="57" y="12"/>
                  </a:cxn>
                  <a:cxn ang="0">
                    <a:pos x="50" y="7"/>
                  </a:cxn>
                  <a:cxn ang="0">
                    <a:pos x="50" y="10"/>
                  </a:cxn>
                  <a:cxn ang="0">
                    <a:pos x="50" y="12"/>
                  </a:cxn>
                  <a:cxn ang="0">
                    <a:pos x="42" y="17"/>
                  </a:cxn>
                  <a:cxn ang="0">
                    <a:pos x="45" y="22"/>
                  </a:cxn>
                  <a:cxn ang="0">
                    <a:pos x="45" y="26"/>
                  </a:cxn>
                  <a:cxn ang="0">
                    <a:pos x="40" y="31"/>
                  </a:cxn>
                  <a:cxn ang="0">
                    <a:pos x="35" y="36"/>
                  </a:cxn>
                  <a:cxn ang="0">
                    <a:pos x="31" y="38"/>
                  </a:cxn>
                  <a:cxn ang="0">
                    <a:pos x="38" y="26"/>
                  </a:cxn>
                  <a:cxn ang="0">
                    <a:pos x="38" y="22"/>
                  </a:cxn>
                  <a:cxn ang="0">
                    <a:pos x="35" y="24"/>
                  </a:cxn>
                  <a:cxn ang="0">
                    <a:pos x="35" y="17"/>
                  </a:cxn>
                  <a:cxn ang="0">
                    <a:pos x="38" y="10"/>
                  </a:cxn>
                  <a:cxn ang="0">
                    <a:pos x="38" y="3"/>
                  </a:cxn>
                  <a:cxn ang="0">
                    <a:pos x="35" y="3"/>
                  </a:cxn>
                </a:cxnLst>
                <a:rect l="0" t="0" r="r" b="b"/>
                <a:pathLst>
                  <a:path w="64" h="76">
                    <a:moveTo>
                      <a:pt x="35" y="3"/>
                    </a:moveTo>
                    <a:lnTo>
                      <a:pt x="33" y="3"/>
                    </a:lnTo>
                    <a:lnTo>
                      <a:pt x="31" y="0"/>
                    </a:lnTo>
                    <a:lnTo>
                      <a:pt x="26" y="3"/>
                    </a:lnTo>
                    <a:lnTo>
                      <a:pt x="24" y="10"/>
                    </a:lnTo>
                    <a:lnTo>
                      <a:pt x="24" y="14"/>
                    </a:lnTo>
                    <a:lnTo>
                      <a:pt x="26" y="17"/>
                    </a:lnTo>
                    <a:lnTo>
                      <a:pt x="26" y="19"/>
                    </a:lnTo>
                    <a:lnTo>
                      <a:pt x="24" y="17"/>
                    </a:lnTo>
                    <a:lnTo>
                      <a:pt x="19" y="19"/>
                    </a:lnTo>
                    <a:lnTo>
                      <a:pt x="19" y="24"/>
                    </a:lnTo>
                    <a:lnTo>
                      <a:pt x="21" y="26"/>
                    </a:lnTo>
                    <a:lnTo>
                      <a:pt x="19" y="29"/>
                    </a:lnTo>
                    <a:lnTo>
                      <a:pt x="19" y="31"/>
                    </a:lnTo>
                    <a:lnTo>
                      <a:pt x="21" y="36"/>
                    </a:lnTo>
                    <a:lnTo>
                      <a:pt x="24" y="38"/>
                    </a:lnTo>
                    <a:lnTo>
                      <a:pt x="19" y="38"/>
                    </a:lnTo>
                    <a:lnTo>
                      <a:pt x="14" y="40"/>
                    </a:lnTo>
                    <a:lnTo>
                      <a:pt x="14" y="43"/>
                    </a:lnTo>
                    <a:lnTo>
                      <a:pt x="9" y="43"/>
                    </a:lnTo>
                    <a:lnTo>
                      <a:pt x="9" y="48"/>
                    </a:lnTo>
                    <a:lnTo>
                      <a:pt x="12" y="48"/>
                    </a:lnTo>
                    <a:lnTo>
                      <a:pt x="9" y="50"/>
                    </a:lnTo>
                    <a:lnTo>
                      <a:pt x="12" y="52"/>
                    </a:lnTo>
                    <a:lnTo>
                      <a:pt x="7" y="62"/>
                    </a:lnTo>
                    <a:lnTo>
                      <a:pt x="5" y="66"/>
                    </a:lnTo>
                    <a:lnTo>
                      <a:pt x="0" y="71"/>
                    </a:lnTo>
                    <a:lnTo>
                      <a:pt x="2" y="74"/>
                    </a:lnTo>
                    <a:lnTo>
                      <a:pt x="0" y="76"/>
                    </a:lnTo>
                    <a:lnTo>
                      <a:pt x="2" y="76"/>
                    </a:lnTo>
                    <a:lnTo>
                      <a:pt x="5" y="74"/>
                    </a:lnTo>
                    <a:lnTo>
                      <a:pt x="7" y="71"/>
                    </a:lnTo>
                    <a:lnTo>
                      <a:pt x="12" y="69"/>
                    </a:lnTo>
                    <a:lnTo>
                      <a:pt x="12" y="66"/>
                    </a:lnTo>
                    <a:lnTo>
                      <a:pt x="16" y="62"/>
                    </a:lnTo>
                    <a:lnTo>
                      <a:pt x="19" y="57"/>
                    </a:lnTo>
                    <a:lnTo>
                      <a:pt x="21" y="57"/>
                    </a:lnTo>
                    <a:lnTo>
                      <a:pt x="21" y="59"/>
                    </a:lnTo>
                    <a:lnTo>
                      <a:pt x="16" y="64"/>
                    </a:lnTo>
                    <a:lnTo>
                      <a:pt x="16" y="66"/>
                    </a:lnTo>
                    <a:lnTo>
                      <a:pt x="19" y="69"/>
                    </a:lnTo>
                    <a:lnTo>
                      <a:pt x="21" y="69"/>
                    </a:lnTo>
                    <a:lnTo>
                      <a:pt x="21" y="71"/>
                    </a:lnTo>
                    <a:lnTo>
                      <a:pt x="24" y="71"/>
                    </a:lnTo>
                    <a:lnTo>
                      <a:pt x="28" y="66"/>
                    </a:lnTo>
                    <a:lnTo>
                      <a:pt x="28" y="62"/>
                    </a:lnTo>
                    <a:lnTo>
                      <a:pt x="31" y="62"/>
                    </a:lnTo>
                    <a:lnTo>
                      <a:pt x="33" y="57"/>
                    </a:lnTo>
                    <a:lnTo>
                      <a:pt x="35" y="57"/>
                    </a:lnTo>
                    <a:lnTo>
                      <a:pt x="33" y="62"/>
                    </a:lnTo>
                    <a:lnTo>
                      <a:pt x="33" y="64"/>
                    </a:lnTo>
                    <a:lnTo>
                      <a:pt x="35" y="64"/>
                    </a:lnTo>
                    <a:lnTo>
                      <a:pt x="40" y="59"/>
                    </a:lnTo>
                    <a:lnTo>
                      <a:pt x="40" y="57"/>
                    </a:lnTo>
                    <a:lnTo>
                      <a:pt x="42" y="55"/>
                    </a:lnTo>
                    <a:lnTo>
                      <a:pt x="42" y="48"/>
                    </a:lnTo>
                    <a:lnTo>
                      <a:pt x="45" y="48"/>
                    </a:lnTo>
                    <a:lnTo>
                      <a:pt x="47" y="45"/>
                    </a:lnTo>
                    <a:lnTo>
                      <a:pt x="50" y="45"/>
                    </a:lnTo>
                    <a:lnTo>
                      <a:pt x="52" y="45"/>
                    </a:lnTo>
                    <a:lnTo>
                      <a:pt x="54" y="45"/>
                    </a:lnTo>
                    <a:lnTo>
                      <a:pt x="59" y="45"/>
                    </a:lnTo>
                    <a:lnTo>
                      <a:pt x="59" y="43"/>
                    </a:lnTo>
                    <a:lnTo>
                      <a:pt x="59" y="40"/>
                    </a:lnTo>
                    <a:lnTo>
                      <a:pt x="61" y="36"/>
                    </a:lnTo>
                    <a:lnTo>
                      <a:pt x="64" y="33"/>
                    </a:lnTo>
                    <a:lnTo>
                      <a:pt x="61" y="31"/>
                    </a:lnTo>
                    <a:lnTo>
                      <a:pt x="64" y="29"/>
                    </a:lnTo>
                    <a:lnTo>
                      <a:pt x="61" y="24"/>
                    </a:lnTo>
                    <a:lnTo>
                      <a:pt x="64" y="19"/>
                    </a:lnTo>
                    <a:lnTo>
                      <a:pt x="61" y="14"/>
                    </a:lnTo>
                    <a:lnTo>
                      <a:pt x="57" y="12"/>
                    </a:lnTo>
                    <a:lnTo>
                      <a:pt x="52" y="10"/>
                    </a:lnTo>
                    <a:lnTo>
                      <a:pt x="50" y="7"/>
                    </a:lnTo>
                    <a:lnTo>
                      <a:pt x="47" y="7"/>
                    </a:lnTo>
                    <a:lnTo>
                      <a:pt x="50" y="10"/>
                    </a:lnTo>
                    <a:lnTo>
                      <a:pt x="52" y="12"/>
                    </a:lnTo>
                    <a:lnTo>
                      <a:pt x="50" y="12"/>
                    </a:lnTo>
                    <a:lnTo>
                      <a:pt x="45" y="12"/>
                    </a:lnTo>
                    <a:lnTo>
                      <a:pt x="42" y="17"/>
                    </a:lnTo>
                    <a:lnTo>
                      <a:pt x="42" y="19"/>
                    </a:lnTo>
                    <a:lnTo>
                      <a:pt x="45" y="22"/>
                    </a:lnTo>
                    <a:lnTo>
                      <a:pt x="47" y="24"/>
                    </a:lnTo>
                    <a:lnTo>
                      <a:pt x="45" y="26"/>
                    </a:lnTo>
                    <a:lnTo>
                      <a:pt x="40" y="26"/>
                    </a:lnTo>
                    <a:lnTo>
                      <a:pt x="40" y="31"/>
                    </a:lnTo>
                    <a:lnTo>
                      <a:pt x="40" y="33"/>
                    </a:lnTo>
                    <a:lnTo>
                      <a:pt x="35" y="36"/>
                    </a:lnTo>
                    <a:lnTo>
                      <a:pt x="33" y="40"/>
                    </a:lnTo>
                    <a:lnTo>
                      <a:pt x="31" y="38"/>
                    </a:lnTo>
                    <a:lnTo>
                      <a:pt x="35" y="33"/>
                    </a:lnTo>
                    <a:lnTo>
                      <a:pt x="38" y="26"/>
                    </a:lnTo>
                    <a:lnTo>
                      <a:pt x="40" y="22"/>
                    </a:lnTo>
                    <a:lnTo>
                      <a:pt x="38" y="22"/>
                    </a:lnTo>
                    <a:lnTo>
                      <a:pt x="35" y="22"/>
                    </a:lnTo>
                    <a:lnTo>
                      <a:pt x="35" y="24"/>
                    </a:lnTo>
                    <a:lnTo>
                      <a:pt x="35" y="22"/>
                    </a:lnTo>
                    <a:lnTo>
                      <a:pt x="35" y="17"/>
                    </a:lnTo>
                    <a:lnTo>
                      <a:pt x="38" y="12"/>
                    </a:lnTo>
                    <a:lnTo>
                      <a:pt x="38" y="10"/>
                    </a:lnTo>
                    <a:lnTo>
                      <a:pt x="38" y="7"/>
                    </a:lnTo>
                    <a:lnTo>
                      <a:pt x="38" y="3"/>
                    </a:lnTo>
                    <a:lnTo>
                      <a:pt x="35" y="0"/>
                    </a:lnTo>
                    <a:lnTo>
                      <a:pt x="35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5" name="Freeform 731"/>
              <p:cNvSpPr>
                <a:spLocks/>
              </p:cNvSpPr>
              <p:nvPr/>
            </p:nvSpPr>
            <p:spPr bwMode="auto">
              <a:xfrm>
                <a:off x="2967" y="475"/>
                <a:ext cx="17" cy="17"/>
              </a:xfrm>
              <a:custGeom>
                <a:avLst/>
                <a:gdLst/>
                <a:ahLst/>
                <a:cxnLst>
                  <a:cxn ang="0">
                    <a:pos x="5" y="3"/>
                  </a:cxn>
                  <a:cxn ang="0">
                    <a:pos x="3" y="5"/>
                  </a:cxn>
                  <a:cxn ang="0">
                    <a:pos x="3" y="10"/>
                  </a:cxn>
                  <a:cxn ang="0">
                    <a:pos x="0" y="14"/>
                  </a:cxn>
                  <a:cxn ang="0">
                    <a:pos x="3" y="17"/>
                  </a:cxn>
                  <a:cxn ang="0">
                    <a:pos x="5" y="17"/>
                  </a:cxn>
                  <a:cxn ang="0">
                    <a:pos x="8" y="14"/>
                  </a:cxn>
                  <a:cxn ang="0">
                    <a:pos x="12" y="14"/>
                  </a:cxn>
                  <a:cxn ang="0">
                    <a:pos x="15" y="14"/>
                  </a:cxn>
                  <a:cxn ang="0">
                    <a:pos x="17" y="12"/>
                  </a:cxn>
                  <a:cxn ang="0">
                    <a:pos x="15" y="10"/>
                  </a:cxn>
                  <a:cxn ang="0">
                    <a:pos x="17" y="10"/>
                  </a:cxn>
                  <a:cxn ang="0">
                    <a:pos x="15" y="5"/>
                  </a:cxn>
                  <a:cxn ang="0">
                    <a:pos x="15" y="3"/>
                  </a:cxn>
                  <a:cxn ang="0">
                    <a:pos x="12" y="3"/>
                  </a:cxn>
                  <a:cxn ang="0">
                    <a:pos x="8" y="0"/>
                  </a:cxn>
                  <a:cxn ang="0">
                    <a:pos x="5" y="3"/>
                  </a:cxn>
                </a:cxnLst>
                <a:rect l="0" t="0" r="r" b="b"/>
                <a:pathLst>
                  <a:path w="17" h="17">
                    <a:moveTo>
                      <a:pt x="5" y="3"/>
                    </a:moveTo>
                    <a:lnTo>
                      <a:pt x="3" y="5"/>
                    </a:lnTo>
                    <a:lnTo>
                      <a:pt x="3" y="10"/>
                    </a:lnTo>
                    <a:lnTo>
                      <a:pt x="0" y="14"/>
                    </a:lnTo>
                    <a:lnTo>
                      <a:pt x="3" y="17"/>
                    </a:lnTo>
                    <a:lnTo>
                      <a:pt x="5" y="17"/>
                    </a:lnTo>
                    <a:lnTo>
                      <a:pt x="8" y="14"/>
                    </a:lnTo>
                    <a:lnTo>
                      <a:pt x="12" y="14"/>
                    </a:lnTo>
                    <a:lnTo>
                      <a:pt x="15" y="14"/>
                    </a:lnTo>
                    <a:lnTo>
                      <a:pt x="17" y="12"/>
                    </a:lnTo>
                    <a:lnTo>
                      <a:pt x="15" y="10"/>
                    </a:lnTo>
                    <a:lnTo>
                      <a:pt x="17" y="10"/>
                    </a:lnTo>
                    <a:lnTo>
                      <a:pt x="15" y="5"/>
                    </a:lnTo>
                    <a:lnTo>
                      <a:pt x="15" y="3"/>
                    </a:lnTo>
                    <a:lnTo>
                      <a:pt x="12" y="3"/>
                    </a:lnTo>
                    <a:lnTo>
                      <a:pt x="8" y="0"/>
                    </a:lnTo>
                    <a:lnTo>
                      <a:pt x="5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6" name="Freeform 732"/>
              <p:cNvSpPr>
                <a:spLocks/>
              </p:cNvSpPr>
              <p:nvPr/>
            </p:nvSpPr>
            <p:spPr bwMode="auto">
              <a:xfrm>
                <a:off x="2920" y="435"/>
                <a:ext cx="5" cy="7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5"/>
                  </a:cxn>
                  <a:cxn ang="0">
                    <a:pos x="0" y="7"/>
                  </a:cxn>
                  <a:cxn ang="0">
                    <a:pos x="3" y="7"/>
                  </a:cxn>
                  <a:cxn ang="0">
                    <a:pos x="5" y="5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5" h="7">
                    <a:moveTo>
                      <a:pt x="0" y="2"/>
                    </a:moveTo>
                    <a:lnTo>
                      <a:pt x="0" y="5"/>
                    </a:lnTo>
                    <a:lnTo>
                      <a:pt x="0" y="7"/>
                    </a:lnTo>
                    <a:lnTo>
                      <a:pt x="3" y="7"/>
                    </a:lnTo>
                    <a:lnTo>
                      <a:pt x="5" y="5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7" name="Freeform 733"/>
              <p:cNvSpPr>
                <a:spLocks/>
              </p:cNvSpPr>
              <p:nvPr/>
            </p:nvSpPr>
            <p:spPr bwMode="auto">
              <a:xfrm>
                <a:off x="2941" y="395"/>
                <a:ext cx="31" cy="47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24" y="2"/>
                  </a:cxn>
                  <a:cxn ang="0">
                    <a:pos x="19" y="7"/>
                  </a:cxn>
                  <a:cxn ang="0">
                    <a:pos x="17" y="14"/>
                  </a:cxn>
                  <a:cxn ang="0">
                    <a:pos x="17" y="19"/>
                  </a:cxn>
                  <a:cxn ang="0">
                    <a:pos x="12" y="19"/>
                  </a:cxn>
                  <a:cxn ang="0">
                    <a:pos x="10" y="19"/>
                  </a:cxn>
                  <a:cxn ang="0">
                    <a:pos x="8" y="23"/>
                  </a:cxn>
                  <a:cxn ang="0">
                    <a:pos x="3" y="31"/>
                  </a:cxn>
                  <a:cxn ang="0">
                    <a:pos x="0" y="35"/>
                  </a:cxn>
                  <a:cxn ang="0">
                    <a:pos x="3" y="42"/>
                  </a:cxn>
                  <a:cxn ang="0">
                    <a:pos x="3" y="45"/>
                  </a:cxn>
                  <a:cxn ang="0">
                    <a:pos x="5" y="47"/>
                  </a:cxn>
                  <a:cxn ang="0">
                    <a:pos x="8" y="40"/>
                  </a:cxn>
                  <a:cxn ang="0">
                    <a:pos x="8" y="35"/>
                  </a:cxn>
                  <a:cxn ang="0">
                    <a:pos x="12" y="33"/>
                  </a:cxn>
                  <a:cxn ang="0">
                    <a:pos x="19" y="31"/>
                  </a:cxn>
                  <a:cxn ang="0">
                    <a:pos x="22" y="23"/>
                  </a:cxn>
                  <a:cxn ang="0">
                    <a:pos x="24" y="21"/>
                  </a:cxn>
                  <a:cxn ang="0">
                    <a:pos x="29" y="16"/>
                  </a:cxn>
                  <a:cxn ang="0">
                    <a:pos x="29" y="9"/>
                  </a:cxn>
                  <a:cxn ang="0">
                    <a:pos x="29" y="7"/>
                  </a:cxn>
                  <a:cxn ang="0">
                    <a:pos x="31" y="4"/>
                  </a:cxn>
                  <a:cxn ang="0">
                    <a:pos x="29" y="0"/>
                  </a:cxn>
                  <a:cxn ang="0">
                    <a:pos x="26" y="0"/>
                  </a:cxn>
                </a:cxnLst>
                <a:rect l="0" t="0" r="r" b="b"/>
                <a:pathLst>
                  <a:path w="31" h="47">
                    <a:moveTo>
                      <a:pt x="26" y="0"/>
                    </a:moveTo>
                    <a:lnTo>
                      <a:pt x="24" y="2"/>
                    </a:lnTo>
                    <a:lnTo>
                      <a:pt x="19" y="7"/>
                    </a:lnTo>
                    <a:lnTo>
                      <a:pt x="17" y="14"/>
                    </a:lnTo>
                    <a:lnTo>
                      <a:pt x="17" y="19"/>
                    </a:lnTo>
                    <a:lnTo>
                      <a:pt x="12" y="19"/>
                    </a:lnTo>
                    <a:lnTo>
                      <a:pt x="10" y="19"/>
                    </a:lnTo>
                    <a:lnTo>
                      <a:pt x="8" y="23"/>
                    </a:lnTo>
                    <a:lnTo>
                      <a:pt x="3" y="31"/>
                    </a:lnTo>
                    <a:lnTo>
                      <a:pt x="0" y="35"/>
                    </a:lnTo>
                    <a:lnTo>
                      <a:pt x="3" y="42"/>
                    </a:lnTo>
                    <a:lnTo>
                      <a:pt x="3" y="45"/>
                    </a:lnTo>
                    <a:lnTo>
                      <a:pt x="5" y="47"/>
                    </a:lnTo>
                    <a:lnTo>
                      <a:pt x="8" y="40"/>
                    </a:lnTo>
                    <a:lnTo>
                      <a:pt x="8" y="35"/>
                    </a:lnTo>
                    <a:lnTo>
                      <a:pt x="12" y="33"/>
                    </a:lnTo>
                    <a:lnTo>
                      <a:pt x="19" y="31"/>
                    </a:lnTo>
                    <a:lnTo>
                      <a:pt x="22" y="23"/>
                    </a:lnTo>
                    <a:lnTo>
                      <a:pt x="24" y="21"/>
                    </a:lnTo>
                    <a:lnTo>
                      <a:pt x="29" y="16"/>
                    </a:lnTo>
                    <a:lnTo>
                      <a:pt x="29" y="9"/>
                    </a:lnTo>
                    <a:lnTo>
                      <a:pt x="29" y="7"/>
                    </a:lnTo>
                    <a:lnTo>
                      <a:pt x="31" y="4"/>
                    </a:lnTo>
                    <a:lnTo>
                      <a:pt x="29" y="0"/>
                    </a:lnTo>
                    <a:lnTo>
                      <a:pt x="26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8" name="Freeform 734"/>
              <p:cNvSpPr>
                <a:spLocks/>
              </p:cNvSpPr>
              <p:nvPr/>
            </p:nvSpPr>
            <p:spPr bwMode="auto">
              <a:xfrm>
                <a:off x="2975" y="428"/>
                <a:ext cx="14" cy="1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0" y="5"/>
                  </a:cxn>
                  <a:cxn ang="0">
                    <a:pos x="2" y="7"/>
                  </a:cxn>
                  <a:cxn ang="0">
                    <a:pos x="2" y="9"/>
                  </a:cxn>
                  <a:cxn ang="0">
                    <a:pos x="7" y="12"/>
                  </a:cxn>
                  <a:cxn ang="0">
                    <a:pos x="9" y="12"/>
                  </a:cxn>
                  <a:cxn ang="0">
                    <a:pos x="14" y="12"/>
                  </a:cxn>
                  <a:cxn ang="0">
                    <a:pos x="14" y="7"/>
                  </a:cxn>
                  <a:cxn ang="0">
                    <a:pos x="11" y="2"/>
                  </a:cxn>
                  <a:cxn ang="0">
                    <a:pos x="9" y="5"/>
                  </a:cxn>
                  <a:cxn ang="0">
                    <a:pos x="7" y="5"/>
                  </a:cxn>
                  <a:cxn ang="0">
                    <a:pos x="4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12">
                    <a:moveTo>
                      <a:pt x="0" y="0"/>
                    </a:moveTo>
                    <a:lnTo>
                      <a:pt x="0" y="2"/>
                    </a:lnTo>
                    <a:lnTo>
                      <a:pt x="0" y="5"/>
                    </a:lnTo>
                    <a:lnTo>
                      <a:pt x="2" y="7"/>
                    </a:lnTo>
                    <a:lnTo>
                      <a:pt x="2" y="9"/>
                    </a:lnTo>
                    <a:lnTo>
                      <a:pt x="7" y="12"/>
                    </a:lnTo>
                    <a:lnTo>
                      <a:pt x="9" y="12"/>
                    </a:lnTo>
                    <a:lnTo>
                      <a:pt x="14" y="12"/>
                    </a:lnTo>
                    <a:lnTo>
                      <a:pt x="14" y="7"/>
                    </a:lnTo>
                    <a:lnTo>
                      <a:pt x="11" y="2"/>
                    </a:lnTo>
                    <a:lnTo>
                      <a:pt x="9" y="5"/>
                    </a:lnTo>
                    <a:lnTo>
                      <a:pt x="7" y="5"/>
                    </a:lnTo>
                    <a:lnTo>
                      <a:pt x="4" y="0"/>
                    </a:lnTo>
                    <a:lnTo>
                      <a:pt x="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59" name="Freeform 735"/>
              <p:cNvSpPr>
                <a:spLocks/>
              </p:cNvSpPr>
              <p:nvPr/>
            </p:nvSpPr>
            <p:spPr bwMode="auto">
              <a:xfrm>
                <a:off x="2996" y="442"/>
                <a:ext cx="14" cy="14"/>
              </a:xfrm>
              <a:custGeom>
                <a:avLst/>
                <a:gdLst/>
                <a:ahLst/>
                <a:cxnLst>
                  <a:cxn ang="0">
                    <a:pos x="7" y="2"/>
                  </a:cxn>
                  <a:cxn ang="0">
                    <a:pos x="5" y="5"/>
                  </a:cxn>
                  <a:cxn ang="0">
                    <a:pos x="5" y="10"/>
                  </a:cxn>
                  <a:cxn ang="0">
                    <a:pos x="2" y="10"/>
                  </a:cxn>
                  <a:cxn ang="0">
                    <a:pos x="0" y="14"/>
                  </a:cxn>
                  <a:cxn ang="0">
                    <a:pos x="2" y="14"/>
                  </a:cxn>
                  <a:cxn ang="0">
                    <a:pos x="9" y="12"/>
                  </a:cxn>
                  <a:cxn ang="0">
                    <a:pos x="12" y="12"/>
                  </a:cxn>
                  <a:cxn ang="0">
                    <a:pos x="14" y="12"/>
                  </a:cxn>
                  <a:cxn ang="0">
                    <a:pos x="14" y="10"/>
                  </a:cxn>
                  <a:cxn ang="0">
                    <a:pos x="12" y="5"/>
                  </a:cxn>
                  <a:cxn ang="0">
                    <a:pos x="12" y="2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7" y="2"/>
                  </a:cxn>
                </a:cxnLst>
                <a:rect l="0" t="0" r="r" b="b"/>
                <a:pathLst>
                  <a:path w="14" h="14">
                    <a:moveTo>
                      <a:pt x="7" y="2"/>
                    </a:moveTo>
                    <a:lnTo>
                      <a:pt x="5" y="5"/>
                    </a:lnTo>
                    <a:lnTo>
                      <a:pt x="5" y="10"/>
                    </a:lnTo>
                    <a:lnTo>
                      <a:pt x="2" y="10"/>
                    </a:lnTo>
                    <a:lnTo>
                      <a:pt x="0" y="14"/>
                    </a:lnTo>
                    <a:lnTo>
                      <a:pt x="2" y="14"/>
                    </a:lnTo>
                    <a:lnTo>
                      <a:pt x="9" y="12"/>
                    </a:lnTo>
                    <a:lnTo>
                      <a:pt x="12" y="12"/>
                    </a:lnTo>
                    <a:lnTo>
                      <a:pt x="14" y="12"/>
                    </a:lnTo>
                    <a:lnTo>
                      <a:pt x="14" y="10"/>
                    </a:lnTo>
                    <a:lnTo>
                      <a:pt x="12" y="5"/>
                    </a:lnTo>
                    <a:lnTo>
                      <a:pt x="12" y="2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7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0" name="Freeform 736"/>
              <p:cNvSpPr>
                <a:spLocks/>
              </p:cNvSpPr>
              <p:nvPr/>
            </p:nvSpPr>
            <p:spPr bwMode="auto">
              <a:xfrm>
                <a:off x="3008" y="435"/>
                <a:ext cx="12" cy="1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2" y="9"/>
                  </a:cxn>
                  <a:cxn ang="0">
                    <a:pos x="2" y="12"/>
                  </a:cxn>
                  <a:cxn ang="0">
                    <a:pos x="4" y="14"/>
                  </a:cxn>
                  <a:cxn ang="0">
                    <a:pos x="7" y="14"/>
                  </a:cxn>
                  <a:cxn ang="0">
                    <a:pos x="9" y="9"/>
                  </a:cxn>
                  <a:cxn ang="0">
                    <a:pos x="12" y="7"/>
                  </a:cxn>
                  <a:cxn ang="0">
                    <a:pos x="12" y="5"/>
                  </a:cxn>
                  <a:cxn ang="0">
                    <a:pos x="12" y="2"/>
                  </a:cxn>
                  <a:cxn ang="0">
                    <a:pos x="12" y="0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2" h="14">
                    <a:moveTo>
                      <a:pt x="0" y="0"/>
                    </a:moveTo>
                    <a:lnTo>
                      <a:pt x="0" y="2"/>
                    </a:lnTo>
                    <a:lnTo>
                      <a:pt x="2" y="9"/>
                    </a:lnTo>
                    <a:lnTo>
                      <a:pt x="2" y="12"/>
                    </a:lnTo>
                    <a:lnTo>
                      <a:pt x="4" y="14"/>
                    </a:lnTo>
                    <a:lnTo>
                      <a:pt x="7" y="14"/>
                    </a:lnTo>
                    <a:lnTo>
                      <a:pt x="9" y="9"/>
                    </a:lnTo>
                    <a:lnTo>
                      <a:pt x="12" y="7"/>
                    </a:lnTo>
                    <a:lnTo>
                      <a:pt x="12" y="5"/>
                    </a:lnTo>
                    <a:lnTo>
                      <a:pt x="12" y="2"/>
                    </a:lnTo>
                    <a:lnTo>
                      <a:pt x="12" y="0"/>
                    </a:lnTo>
                    <a:lnTo>
                      <a:pt x="4" y="0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1" name="Freeform 737"/>
              <p:cNvSpPr>
                <a:spLocks/>
              </p:cNvSpPr>
              <p:nvPr/>
            </p:nvSpPr>
            <p:spPr bwMode="auto">
              <a:xfrm>
                <a:off x="3017" y="418"/>
                <a:ext cx="7" cy="12"/>
              </a:xfrm>
              <a:custGeom>
                <a:avLst/>
                <a:gdLst/>
                <a:ahLst/>
                <a:cxnLst>
                  <a:cxn ang="0">
                    <a:pos x="0" y="5"/>
                  </a:cxn>
                  <a:cxn ang="0">
                    <a:pos x="0" y="8"/>
                  </a:cxn>
                  <a:cxn ang="0">
                    <a:pos x="0" y="10"/>
                  </a:cxn>
                  <a:cxn ang="0">
                    <a:pos x="0" y="12"/>
                  </a:cxn>
                  <a:cxn ang="0">
                    <a:pos x="3" y="10"/>
                  </a:cxn>
                  <a:cxn ang="0">
                    <a:pos x="5" y="8"/>
                  </a:cxn>
                  <a:cxn ang="0">
                    <a:pos x="5" y="5"/>
                  </a:cxn>
                  <a:cxn ang="0">
                    <a:pos x="7" y="3"/>
                  </a:cxn>
                  <a:cxn ang="0">
                    <a:pos x="7" y="0"/>
                  </a:cxn>
                  <a:cxn ang="0">
                    <a:pos x="3" y="0"/>
                  </a:cxn>
                  <a:cxn ang="0">
                    <a:pos x="0" y="5"/>
                  </a:cxn>
                </a:cxnLst>
                <a:rect l="0" t="0" r="r" b="b"/>
                <a:pathLst>
                  <a:path w="7" h="12">
                    <a:moveTo>
                      <a:pt x="0" y="5"/>
                    </a:moveTo>
                    <a:lnTo>
                      <a:pt x="0" y="8"/>
                    </a:lnTo>
                    <a:lnTo>
                      <a:pt x="0" y="10"/>
                    </a:lnTo>
                    <a:lnTo>
                      <a:pt x="0" y="12"/>
                    </a:lnTo>
                    <a:lnTo>
                      <a:pt x="3" y="10"/>
                    </a:lnTo>
                    <a:lnTo>
                      <a:pt x="5" y="8"/>
                    </a:lnTo>
                    <a:lnTo>
                      <a:pt x="5" y="5"/>
                    </a:lnTo>
                    <a:lnTo>
                      <a:pt x="7" y="3"/>
                    </a:lnTo>
                    <a:lnTo>
                      <a:pt x="7" y="0"/>
                    </a:lnTo>
                    <a:lnTo>
                      <a:pt x="3" y="0"/>
                    </a:lnTo>
                    <a:lnTo>
                      <a:pt x="0" y="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2" name="Freeform 738"/>
              <p:cNvSpPr>
                <a:spLocks/>
              </p:cNvSpPr>
              <p:nvPr/>
            </p:nvSpPr>
            <p:spPr bwMode="auto">
              <a:xfrm>
                <a:off x="2994" y="364"/>
                <a:ext cx="47" cy="64"/>
              </a:xfrm>
              <a:custGeom>
                <a:avLst/>
                <a:gdLst/>
                <a:ahLst/>
                <a:cxnLst>
                  <a:cxn ang="0">
                    <a:pos x="14" y="64"/>
                  </a:cxn>
                  <a:cxn ang="0">
                    <a:pos x="18" y="59"/>
                  </a:cxn>
                  <a:cxn ang="0">
                    <a:pos x="21" y="50"/>
                  </a:cxn>
                  <a:cxn ang="0">
                    <a:pos x="26" y="45"/>
                  </a:cxn>
                  <a:cxn ang="0">
                    <a:pos x="28" y="43"/>
                  </a:cxn>
                  <a:cxn ang="0">
                    <a:pos x="33" y="47"/>
                  </a:cxn>
                  <a:cxn ang="0">
                    <a:pos x="42" y="45"/>
                  </a:cxn>
                  <a:cxn ang="0">
                    <a:pos x="42" y="40"/>
                  </a:cxn>
                  <a:cxn ang="0">
                    <a:pos x="40" y="28"/>
                  </a:cxn>
                  <a:cxn ang="0">
                    <a:pos x="44" y="24"/>
                  </a:cxn>
                  <a:cxn ang="0">
                    <a:pos x="47" y="19"/>
                  </a:cxn>
                  <a:cxn ang="0">
                    <a:pos x="47" y="12"/>
                  </a:cxn>
                  <a:cxn ang="0">
                    <a:pos x="47" y="9"/>
                  </a:cxn>
                  <a:cxn ang="0">
                    <a:pos x="42" y="7"/>
                  </a:cxn>
                  <a:cxn ang="0">
                    <a:pos x="42" y="2"/>
                  </a:cxn>
                  <a:cxn ang="0">
                    <a:pos x="26" y="0"/>
                  </a:cxn>
                  <a:cxn ang="0">
                    <a:pos x="16" y="9"/>
                  </a:cxn>
                  <a:cxn ang="0">
                    <a:pos x="16" y="14"/>
                  </a:cxn>
                  <a:cxn ang="0">
                    <a:pos x="23" y="17"/>
                  </a:cxn>
                  <a:cxn ang="0">
                    <a:pos x="14" y="21"/>
                  </a:cxn>
                  <a:cxn ang="0">
                    <a:pos x="4" y="21"/>
                  </a:cxn>
                  <a:cxn ang="0">
                    <a:pos x="4" y="24"/>
                  </a:cxn>
                  <a:cxn ang="0">
                    <a:pos x="7" y="33"/>
                  </a:cxn>
                  <a:cxn ang="0">
                    <a:pos x="11" y="35"/>
                  </a:cxn>
                  <a:cxn ang="0">
                    <a:pos x="4" y="38"/>
                  </a:cxn>
                  <a:cxn ang="0">
                    <a:pos x="4" y="43"/>
                  </a:cxn>
                  <a:cxn ang="0">
                    <a:pos x="11" y="45"/>
                  </a:cxn>
                  <a:cxn ang="0">
                    <a:pos x="9" y="47"/>
                  </a:cxn>
                  <a:cxn ang="0">
                    <a:pos x="2" y="52"/>
                  </a:cxn>
                  <a:cxn ang="0">
                    <a:pos x="0" y="59"/>
                  </a:cxn>
                  <a:cxn ang="0">
                    <a:pos x="7" y="59"/>
                  </a:cxn>
                  <a:cxn ang="0">
                    <a:pos x="11" y="59"/>
                  </a:cxn>
                  <a:cxn ang="0">
                    <a:pos x="11" y="64"/>
                  </a:cxn>
                </a:cxnLst>
                <a:rect l="0" t="0" r="r" b="b"/>
                <a:pathLst>
                  <a:path w="47" h="64">
                    <a:moveTo>
                      <a:pt x="11" y="64"/>
                    </a:moveTo>
                    <a:lnTo>
                      <a:pt x="14" y="64"/>
                    </a:lnTo>
                    <a:lnTo>
                      <a:pt x="18" y="62"/>
                    </a:lnTo>
                    <a:lnTo>
                      <a:pt x="18" y="59"/>
                    </a:lnTo>
                    <a:lnTo>
                      <a:pt x="16" y="57"/>
                    </a:lnTo>
                    <a:lnTo>
                      <a:pt x="21" y="50"/>
                    </a:lnTo>
                    <a:lnTo>
                      <a:pt x="23" y="47"/>
                    </a:lnTo>
                    <a:lnTo>
                      <a:pt x="26" y="45"/>
                    </a:lnTo>
                    <a:lnTo>
                      <a:pt x="26" y="43"/>
                    </a:lnTo>
                    <a:lnTo>
                      <a:pt x="28" y="43"/>
                    </a:lnTo>
                    <a:lnTo>
                      <a:pt x="30" y="45"/>
                    </a:lnTo>
                    <a:lnTo>
                      <a:pt x="33" y="47"/>
                    </a:lnTo>
                    <a:lnTo>
                      <a:pt x="37" y="45"/>
                    </a:lnTo>
                    <a:lnTo>
                      <a:pt x="42" y="45"/>
                    </a:lnTo>
                    <a:lnTo>
                      <a:pt x="44" y="43"/>
                    </a:lnTo>
                    <a:lnTo>
                      <a:pt x="42" y="40"/>
                    </a:lnTo>
                    <a:lnTo>
                      <a:pt x="40" y="38"/>
                    </a:lnTo>
                    <a:lnTo>
                      <a:pt x="40" y="28"/>
                    </a:lnTo>
                    <a:lnTo>
                      <a:pt x="42" y="26"/>
                    </a:lnTo>
                    <a:lnTo>
                      <a:pt x="44" y="24"/>
                    </a:lnTo>
                    <a:lnTo>
                      <a:pt x="47" y="21"/>
                    </a:lnTo>
                    <a:lnTo>
                      <a:pt x="47" y="19"/>
                    </a:lnTo>
                    <a:lnTo>
                      <a:pt x="47" y="17"/>
                    </a:lnTo>
                    <a:lnTo>
                      <a:pt x="47" y="12"/>
                    </a:lnTo>
                    <a:lnTo>
                      <a:pt x="47" y="12"/>
                    </a:lnTo>
                    <a:lnTo>
                      <a:pt x="47" y="9"/>
                    </a:lnTo>
                    <a:lnTo>
                      <a:pt x="44" y="7"/>
                    </a:lnTo>
                    <a:lnTo>
                      <a:pt x="42" y="7"/>
                    </a:lnTo>
                    <a:lnTo>
                      <a:pt x="42" y="5"/>
                    </a:lnTo>
                    <a:lnTo>
                      <a:pt x="42" y="2"/>
                    </a:lnTo>
                    <a:lnTo>
                      <a:pt x="33" y="0"/>
                    </a:lnTo>
                    <a:lnTo>
                      <a:pt x="26" y="0"/>
                    </a:lnTo>
                    <a:lnTo>
                      <a:pt x="18" y="7"/>
                    </a:lnTo>
                    <a:lnTo>
                      <a:pt x="16" y="9"/>
                    </a:lnTo>
                    <a:lnTo>
                      <a:pt x="14" y="9"/>
                    </a:lnTo>
                    <a:lnTo>
                      <a:pt x="16" y="14"/>
                    </a:lnTo>
                    <a:lnTo>
                      <a:pt x="18" y="14"/>
                    </a:lnTo>
                    <a:lnTo>
                      <a:pt x="23" y="17"/>
                    </a:lnTo>
                    <a:lnTo>
                      <a:pt x="21" y="19"/>
                    </a:lnTo>
                    <a:lnTo>
                      <a:pt x="14" y="21"/>
                    </a:lnTo>
                    <a:lnTo>
                      <a:pt x="7" y="19"/>
                    </a:lnTo>
                    <a:lnTo>
                      <a:pt x="4" y="21"/>
                    </a:lnTo>
                    <a:lnTo>
                      <a:pt x="2" y="24"/>
                    </a:lnTo>
                    <a:lnTo>
                      <a:pt x="4" y="24"/>
                    </a:lnTo>
                    <a:lnTo>
                      <a:pt x="4" y="31"/>
                    </a:lnTo>
                    <a:lnTo>
                      <a:pt x="7" y="33"/>
                    </a:lnTo>
                    <a:lnTo>
                      <a:pt x="9" y="35"/>
                    </a:lnTo>
                    <a:lnTo>
                      <a:pt x="11" y="35"/>
                    </a:lnTo>
                    <a:lnTo>
                      <a:pt x="9" y="38"/>
                    </a:lnTo>
                    <a:lnTo>
                      <a:pt x="4" y="38"/>
                    </a:lnTo>
                    <a:lnTo>
                      <a:pt x="4" y="40"/>
                    </a:lnTo>
                    <a:lnTo>
                      <a:pt x="4" y="43"/>
                    </a:lnTo>
                    <a:lnTo>
                      <a:pt x="7" y="43"/>
                    </a:lnTo>
                    <a:lnTo>
                      <a:pt x="11" y="45"/>
                    </a:lnTo>
                    <a:lnTo>
                      <a:pt x="11" y="47"/>
                    </a:lnTo>
                    <a:lnTo>
                      <a:pt x="9" y="47"/>
                    </a:lnTo>
                    <a:lnTo>
                      <a:pt x="4" y="50"/>
                    </a:lnTo>
                    <a:lnTo>
                      <a:pt x="2" y="52"/>
                    </a:lnTo>
                    <a:lnTo>
                      <a:pt x="0" y="54"/>
                    </a:lnTo>
                    <a:lnTo>
                      <a:pt x="0" y="59"/>
                    </a:lnTo>
                    <a:lnTo>
                      <a:pt x="4" y="59"/>
                    </a:lnTo>
                    <a:lnTo>
                      <a:pt x="7" y="59"/>
                    </a:lnTo>
                    <a:lnTo>
                      <a:pt x="9" y="57"/>
                    </a:lnTo>
                    <a:lnTo>
                      <a:pt x="11" y="59"/>
                    </a:lnTo>
                    <a:lnTo>
                      <a:pt x="11" y="62"/>
                    </a:lnTo>
                    <a:lnTo>
                      <a:pt x="11" y="64"/>
                    </a:lnTo>
                    <a:lnTo>
                      <a:pt x="11" y="6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3" name="Freeform 739"/>
              <p:cNvSpPr>
                <a:spLocks/>
              </p:cNvSpPr>
              <p:nvPr/>
            </p:nvSpPr>
            <p:spPr bwMode="auto">
              <a:xfrm>
                <a:off x="3041" y="331"/>
                <a:ext cx="35" cy="40"/>
              </a:xfrm>
              <a:custGeom>
                <a:avLst/>
                <a:gdLst/>
                <a:ahLst/>
                <a:cxnLst>
                  <a:cxn ang="0">
                    <a:pos x="0" y="35"/>
                  </a:cxn>
                  <a:cxn ang="0">
                    <a:pos x="0" y="38"/>
                  </a:cxn>
                  <a:cxn ang="0">
                    <a:pos x="2" y="38"/>
                  </a:cxn>
                  <a:cxn ang="0">
                    <a:pos x="2" y="40"/>
                  </a:cxn>
                  <a:cxn ang="0">
                    <a:pos x="5" y="40"/>
                  </a:cxn>
                  <a:cxn ang="0">
                    <a:pos x="9" y="40"/>
                  </a:cxn>
                  <a:cxn ang="0">
                    <a:pos x="12" y="40"/>
                  </a:cxn>
                  <a:cxn ang="0">
                    <a:pos x="14" y="38"/>
                  </a:cxn>
                  <a:cxn ang="0">
                    <a:pos x="21" y="33"/>
                  </a:cxn>
                  <a:cxn ang="0">
                    <a:pos x="26" y="33"/>
                  </a:cxn>
                  <a:cxn ang="0">
                    <a:pos x="28" y="31"/>
                  </a:cxn>
                  <a:cxn ang="0">
                    <a:pos x="28" y="26"/>
                  </a:cxn>
                  <a:cxn ang="0">
                    <a:pos x="26" y="26"/>
                  </a:cxn>
                  <a:cxn ang="0">
                    <a:pos x="23" y="26"/>
                  </a:cxn>
                  <a:cxn ang="0">
                    <a:pos x="26" y="21"/>
                  </a:cxn>
                  <a:cxn ang="0">
                    <a:pos x="33" y="16"/>
                  </a:cxn>
                  <a:cxn ang="0">
                    <a:pos x="35" y="12"/>
                  </a:cxn>
                  <a:cxn ang="0">
                    <a:pos x="35" y="9"/>
                  </a:cxn>
                  <a:cxn ang="0">
                    <a:pos x="31" y="5"/>
                  </a:cxn>
                  <a:cxn ang="0">
                    <a:pos x="26" y="2"/>
                  </a:cxn>
                  <a:cxn ang="0">
                    <a:pos x="23" y="2"/>
                  </a:cxn>
                  <a:cxn ang="0">
                    <a:pos x="21" y="0"/>
                  </a:cxn>
                  <a:cxn ang="0">
                    <a:pos x="19" y="2"/>
                  </a:cxn>
                  <a:cxn ang="0">
                    <a:pos x="21" y="5"/>
                  </a:cxn>
                  <a:cxn ang="0">
                    <a:pos x="23" y="7"/>
                  </a:cxn>
                  <a:cxn ang="0">
                    <a:pos x="23" y="9"/>
                  </a:cxn>
                  <a:cxn ang="0">
                    <a:pos x="23" y="14"/>
                  </a:cxn>
                  <a:cxn ang="0">
                    <a:pos x="23" y="16"/>
                  </a:cxn>
                  <a:cxn ang="0">
                    <a:pos x="21" y="16"/>
                  </a:cxn>
                  <a:cxn ang="0">
                    <a:pos x="19" y="14"/>
                  </a:cxn>
                  <a:cxn ang="0">
                    <a:pos x="21" y="9"/>
                  </a:cxn>
                  <a:cxn ang="0">
                    <a:pos x="16" y="9"/>
                  </a:cxn>
                  <a:cxn ang="0">
                    <a:pos x="14" y="12"/>
                  </a:cxn>
                  <a:cxn ang="0">
                    <a:pos x="9" y="9"/>
                  </a:cxn>
                  <a:cxn ang="0">
                    <a:pos x="9" y="12"/>
                  </a:cxn>
                  <a:cxn ang="0">
                    <a:pos x="7" y="16"/>
                  </a:cxn>
                  <a:cxn ang="0">
                    <a:pos x="7" y="19"/>
                  </a:cxn>
                  <a:cxn ang="0">
                    <a:pos x="5" y="21"/>
                  </a:cxn>
                  <a:cxn ang="0">
                    <a:pos x="5" y="24"/>
                  </a:cxn>
                  <a:cxn ang="0">
                    <a:pos x="5" y="28"/>
                  </a:cxn>
                  <a:cxn ang="0">
                    <a:pos x="0" y="31"/>
                  </a:cxn>
                  <a:cxn ang="0">
                    <a:pos x="0" y="33"/>
                  </a:cxn>
                  <a:cxn ang="0">
                    <a:pos x="0" y="35"/>
                  </a:cxn>
                  <a:cxn ang="0">
                    <a:pos x="0" y="35"/>
                  </a:cxn>
                </a:cxnLst>
                <a:rect l="0" t="0" r="r" b="b"/>
                <a:pathLst>
                  <a:path w="35" h="40">
                    <a:moveTo>
                      <a:pt x="0" y="35"/>
                    </a:moveTo>
                    <a:lnTo>
                      <a:pt x="0" y="38"/>
                    </a:lnTo>
                    <a:lnTo>
                      <a:pt x="2" y="38"/>
                    </a:lnTo>
                    <a:lnTo>
                      <a:pt x="2" y="40"/>
                    </a:lnTo>
                    <a:lnTo>
                      <a:pt x="5" y="40"/>
                    </a:lnTo>
                    <a:lnTo>
                      <a:pt x="9" y="40"/>
                    </a:lnTo>
                    <a:lnTo>
                      <a:pt x="12" y="40"/>
                    </a:lnTo>
                    <a:lnTo>
                      <a:pt x="14" y="38"/>
                    </a:lnTo>
                    <a:lnTo>
                      <a:pt x="21" y="33"/>
                    </a:lnTo>
                    <a:lnTo>
                      <a:pt x="26" y="33"/>
                    </a:lnTo>
                    <a:lnTo>
                      <a:pt x="28" y="31"/>
                    </a:lnTo>
                    <a:lnTo>
                      <a:pt x="28" y="26"/>
                    </a:lnTo>
                    <a:lnTo>
                      <a:pt x="26" y="26"/>
                    </a:lnTo>
                    <a:lnTo>
                      <a:pt x="23" y="26"/>
                    </a:lnTo>
                    <a:lnTo>
                      <a:pt x="26" y="21"/>
                    </a:lnTo>
                    <a:lnTo>
                      <a:pt x="33" y="16"/>
                    </a:lnTo>
                    <a:lnTo>
                      <a:pt x="35" y="12"/>
                    </a:lnTo>
                    <a:lnTo>
                      <a:pt x="35" y="9"/>
                    </a:lnTo>
                    <a:lnTo>
                      <a:pt x="31" y="5"/>
                    </a:lnTo>
                    <a:lnTo>
                      <a:pt x="26" y="2"/>
                    </a:lnTo>
                    <a:lnTo>
                      <a:pt x="23" y="2"/>
                    </a:lnTo>
                    <a:lnTo>
                      <a:pt x="21" y="0"/>
                    </a:lnTo>
                    <a:lnTo>
                      <a:pt x="19" y="2"/>
                    </a:lnTo>
                    <a:lnTo>
                      <a:pt x="21" y="5"/>
                    </a:lnTo>
                    <a:lnTo>
                      <a:pt x="23" y="7"/>
                    </a:lnTo>
                    <a:lnTo>
                      <a:pt x="23" y="9"/>
                    </a:lnTo>
                    <a:lnTo>
                      <a:pt x="23" y="14"/>
                    </a:lnTo>
                    <a:lnTo>
                      <a:pt x="23" y="16"/>
                    </a:lnTo>
                    <a:lnTo>
                      <a:pt x="21" y="16"/>
                    </a:lnTo>
                    <a:lnTo>
                      <a:pt x="19" y="14"/>
                    </a:lnTo>
                    <a:lnTo>
                      <a:pt x="21" y="9"/>
                    </a:lnTo>
                    <a:lnTo>
                      <a:pt x="16" y="9"/>
                    </a:lnTo>
                    <a:lnTo>
                      <a:pt x="14" y="12"/>
                    </a:lnTo>
                    <a:lnTo>
                      <a:pt x="9" y="9"/>
                    </a:lnTo>
                    <a:lnTo>
                      <a:pt x="9" y="12"/>
                    </a:lnTo>
                    <a:lnTo>
                      <a:pt x="7" y="16"/>
                    </a:lnTo>
                    <a:lnTo>
                      <a:pt x="7" y="19"/>
                    </a:lnTo>
                    <a:lnTo>
                      <a:pt x="5" y="21"/>
                    </a:lnTo>
                    <a:lnTo>
                      <a:pt x="5" y="24"/>
                    </a:lnTo>
                    <a:lnTo>
                      <a:pt x="5" y="28"/>
                    </a:lnTo>
                    <a:lnTo>
                      <a:pt x="0" y="31"/>
                    </a:lnTo>
                    <a:lnTo>
                      <a:pt x="0" y="33"/>
                    </a:lnTo>
                    <a:lnTo>
                      <a:pt x="0" y="35"/>
                    </a:lnTo>
                    <a:lnTo>
                      <a:pt x="0" y="3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4" name="Freeform 740"/>
              <p:cNvSpPr>
                <a:spLocks/>
              </p:cNvSpPr>
              <p:nvPr/>
            </p:nvSpPr>
            <p:spPr bwMode="auto">
              <a:xfrm>
                <a:off x="3072" y="347"/>
                <a:ext cx="4" cy="10"/>
              </a:xfrm>
              <a:custGeom>
                <a:avLst/>
                <a:gdLst/>
                <a:ahLst/>
                <a:cxnLst>
                  <a:cxn ang="0">
                    <a:pos x="2" y="3"/>
                  </a:cxn>
                  <a:cxn ang="0">
                    <a:pos x="0" y="5"/>
                  </a:cxn>
                  <a:cxn ang="0">
                    <a:pos x="0" y="10"/>
                  </a:cxn>
                  <a:cxn ang="0">
                    <a:pos x="2" y="8"/>
                  </a:cxn>
                  <a:cxn ang="0">
                    <a:pos x="4" y="3"/>
                  </a:cxn>
                  <a:cxn ang="0">
                    <a:pos x="4" y="0"/>
                  </a:cxn>
                  <a:cxn ang="0">
                    <a:pos x="2" y="3"/>
                  </a:cxn>
                </a:cxnLst>
                <a:rect l="0" t="0" r="r" b="b"/>
                <a:pathLst>
                  <a:path w="4" h="10">
                    <a:moveTo>
                      <a:pt x="2" y="3"/>
                    </a:moveTo>
                    <a:lnTo>
                      <a:pt x="0" y="5"/>
                    </a:lnTo>
                    <a:lnTo>
                      <a:pt x="0" y="10"/>
                    </a:lnTo>
                    <a:lnTo>
                      <a:pt x="2" y="8"/>
                    </a:lnTo>
                    <a:lnTo>
                      <a:pt x="4" y="3"/>
                    </a:lnTo>
                    <a:lnTo>
                      <a:pt x="4" y="0"/>
                    </a:lnTo>
                    <a:lnTo>
                      <a:pt x="2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5" name="Freeform 741"/>
              <p:cNvSpPr>
                <a:spLocks/>
              </p:cNvSpPr>
              <p:nvPr/>
            </p:nvSpPr>
            <p:spPr bwMode="auto">
              <a:xfrm>
                <a:off x="3090" y="317"/>
                <a:ext cx="17" cy="19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0" y="2"/>
                  </a:cxn>
                  <a:cxn ang="0">
                    <a:pos x="8" y="7"/>
                  </a:cxn>
                  <a:cxn ang="0">
                    <a:pos x="5" y="7"/>
                  </a:cxn>
                  <a:cxn ang="0">
                    <a:pos x="3" y="9"/>
                  </a:cxn>
                  <a:cxn ang="0">
                    <a:pos x="0" y="16"/>
                  </a:cxn>
                  <a:cxn ang="0">
                    <a:pos x="0" y="19"/>
                  </a:cxn>
                  <a:cxn ang="0">
                    <a:pos x="8" y="16"/>
                  </a:cxn>
                  <a:cxn ang="0">
                    <a:pos x="12" y="16"/>
                  </a:cxn>
                  <a:cxn ang="0">
                    <a:pos x="12" y="14"/>
                  </a:cxn>
                  <a:cxn ang="0">
                    <a:pos x="15" y="7"/>
                  </a:cxn>
                  <a:cxn ang="0">
                    <a:pos x="17" y="2"/>
                  </a:cxn>
                  <a:cxn ang="0">
                    <a:pos x="15" y="0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7" h="19">
                    <a:moveTo>
                      <a:pt x="12" y="0"/>
                    </a:moveTo>
                    <a:lnTo>
                      <a:pt x="10" y="2"/>
                    </a:lnTo>
                    <a:lnTo>
                      <a:pt x="8" y="7"/>
                    </a:lnTo>
                    <a:lnTo>
                      <a:pt x="5" y="7"/>
                    </a:lnTo>
                    <a:lnTo>
                      <a:pt x="3" y="9"/>
                    </a:lnTo>
                    <a:lnTo>
                      <a:pt x="0" y="16"/>
                    </a:lnTo>
                    <a:lnTo>
                      <a:pt x="0" y="19"/>
                    </a:lnTo>
                    <a:lnTo>
                      <a:pt x="8" y="16"/>
                    </a:lnTo>
                    <a:lnTo>
                      <a:pt x="12" y="16"/>
                    </a:lnTo>
                    <a:lnTo>
                      <a:pt x="12" y="14"/>
                    </a:lnTo>
                    <a:lnTo>
                      <a:pt x="15" y="7"/>
                    </a:lnTo>
                    <a:lnTo>
                      <a:pt x="17" y="2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1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6" name="Freeform 742"/>
              <p:cNvSpPr>
                <a:spLocks/>
              </p:cNvSpPr>
              <p:nvPr/>
            </p:nvSpPr>
            <p:spPr bwMode="auto">
              <a:xfrm>
                <a:off x="3060" y="307"/>
                <a:ext cx="12" cy="14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2" y="3"/>
                  </a:cxn>
                  <a:cxn ang="0">
                    <a:pos x="0" y="7"/>
                  </a:cxn>
                  <a:cxn ang="0">
                    <a:pos x="0" y="10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4" y="10"/>
                  </a:cxn>
                  <a:cxn ang="0">
                    <a:pos x="7" y="7"/>
                  </a:cxn>
                  <a:cxn ang="0">
                    <a:pos x="9" y="7"/>
                  </a:cxn>
                  <a:cxn ang="0">
                    <a:pos x="12" y="3"/>
                  </a:cxn>
                  <a:cxn ang="0">
                    <a:pos x="9" y="3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7" y="3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2" h="14">
                    <a:moveTo>
                      <a:pt x="2" y="0"/>
                    </a:moveTo>
                    <a:lnTo>
                      <a:pt x="2" y="0"/>
                    </a:lnTo>
                    <a:lnTo>
                      <a:pt x="2" y="3"/>
                    </a:lnTo>
                    <a:lnTo>
                      <a:pt x="0" y="7"/>
                    </a:lnTo>
                    <a:lnTo>
                      <a:pt x="0" y="10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4" y="10"/>
                    </a:lnTo>
                    <a:lnTo>
                      <a:pt x="7" y="7"/>
                    </a:lnTo>
                    <a:lnTo>
                      <a:pt x="9" y="7"/>
                    </a:lnTo>
                    <a:lnTo>
                      <a:pt x="12" y="3"/>
                    </a:lnTo>
                    <a:lnTo>
                      <a:pt x="9" y="3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7" y="3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7" name="Freeform 743"/>
              <p:cNvSpPr>
                <a:spLocks/>
              </p:cNvSpPr>
              <p:nvPr/>
            </p:nvSpPr>
            <p:spPr bwMode="auto">
              <a:xfrm>
                <a:off x="3072" y="288"/>
                <a:ext cx="9" cy="17"/>
              </a:xfrm>
              <a:custGeom>
                <a:avLst/>
                <a:gdLst/>
                <a:ahLst/>
                <a:cxnLst>
                  <a:cxn ang="0">
                    <a:pos x="4" y="3"/>
                  </a:cxn>
                  <a:cxn ang="0">
                    <a:pos x="2" y="5"/>
                  </a:cxn>
                  <a:cxn ang="0">
                    <a:pos x="2" y="7"/>
                  </a:cxn>
                  <a:cxn ang="0">
                    <a:pos x="2" y="12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2" y="17"/>
                  </a:cxn>
                  <a:cxn ang="0">
                    <a:pos x="4" y="17"/>
                  </a:cxn>
                  <a:cxn ang="0">
                    <a:pos x="7" y="17"/>
                  </a:cxn>
                  <a:cxn ang="0">
                    <a:pos x="9" y="10"/>
                  </a:cxn>
                  <a:cxn ang="0">
                    <a:pos x="9" y="5"/>
                  </a:cxn>
                  <a:cxn ang="0">
                    <a:pos x="7" y="0"/>
                  </a:cxn>
                  <a:cxn ang="0">
                    <a:pos x="4" y="3"/>
                  </a:cxn>
                </a:cxnLst>
                <a:rect l="0" t="0" r="r" b="b"/>
                <a:pathLst>
                  <a:path w="9" h="17">
                    <a:moveTo>
                      <a:pt x="4" y="3"/>
                    </a:moveTo>
                    <a:lnTo>
                      <a:pt x="2" y="5"/>
                    </a:lnTo>
                    <a:lnTo>
                      <a:pt x="2" y="7"/>
                    </a:lnTo>
                    <a:lnTo>
                      <a:pt x="2" y="12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2" y="17"/>
                    </a:lnTo>
                    <a:lnTo>
                      <a:pt x="4" y="17"/>
                    </a:lnTo>
                    <a:lnTo>
                      <a:pt x="7" y="17"/>
                    </a:lnTo>
                    <a:lnTo>
                      <a:pt x="9" y="10"/>
                    </a:lnTo>
                    <a:lnTo>
                      <a:pt x="9" y="5"/>
                    </a:lnTo>
                    <a:lnTo>
                      <a:pt x="7" y="0"/>
                    </a:lnTo>
                    <a:lnTo>
                      <a:pt x="4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8" name="Freeform 744"/>
              <p:cNvSpPr>
                <a:spLocks/>
              </p:cNvSpPr>
              <p:nvPr/>
            </p:nvSpPr>
            <p:spPr bwMode="auto">
              <a:xfrm>
                <a:off x="3083" y="300"/>
                <a:ext cx="10" cy="7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0" y="2"/>
                  </a:cxn>
                  <a:cxn ang="0">
                    <a:pos x="3" y="5"/>
                  </a:cxn>
                  <a:cxn ang="0">
                    <a:pos x="5" y="7"/>
                  </a:cxn>
                  <a:cxn ang="0">
                    <a:pos x="7" y="7"/>
                  </a:cxn>
                  <a:cxn ang="0">
                    <a:pos x="10" y="7"/>
                  </a:cxn>
                  <a:cxn ang="0">
                    <a:pos x="10" y="5"/>
                  </a:cxn>
                  <a:cxn ang="0">
                    <a:pos x="5" y="0"/>
                  </a:cxn>
                  <a:cxn ang="0">
                    <a:pos x="3" y="0"/>
                  </a:cxn>
                </a:cxnLst>
                <a:rect l="0" t="0" r="r" b="b"/>
                <a:pathLst>
                  <a:path w="10" h="7">
                    <a:moveTo>
                      <a:pt x="3" y="0"/>
                    </a:moveTo>
                    <a:lnTo>
                      <a:pt x="0" y="2"/>
                    </a:lnTo>
                    <a:lnTo>
                      <a:pt x="3" y="5"/>
                    </a:lnTo>
                    <a:lnTo>
                      <a:pt x="5" y="7"/>
                    </a:lnTo>
                    <a:lnTo>
                      <a:pt x="7" y="7"/>
                    </a:lnTo>
                    <a:lnTo>
                      <a:pt x="10" y="7"/>
                    </a:lnTo>
                    <a:lnTo>
                      <a:pt x="10" y="5"/>
                    </a:lnTo>
                    <a:lnTo>
                      <a:pt x="5" y="0"/>
                    </a:lnTo>
                    <a:lnTo>
                      <a:pt x="3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69" name="Freeform 745"/>
              <p:cNvSpPr>
                <a:spLocks/>
              </p:cNvSpPr>
              <p:nvPr/>
            </p:nvSpPr>
            <p:spPr bwMode="auto">
              <a:xfrm>
                <a:off x="3090" y="286"/>
                <a:ext cx="24" cy="26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5"/>
                  </a:cxn>
                  <a:cxn ang="0">
                    <a:pos x="0" y="7"/>
                  </a:cxn>
                  <a:cxn ang="0">
                    <a:pos x="8" y="14"/>
                  </a:cxn>
                  <a:cxn ang="0">
                    <a:pos x="8" y="16"/>
                  </a:cxn>
                  <a:cxn ang="0">
                    <a:pos x="10" y="19"/>
                  </a:cxn>
                  <a:cxn ang="0">
                    <a:pos x="10" y="24"/>
                  </a:cxn>
                  <a:cxn ang="0">
                    <a:pos x="12" y="24"/>
                  </a:cxn>
                  <a:cxn ang="0">
                    <a:pos x="17" y="26"/>
                  </a:cxn>
                  <a:cxn ang="0">
                    <a:pos x="19" y="24"/>
                  </a:cxn>
                  <a:cxn ang="0">
                    <a:pos x="24" y="19"/>
                  </a:cxn>
                  <a:cxn ang="0">
                    <a:pos x="22" y="12"/>
                  </a:cxn>
                  <a:cxn ang="0">
                    <a:pos x="19" y="9"/>
                  </a:cxn>
                  <a:cxn ang="0">
                    <a:pos x="15" y="9"/>
                  </a:cxn>
                  <a:cxn ang="0">
                    <a:pos x="12" y="7"/>
                  </a:cxn>
                  <a:cxn ang="0">
                    <a:pos x="10" y="5"/>
                  </a:cxn>
                  <a:cxn ang="0">
                    <a:pos x="10" y="2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2"/>
                  </a:cxn>
                </a:cxnLst>
                <a:rect l="0" t="0" r="r" b="b"/>
                <a:pathLst>
                  <a:path w="24" h="26">
                    <a:moveTo>
                      <a:pt x="0" y="2"/>
                    </a:moveTo>
                    <a:lnTo>
                      <a:pt x="0" y="5"/>
                    </a:lnTo>
                    <a:lnTo>
                      <a:pt x="0" y="7"/>
                    </a:lnTo>
                    <a:lnTo>
                      <a:pt x="8" y="14"/>
                    </a:lnTo>
                    <a:lnTo>
                      <a:pt x="8" y="16"/>
                    </a:lnTo>
                    <a:lnTo>
                      <a:pt x="10" y="19"/>
                    </a:lnTo>
                    <a:lnTo>
                      <a:pt x="10" y="24"/>
                    </a:lnTo>
                    <a:lnTo>
                      <a:pt x="12" y="24"/>
                    </a:lnTo>
                    <a:lnTo>
                      <a:pt x="17" y="26"/>
                    </a:lnTo>
                    <a:lnTo>
                      <a:pt x="19" y="24"/>
                    </a:lnTo>
                    <a:lnTo>
                      <a:pt x="24" y="19"/>
                    </a:lnTo>
                    <a:lnTo>
                      <a:pt x="22" y="12"/>
                    </a:lnTo>
                    <a:lnTo>
                      <a:pt x="19" y="9"/>
                    </a:lnTo>
                    <a:lnTo>
                      <a:pt x="15" y="9"/>
                    </a:lnTo>
                    <a:lnTo>
                      <a:pt x="12" y="7"/>
                    </a:lnTo>
                    <a:lnTo>
                      <a:pt x="10" y="5"/>
                    </a:lnTo>
                    <a:lnTo>
                      <a:pt x="10" y="2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0" name="Freeform 746"/>
              <p:cNvSpPr>
                <a:spLocks/>
              </p:cNvSpPr>
              <p:nvPr/>
            </p:nvSpPr>
            <p:spPr bwMode="auto">
              <a:xfrm>
                <a:off x="3114" y="284"/>
                <a:ext cx="5" cy="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"/>
                  </a:cxn>
                  <a:cxn ang="0">
                    <a:pos x="3" y="4"/>
                  </a:cxn>
                  <a:cxn ang="0">
                    <a:pos x="3" y="7"/>
                  </a:cxn>
                  <a:cxn ang="0">
                    <a:pos x="5" y="7"/>
                  </a:cxn>
                  <a:cxn ang="0">
                    <a:pos x="5" y="4"/>
                  </a:cxn>
                  <a:cxn ang="0">
                    <a:pos x="3" y="2"/>
                  </a:cxn>
                  <a:cxn ang="0">
                    <a:pos x="3" y="0"/>
                  </a:cxn>
                  <a:cxn ang="0">
                    <a:pos x="0" y="0"/>
                  </a:cxn>
                </a:cxnLst>
                <a:rect l="0" t="0" r="r" b="b"/>
                <a:pathLst>
                  <a:path w="5" h="7">
                    <a:moveTo>
                      <a:pt x="0" y="0"/>
                    </a:moveTo>
                    <a:lnTo>
                      <a:pt x="0" y="2"/>
                    </a:lnTo>
                    <a:lnTo>
                      <a:pt x="3" y="4"/>
                    </a:lnTo>
                    <a:lnTo>
                      <a:pt x="3" y="7"/>
                    </a:lnTo>
                    <a:lnTo>
                      <a:pt x="5" y="7"/>
                    </a:lnTo>
                    <a:lnTo>
                      <a:pt x="5" y="4"/>
                    </a:lnTo>
                    <a:lnTo>
                      <a:pt x="3" y="2"/>
                    </a:lnTo>
                    <a:lnTo>
                      <a:pt x="3" y="0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1" name="Freeform 747"/>
              <p:cNvSpPr>
                <a:spLocks/>
              </p:cNvSpPr>
              <p:nvPr/>
            </p:nvSpPr>
            <p:spPr bwMode="auto">
              <a:xfrm>
                <a:off x="3062" y="307"/>
                <a:ext cx="36" cy="33"/>
              </a:xfrm>
              <a:custGeom>
                <a:avLst/>
                <a:gdLst/>
                <a:ahLst/>
                <a:cxnLst>
                  <a:cxn ang="0">
                    <a:pos x="0" y="17"/>
                  </a:cxn>
                  <a:cxn ang="0">
                    <a:pos x="0" y="19"/>
                  </a:cxn>
                  <a:cxn ang="0">
                    <a:pos x="0" y="21"/>
                  </a:cxn>
                  <a:cxn ang="0">
                    <a:pos x="2" y="24"/>
                  </a:cxn>
                  <a:cxn ang="0">
                    <a:pos x="7" y="26"/>
                  </a:cxn>
                  <a:cxn ang="0">
                    <a:pos x="12" y="29"/>
                  </a:cxn>
                  <a:cxn ang="0">
                    <a:pos x="17" y="33"/>
                  </a:cxn>
                  <a:cxn ang="0">
                    <a:pos x="21" y="31"/>
                  </a:cxn>
                  <a:cxn ang="0">
                    <a:pos x="26" y="31"/>
                  </a:cxn>
                  <a:cxn ang="0">
                    <a:pos x="28" y="17"/>
                  </a:cxn>
                  <a:cxn ang="0">
                    <a:pos x="36" y="10"/>
                  </a:cxn>
                  <a:cxn ang="0">
                    <a:pos x="33" y="7"/>
                  </a:cxn>
                  <a:cxn ang="0">
                    <a:pos x="31" y="7"/>
                  </a:cxn>
                  <a:cxn ang="0">
                    <a:pos x="31" y="5"/>
                  </a:cxn>
                  <a:cxn ang="0">
                    <a:pos x="28" y="5"/>
                  </a:cxn>
                  <a:cxn ang="0">
                    <a:pos x="26" y="7"/>
                  </a:cxn>
                  <a:cxn ang="0">
                    <a:pos x="26" y="10"/>
                  </a:cxn>
                  <a:cxn ang="0">
                    <a:pos x="24" y="12"/>
                  </a:cxn>
                  <a:cxn ang="0">
                    <a:pos x="21" y="7"/>
                  </a:cxn>
                  <a:cxn ang="0">
                    <a:pos x="21" y="5"/>
                  </a:cxn>
                  <a:cxn ang="0">
                    <a:pos x="21" y="3"/>
                  </a:cxn>
                  <a:cxn ang="0">
                    <a:pos x="19" y="3"/>
                  </a:cxn>
                  <a:cxn ang="0">
                    <a:pos x="19" y="0"/>
                  </a:cxn>
                  <a:cxn ang="0">
                    <a:pos x="14" y="3"/>
                  </a:cxn>
                  <a:cxn ang="0">
                    <a:pos x="12" y="5"/>
                  </a:cxn>
                  <a:cxn ang="0">
                    <a:pos x="14" y="7"/>
                  </a:cxn>
                  <a:cxn ang="0">
                    <a:pos x="12" y="10"/>
                  </a:cxn>
                  <a:cxn ang="0">
                    <a:pos x="10" y="7"/>
                  </a:cxn>
                  <a:cxn ang="0">
                    <a:pos x="10" y="10"/>
                  </a:cxn>
                  <a:cxn ang="0">
                    <a:pos x="5" y="10"/>
                  </a:cxn>
                  <a:cxn ang="0">
                    <a:pos x="5" y="12"/>
                  </a:cxn>
                  <a:cxn ang="0">
                    <a:pos x="2" y="14"/>
                  </a:cxn>
                  <a:cxn ang="0">
                    <a:pos x="2" y="17"/>
                  </a:cxn>
                  <a:cxn ang="0">
                    <a:pos x="0" y="17"/>
                  </a:cxn>
                </a:cxnLst>
                <a:rect l="0" t="0" r="r" b="b"/>
                <a:pathLst>
                  <a:path w="36" h="33">
                    <a:moveTo>
                      <a:pt x="0" y="17"/>
                    </a:moveTo>
                    <a:lnTo>
                      <a:pt x="0" y="19"/>
                    </a:lnTo>
                    <a:lnTo>
                      <a:pt x="0" y="21"/>
                    </a:lnTo>
                    <a:lnTo>
                      <a:pt x="2" y="24"/>
                    </a:lnTo>
                    <a:lnTo>
                      <a:pt x="7" y="26"/>
                    </a:lnTo>
                    <a:lnTo>
                      <a:pt x="12" y="29"/>
                    </a:lnTo>
                    <a:lnTo>
                      <a:pt x="17" y="33"/>
                    </a:lnTo>
                    <a:lnTo>
                      <a:pt x="21" y="31"/>
                    </a:lnTo>
                    <a:lnTo>
                      <a:pt x="26" y="31"/>
                    </a:lnTo>
                    <a:lnTo>
                      <a:pt x="28" y="17"/>
                    </a:lnTo>
                    <a:lnTo>
                      <a:pt x="36" y="10"/>
                    </a:lnTo>
                    <a:lnTo>
                      <a:pt x="33" y="7"/>
                    </a:lnTo>
                    <a:lnTo>
                      <a:pt x="31" y="7"/>
                    </a:lnTo>
                    <a:lnTo>
                      <a:pt x="31" y="5"/>
                    </a:lnTo>
                    <a:lnTo>
                      <a:pt x="28" y="5"/>
                    </a:lnTo>
                    <a:lnTo>
                      <a:pt x="26" y="7"/>
                    </a:lnTo>
                    <a:lnTo>
                      <a:pt x="26" y="10"/>
                    </a:lnTo>
                    <a:lnTo>
                      <a:pt x="24" y="12"/>
                    </a:lnTo>
                    <a:lnTo>
                      <a:pt x="21" y="7"/>
                    </a:lnTo>
                    <a:lnTo>
                      <a:pt x="21" y="5"/>
                    </a:lnTo>
                    <a:lnTo>
                      <a:pt x="21" y="3"/>
                    </a:lnTo>
                    <a:lnTo>
                      <a:pt x="19" y="3"/>
                    </a:lnTo>
                    <a:lnTo>
                      <a:pt x="19" y="0"/>
                    </a:lnTo>
                    <a:lnTo>
                      <a:pt x="14" y="3"/>
                    </a:lnTo>
                    <a:lnTo>
                      <a:pt x="12" y="5"/>
                    </a:lnTo>
                    <a:lnTo>
                      <a:pt x="14" y="7"/>
                    </a:lnTo>
                    <a:lnTo>
                      <a:pt x="12" y="10"/>
                    </a:lnTo>
                    <a:lnTo>
                      <a:pt x="10" y="7"/>
                    </a:lnTo>
                    <a:lnTo>
                      <a:pt x="10" y="10"/>
                    </a:lnTo>
                    <a:lnTo>
                      <a:pt x="5" y="10"/>
                    </a:lnTo>
                    <a:lnTo>
                      <a:pt x="5" y="12"/>
                    </a:lnTo>
                    <a:lnTo>
                      <a:pt x="2" y="14"/>
                    </a:lnTo>
                    <a:lnTo>
                      <a:pt x="2" y="17"/>
                    </a:lnTo>
                    <a:lnTo>
                      <a:pt x="0" y="17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2" name="Freeform 748"/>
              <p:cNvSpPr>
                <a:spLocks/>
              </p:cNvSpPr>
              <p:nvPr/>
            </p:nvSpPr>
            <p:spPr bwMode="auto">
              <a:xfrm>
                <a:off x="3121" y="291"/>
                <a:ext cx="22" cy="19"/>
              </a:xfrm>
              <a:custGeom>
                <a:avLst/>
                <a:gdLst/>
                <a:ahLst/>
                <a:cxnLst>
                  <a:cxn ang="0">
                    <a:pos x="3" y="2"/>
                  </a:cxn>
                  <a:cxn ang="0">
                    <a:pos x="3" y="4"/>
                  </a:cxn>
                  <a:cxn ang="0">
                    <a:pos x="0" y="9"/>
                  </a:cxn>
                  <a:cxn ang="0">
                    <a:pos x="0" y="14"/>
                  </a:cxn>
                  <a:cxn ang="0">
                    <a:pos x="3" y="16"/>
                  </a:cxn>
                  <a:cxn ang="0">
                    <a:pos x="3" y="19"/>
                  </a:cxn>
                  <a:cxn ang="0">
                    <a:pos x="5" y="19"/>
                  </a:cxn>
                  <a:cxn ang="0">
                    <a:pos x="5" y="16"/>
                  </a:cxn>
                  <a:cxn ang="0">
                    <a:pos x="7" y="14"/>
                  </a:cxn>
                  <a:cxn ang="0">
                    <a:pos x="7" y="19"/>
                  </a:cxn>
                  <a:cxn ang="0">
                    <a:pos x="10" y="19"/>
                  </a:cxn>
                  <a:cxn ang="0">
                    <a:pos x="12" y="19"/>
                  </a:cxn>
                  <a:cxn ang="0">
                    <a:pos x="17" y="16"/>
                  </a:cxn>
                  <a:cxn ang="0">
                    <a:pos x="19" y="14"/>
                  </a:cxn>
                  <a:cxn ang="0">
                    <a:pos x="22" y="11"/>
                  </a:cxn>
                  <a:cxn ang="0">
                    <a:pos x="19" y="7"/>
                  </a:cxn>
                  <a:cxn ang="0">
                    <a:pos x="14" y="7"/>
                  </a:cxn>
                  <a:cxn ang="0">
                    <a:pos x="17" y="4"/>
                  </a:cxn>
                  <a:cxn ang="0">
                    <a:pos x="17" y="2"/>
                  </a:cxn>
                  <a:cxn ang="0">
                    <a:pos x="14" y="0"/>
                  </a:cxn>
                  <a:cxn ang="0">
                    <a:pos x="12" y="0"/>
                  </a:cxn>
                  <a:cxn ang="0">
                    <a:pos x="7" y="0"/>
                  </a:cxn>
                  <a:cxn ang="0">
                    <a:pos x="5" y="2"/>
                  </a:cxn>
                  <a:cxn ang="0">
                    <a:pos x="3" y="2"/>
                  </a:cxn>
                </a:cxnLst>
                <a:rect l="0" t="0" r="r" b="b"/>
                <a:pathLst>
                  <a:path w="22" h="19">
                    <a:moveTo>
                      <a:pt x="3" y="2"/>
                    </a:moveTo>
                    <a:lnTo>
                      <a:pt x="3" y="4"/>
                    </a:lnTo>
                    <a:lnTo>
                      <a:pt x="0" y="9"/>
                    </a:lnTo>
                    <a:lnTo>
                      <a:pt x="0" y="14"/>
                    </a:lnTo>
                    <a:lnTo>
                      <a:pt x="3" y="16"/>
                    </a:lnTo>
                    <a:lnTo>
                      <a:pt x="3" y="19"/>
                    </a:lnTo>
                    <a:lnTo>
                      <a:pt x="5" y="19"/>
                    </a:lnTo>
                    <a:lnTo>
                      <a:pt x="5" y="16"/>
                    </a:lnTo>
                    <a:lnTo>
                      <a:pt x="7" y="14"/>
                    </a:lnTo>
                    <a:lnTo>
                      <a:pt x="7" y="19"/>
                    </a:lnTo>
                    <a:lnTo>
                      <a:pt x="10" y="19"/>
                    </a:lnTo>
                    <a:lnTo>
                      <a:pt x="12" y="19"/>
                    </a:lnTo>
                    <a:lnTo>
                      <a:pt x="17" y="16"/>
                    </a:lnTo>
                    <a:lnTo>
                      <a:pt x="19" y="14"/>
                    </a:lnTo>
                    <a:lnTo>
                      <a:pt x="22" y="11"/>
                    </a:lnTo>
                    <a:lnTo>
                      <a:pt x="19" y="7"/>
                    </a:lnTo>
                    <a:lnTo>
                      <a:pt x="14" y="7"/>
                    </a:lnTo>
                    <a:lnTo>
                      <a:pt x="17" y="4"/>
                    </a:lnTo>
                    <a:lnTo>
                      <a:pt x="17" y="2"/>
                    </a:lnTo>
                    <a:lnTo>
                      <a:pt x="14" y="0"/>
                    </a:lnTo>
                    <a:lnTo>
                      <a:pt x="12" y="0"/>
                    </a:lnTo>
                    <a:lnTo>
                      <a:pt x="7" y="0"/>
                    </a:lnTo>
                    <a:lnTo>
                      <a:pt x="5" y="2"/>
                    </a:lnTo>
                    <a:lnTo>
                      <a:pt x="3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3" name="Freeform 749"/>
              <p:cNvSpPr>
                <a:spLocks/>
              </p:cNvSpPr>
              <p:nvPr/>
            </p:nvSpPr>
            <p:spPr bwMode="auto">
              <a:xfrm>
                <a:off x="3135" y="310"/>
                <a:ext cx="12" cy="11"/>
              </a:xfrm>
              <a:custGeom>
                <a:avLst/>
                <a:gdLst/>
                <a:ahLst/>
                <a:cxnLst>
                  <a:cxn ang="0">
                    <a:pos x="8" y="2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3" y="7"/>
                  </a:cxn>
                  <a:cxn ang="0">
                    <a:pos x="5" y="11"/>
                  </a:cxn>
                  <a:cxn ang="0">
                    <a:pos x="10" y="9"/>
                  </a:cxn>
                  <a:cxn ang="0">
                    <a:pos x="10" y="7"/>
                  </a:cxn>
                  <a:cxn ang="0">
                    <a:pos x="12" y="4"/>
                  </a:cxn>
                  <a:cxn ang="0">
                    <a:pos x="12" y="2"/>
                  </a:cxn>
                  <a:cxn ang="0">
                    <a:pos x="10" y="4"/>
                  </a:cxn>
                  <a:cxn ang="0">
                    <a:pos x="8" y="4"/>
                  </a:cxn>
                  <a:cxn ang="0">
                    <a:pos x="8" y="2"/>
                  </a:cxn>
                  <a:cxn ang="0">
                    <a:pos x="8" y="2"/>
                  </a:cxn>
                </a:cxnLst>
                <a:rect l="0" t="0" r="r" b="b"/>
                <a:pathLst>
                  <a:path w="12" h="11">
                    <a:moveTo>
                      <a:pt x="8" y="2"/>
                    </a:moveTo>
                    <a:lnTo>
                      <a:pt x="5" y="0"/>
                    </a:lnTo>
                    <a:lnTo>
                      <a:pt x="3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3" y="7"/>
                    </a:lnTo>
                    <a:lnTo>
                      <a:pt x="5" y="11"/>
                    </a:lnTo>
                    <a:lnTo>
                      <a:pt x="10" y="9"/>
                    </a:lnTo>
                    <a:lnTo>
                      <a:pt x="10" y="7"/>
                    </a:lnTo>
                    <a:lnTo>
                      <a:pt x="12" y="4"/>
                    </a:lnTo>
                    <a:lnTo>
                      <a:pt x="12" y="2"/>
                    </a:lnTo>
                    <a:lnTo>
                      <a:pt x="10" y="4"/>
                    </a:lnTo>
                    <a:lnTo>
                      <a:pt x="8" y="4"/>
                    </a:lnTo>
                    <a:lnTo>
                      <a:pt x="8" y="2"/>
                    </a:lnTo>
                    <a:lnTo>
                      <a:pt x="8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4" name="Freeform 750"/>
              <p:cNvSpPr>
                <a:spLocks/>
              </p:cNvSpPr>
              <p:nvPr/>
            </p:nvSpPr>
            <p:spPr bwMode="auto">
              <a:xfrm>
                <a:off x="3131" y="324"/>
                <a:ext cx="7" cy="14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7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2" y="12"/>
                  </a:cxn>
                  <a:cxn ang="0">
                    <a:pos x="7" y="9"/>
                  </a:cxn>
                  <a:cxn ang="0">
                    <a:pos x="7" y="7"/>
                  </a:cxn>
                  <a:cxn ang="0">
                    <a:pos x="4" y="4"/>
                  </a:cxn>
                  <a:cxn ang="0">
                    <a:pos x="4" y="2"/>
                  </a:cxn>
                  <a:cxn ang="0">
                    <a:pos x="7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7" h="14">
                    <a:moveTo>
                      <a:pt x="0" y="2"/>
                    </a:moveTo>
                    <a:lnTo>
                      <a:pt x="0" y="7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2" y="12"/>
                    </a:lnTo>
                    <a:lnTo>
                      <a:pt x="7" y="9"/>
                    </a:lnTo>
                    <a:lnTo>
                      <a:pt x="7" y="7"/>
                    </a:lnTo>
                    <a:lnTo>
                      <a:pt x="4" y="4"/>
                    </a:lnTo>
                    <a:lnTo>
                      <a:pt x="4" y="2"/>
                    </a:lnTo>
                    <a:lnTo>
                      <a:pt x="7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5" name="Freeform 751"/>
              <p:cNvSpPr>
                <a:spLocks/>
              </p:cNvSpPr>
              <p:nvPr/>
            </p:nvSpPr>
            <p:spPr bwMode="auto">
              <a:xfrm>
                <a:off x="3190" y="265"/>
                <a:ext cx="26" cy="16"/>
              </a:xfrm>
              <a:custGeom>
                <a:avLst/>
                <a:gdLst/>
                <a:ahLst/>
                <a:cxnLst>
                  <a:cxn ang="0">
                    <a:pos x="2" y="9"/>
                  </a:cxn>
                  <a:cxn ang="0">
                    <a:pos x="2" y="11"/>
                  </a:cxn>
                  <a:cxn ang="0">
                    <a:pos x="9" y="14"/>
                  </a:cxn>
                  <a:cxn ang="0">
                    <a:pos x="16" y="16"/>
                  </a:cxn>
                  <a:cxn ang="0">
                    <a:pos x="21" y="14"/>
                  </a:cxn>
                  <a:cxn ang="0">
                    <a:pos x="26" y="14"/>
                  </a:cxn>
                  <a:cxn ang="0">
                    <a:pos x="23" y="9"/>
                  </a:cxn>
                  <a:cxn ang="0">
                    <a:pos x="21" y="7"/>
                  </a:cxn>
                  <a:cxn ang="0">
                    <a:pos x="16" y="4"/>
                  </a:cxn>
                  <a:cxn ang="0">
                    <a:pos x="16" y="0"/>
                  </a:cxn>
                  <a:cxn ang="0">
                    <a:pos x="14" y="0"/>
                  </a:cxn>
                  <a:cxn ang="0">
                    <a:pos x="9" y="0"/>
                  </a:cxn>
                  <a:cxn ang="0">
                    <a:pos x="5" y="2"/>
                  </a:cxn>
                  <a:cxn ang="0">
                    <a:pos x="2" y="4"/>
                  </a:cxn>
                  <a:cxn ang="0">
                    <a:pos x="0" y="7"/>
                  </a:cxn>
                  <a:cxn ang="0">
                    <a:pos x="2" y="9"/>
                  </a:cxn>
                </a:cxnLst>
                <a:rect l="0" t="0" r="r" b="b"/>
                <a:pathLst>
                  <a:path w="26" h="16">
                    <a:moveTo>
                      <a:pt x="2" y="9"/>
                    </a:moveTo>
                    <a:lnTo>
                      <a:pt x="2" y="11"/>
                    </a:lnTo>
                    <a:lnTo>
                      <a:pt x="9" y="14"/>
                    </a:lnTo>
                    <a:lnTo>
                      <a:pt x="16" y="16"/>
                    </a:lnTo>
                    <a:lnTo>
                      <a:pt x="21" y="14"/>
                    </a:lnTo>
                    <a:lnTo>
                      <a:pt x="26" y="14"/>
                    </a:lnTo>
                    <a:lnTo>
                      <a:pt x="23" y="9"/>
                    </a:lnTo>
                    <a:lnTo>
                      <a:pt x="21" y="7"/>
                    </a:lnTo>
                    <a:lnTo>
                      <a:pt x="16" y="4"/>
                    </a:lnTo>
                    <a:lnTo>
                      <a:pt x="16" y="0"/>
                    </a:lnTo>
                    <a:lnTo>
                      <a:pt x="14" y="0"/>
                    </a:lnTo>
                    <a:lnTo>
                      <a:pt x="9" y="0"/>
                    </a:lnTo>
                    <a:lnTo>
                      <a:pt x="5" y="2"/>
                    </a:lnTo>
                    <a:lnTo>
                      <a:pt x="2" y="4"/>
                    </a:lnTo>
                    <a:lnTo>
                      <a:pt x="0" y="7"/>
                    </a:lnTo>
                    <a:lnTo>
                      <a:pt x="2" y="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6" name="Freeform 752"/>
              <p:cNvSpPr>
                <a:spLocks/>
              </p:cNvSpPr>
              <p:nvPr/>
            </p:nvSpPr>
            <p:spPr bwMode="auto">
              <a:xfrm>
                <a:off x="3206" y="236"/>
                <a:ext cx="31" cy="40"/>
              </a:xfrm>
              <a:custGeom>
                <a:avLst/>
                <a:gdLst/>
                <a:ahLst/>
                <a:cxnLst>
                  <a:cxn ang="0">
                    <a:pos x="3" y="26"/>
                  </a:cxn>
                  <a:cxn ang="0">
                    <a:pos x="5" y="29"/>
                  </a:cxn>
                  <a:cxn ang="0">
                    <a:pos x="5" y="31"/>
                  </a:cxn>
                  <a:cxn ang="0">
                    <a:pos x="10" y="33"/>
                  </a:cxn>
                  <a:cxn ang="0">
                    <a:pos x="12" y="36"/>
                  </a:cxn>
                  <a:cxn ang="0">
                    <a:pos x="12" y="38"/>
                  </a:cxn>
                  <a:cxn ang="0">
                    <a:pos x="15" y="40"/>
                  </a:cxn>
                  <a:cxn ang="0">
                    <a:pos x="22" y="36"/>
                  </a:cxn>
                  <a:cxn ang="0">
                    <a:pos x="22" y="33"/>
                  </a:cxn>
                  <a:cxn ang="0">
                    <a:pos x="22" y="31"/>
                  </a:cxn>
                  <a:cxn ang="0">
                    <a:pos x="24" y="33"/>
                  </a:cxn>
                  <a:cxn ang="0">
                    <a:pos x="26" y="26"/>
                  </a:cxn>
                  <a:cxn ang="0">
                    <a:pos x="31" y="22"/>
                  </a:cxn>
                  <a:cxn ang="0">
                    <a:pos x="29" y="14"/>
                  </a:cxn>
                  <a:cxn ang="0">
                    <a:pos x="26" y="12"/>
                  </a:cxn>
                  <a:cxn ang="0">
                    <a:pos x="26" y="5"/>
                  </a:cxn>
                  <a:cxn ang="0">
                    <a:pos x="24" y="3"/>
                  </a:cxn>
                  <a:cxn ang="0">
                    <a:pos x="22" y="0"/>
                  </a:cxn>
                  <a:cxn ang="0">
                    <a:pos x="17" y="3"/>
                  </a:cxn>
                  <a:cxn ang="0">
                    <a:pos x="19" y="5"/>
                  </a:cxn>
                  <a:cxn ang="0">
                    <a:pos x="19" y="7"/>
                  </a:cxn>
                  <a:cxn ang="0">
                    <a:pos x="19" y="10"/>
                  </a:cxn>
                  <a:cxn ang="0">
                    <a:pos x="17" y="10"/>
                  </a:cxn>
                  <a:cxn ang="0">
                    <a:pos x="12" y="12"/>
                  </a:cxn>
                  <a:cxn ang="0">
                    <a:pos x="12" y="14"/>
                  </a:cxn>
                  <a:cxn ang="0">
                    <a:pos x="12" y="17"/>
                  </a:cxn>
                  <a:cxn ang="0">
                    <a:pos x="10" y="14"/>
                  </a:cxn>
                  <a:cxn ang="0">
                    <a:pos x="7" y="17"/>
                  </a:cxn>
                  <a:cxn ang="0">
                    <a:pos x="3" y="24"/>
                  </a:cxn>
                  <a:cxn ang="0">
                    <a:pos x="3" y="26"/>
                  </a:cxn>
                  <a:cxn ang="0">
                    <a:pos x="0" y="26"/>
                  </a:cxn>
                  <a:cxn ang="0">
                    <a:pos x="0" y="26"/>
                  </a:cxn>
                  <a:cxn ang="0">
                    <a:pos x="3" y="26"/>
                  </a:cxn>
                </a:cxnLst>
                <a:rect l="0" t="0" r="r" b="b"/>
                <a:pathLst>
                  <a:path w="31" h="40">
                    <a:moveTo>
                      <a:pt x="3" y="26"/>
                    </a:moveTo>
                    <a:lnTo>
                      <a:pt x="5" y="29"/>
                    </a:lnTo>
                    <a:lnTo>
                      <a:pt x="5" y="31"/>
                    </a:lnTo>
                    <a:lnTo>
                      <a:pt x="10" y="33"/>
                    </a:lnTo>
                    <a:lnTo>
                      <a:pt x="12" y="36"/>
                    </a:lnTo>
                    <a:lnTo>
                      <a:pt x="12" y="38"/>
                    </a:lnTo>
                    <a:lnTo>
                      <a:pt x="15" y="40"/>
                    </a:lnTo>
                    <a:lnTo>
                      <a:pt x="22" y="36"/>
                    </a:lnTo>
                    <a:lnTo>
                      <a:pt x="22" y="33"/>
                    </a:lnTo>
                    <a:lnTo>
                      <a:pt x="22" y="31"/>
                    </a:lnTo>
                    <a:lnTo>
                      <a:pt x="24" y="33"/>
                    </a:lnTo>
                    <a:lnTo>
                      <a:pt x="26" y="26"/>
                    </a:lnTo>
                    <a:lnTo>
                      <a:pt x="31" y="22"/>
                    </a:lnTo>
                    <a:lnTo>
                      <a:pt x="29" y="14"/>
                    </a:lnTo>
                    <a:lnTo>
                      <a:pt x="26" y="12"/>
                    </a:lnTo>
                    <a:lnTo>
                      <a:pt x="26" y="5"/>
                    </a:lnTo>
                    <a:lnTo>
                      <a:pt x="24" y="3"/>
                    </a:lnTo>
                    <a:lnTo>
                      <a:pt x="22" y="0"/>
                    </a:lnTo>
                    <a:lnTo>
                      <a:pt x="17" y="3"/>
                    </a:lnTo>
                    <a:lnTo>
                      <a:pt x="19" y="5"/>
                    </a:lnTo>
                    <a:lnTo>
                      <a:pt x="19" y="7"/>
                    </a:lnTo>
                    <a:lnTo>
                      <a:pt x="19" y="10"/>
                    </a:lnTo>
                    <a:lnTo>
                      <a:pt x="17" y="10"/>
                    </a:lnTo>
                    <a:lnTo>
                      <a:pt x="12" y="12"/>
                    </a:lnTo>
                    <a:lnTo>
                      <a:pt x="12" y="14"/>
                    </a:lnTo>
                    <a:lnTo>
                      <a:pt x="12" y="17"/>
                    </a:lnTo>
                    <a:lnTo>
                      <a:pt x="10" y="14"/>
                    </a:lnTo>
                    <a:lnTo>
                      <a:pt x="7" y="17"/>
                    </a:lnTo>
                    <a:lnTo>
                      <a:pt x="3" y="24"/>
                    </a:lnTo>
                    <a:lnTo>
                      <a:pt x="3" y="26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3" y="26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7" name="Freeform 753"/>
              <p:cNvSpPr>
                <a:spLocks/>
              </p:cNvSpPr>
              <p:nvPr/>
            </p:nvSpPr>
            <p:spPr bwMode="auto">
              <a:xfrm>
                <a:off x="3232" y="222"/>
                <a:ext cx="19" cy="26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5"/>
                  </a:cxn>
                  <a:cxn ang="0">
                    <a:pos x="0" y="7"/>
                  </a:cxn>
                  <a:cxn ang="0">
                    <a:pos x="3" y="9"/>
                  </a:cxn>
                  <a:cxn ang="0">
                    <a:pos x="0" y="12"/>
                  </a:cxn>
                  <a:cxn ang="0">
                    <a:pos x="3" y="14"/>
                  </a:cxn>
                  <a:cxn ang="0">
                    <a:pos x="3" y="17"/>
                  </a:cxn>
                  <a:cxn ang="0">
                    <a:pos x="5" y="21"/>
                  </a:cxn>
                  <a:cxn ang="0">
                    <a:pos x="7" y="26"/>
                  </a:cxn>
                  <a:cxn ang="0">
                    <a:pos x="10" y="26"/>
                  </a:cxn>
                  <a:cxn ang="0">
                    <a:pos x="12" y="26"/>
                  </a:cxn>
                  <a:cxn ang="0">
                    <a:pos x="17" y="24"/>
                  </a:cxn>
                  <a:cxn ang="0">
                    <a:pos x="17" y="19"/>
                  </a:cxn>
                  <a:cxn ang="0">
                    <a:pos x="19" y="14"/>
                  </a:cxn>
                  <a:cxn ang="0">
                    <a:pos x="19" y="9"/>
                  </a:cxn>
                  <a:cxn ang="0">
                    <a:pos x="15" y="5"/>
                  </a:cxn>
                  <a:cxn ang="0">
                    <a:pos x="12" y="5"/>
                  </a:cxn>
                  <a:cxn ang="0">
                    <a:pos x="7" y="5"/>
                  </a:cxn>
                  <a:cxn ang="0">
                    <a:pos x="7" y="2"/>
                  </a:cxn>
                  <a:cxn ang="0">
                    <a:pos x="5" y="0"/>
                  </a:cxn>
                  <a:cxn ang="0">
                    <a:pos x="0" y="0"/>
                  </a:cxn>
                  <a:cxn ang="0">
                    <a:pos x="0" y="2"/>
                  </a:cxn>
                </a:cxnLst>
                <a:rect l="0" t="0" r="r" b="b"/>
                <a:pathLst>
                  <a:path w="19" h="26">
                    <a:moveTo>
                      <a:pt x="0" y="2"/>
                    </a:moveTo>
                    <a:lnTo>
                      <a:pt x="0" y="5"/>
                    </a:lnTo>
                    <a:lnTo>
                      <a:pt x="0" y="7"/>
                    </a:lnTo>
                    <a:lnTo>
                      <a:pt x="3" y="9"/>
                    </a:lnTo>
                    <a:lnTo>
                      <a:pt x="0" y="12"/>
                    </a:lnTo>
                    <a:lnTo>
                      <a:pt x="3" y="14"/>
                    </a:lnTo>
                    <a:lnTo>
                      <a:pt x="3" y="17"/>
                    </a:lnTo>
                    <a:lnTo>
                      <a:pt x="5" y="21"/>
                    </a:lnTo>
                    <a:lnTo>
                      <a:pt x="7" y="26"/>
                    </a:lnTo>
                    <a:lnTo>
                      <a:pt x="10" y="26"/>
                    </a:lnTo>
                    <a:lnTo>
                      <a:pt x="12" y="26"/>
                    </a:lnTo>
                    <a:lnTo>
                      <a:pt x="17" y="24"/>
                    </a:lnTo>
                    <a:lnTo>
                      <a:pt x="17" y="19"/>
                    </a:lnTo>
                    <a:lnTo>
                      <a:pt x="19" y="14"/>
                    </a:lnTo>
                    <a:lnTo>
                      <a:pt x="19" y="9"/>
                    </a:lnTo>
                    <a:lnTo>
                      <a:pt x="15" y="5"/>
                    </a:lnTo>
                    <a:lnTo>
                      <a:pt x="12" y="5"/>
                    </a:lnTo>
                    <a:lnTo>
                      <a:pt x="7" y="5"/>
                    </a:lnTo>
                    <a:lnTo>
                      <a:pt x="7" y="2"/>
                    </a:lnTo>
                    <a:lnTo>
                      <a:pt x="5" y="0"/>
                    </a:lnTo>
                    <a:lnTo>
                      <a:pt x="0" y="0"/>
                    </a:lnTo>
                    <a:lnTo>
                      <a:pt x="0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8" name="Freeform 754"/>
              <p:cNvSpPr>
                <a:spLocks/>
              </p:cNvSpPr>
              <p:nvPr/>
            </p:nvSpPr>
            <p:spPr bwMode="auto">
              <a:xfrm>
                <a:off x="3173" y="213"/>
                <a:ext cx="52" cy="45"/>
              </a:xfrm>
              <a:custGeom>
                <a:avLst/>
                <a:gdLst/>
                <a:ahLst/>
                <a:cxnLst>
                  <a:cxn ang="0">
                    <a:pos x="0" y="30"/>
                  </a:cxn>
                  <a:cxn ang="0">
                    <a:pos x="3" y="33"/>
                  </a:cxn>
                  <a:cxn ang="0">
                    <a:pos x="7" y="35"/>
                  </a:cxn>
                  <a:cxn ang="0">
                    <a:pos x="12" y="33"/>
                  </a:cxn>
                  <a:cxn ang="0">
                    <a:pos x="12" y="37"/>
                  </a:cxn>
                  <a:cxn ang="0">
                    <a:pos x="10" y="42"/>
                  </a:cxn>
                  <a:cxn ang="0">
                    <a:pos x="10" y="45"/>
                  </a:cxn>
                  <a:cxn ang="0">
                    <a:pos x="14" y="42"/>
                  </a:cxn>
                  <a:cxn ang="0">
                    <a:pos x="19" y="45"/>
                  </a:cxn>
                  <a:cxn ang="0">
                    <a:pos x="26" y="42"/>
                  </a:cxn>
                  <a:cxn ang="0">
                    <a:pos x="26" y="37"/>
                  </a:cxn>
                  <a:cxn ang="0">
                    <a:pos x="33" y="40"/>
                  </a:cxn>
                  <a:cxn ang="0">
                    <a:pos x="36" y="35"/>
                  </a:cxn>
                  <a:cxn ang="0">
                    <a:pos x="40" y="30"/>
                  </a:cxn>
                  <a:cxn ang="0">
                    <a:pos x="43" y="23"/>
                  </a:cxn>
                  <a:cxn ang="0">
                    <a:pos x="45" y="18"/>
                  </a:cxn>
                  <a:cxn ang="0">
                    <a:pos x="50" y="14"/>
                  </a:cxn>
                  <a:cxn ang="0">
                    <a:pos x="52" y="4"/>
                  </a:cxn>
                  <a:cxn ang="0">
                    <a:pos x="48" y="0"/>
                  </a:cxn>
                  <a:cxn ang="0">
                    <a:pos x="45" y="2"/>
                  </a:cxn>
                  <a:cxn ang="0">
                    <a:pos x="43" y="7"/>
                  </a:cxn>
                  <a:cxn ang="0">
                    <a:pos x="43" y="7"/>
                  </a:cxn>
                  <a:cxn ang="0">
                    <a:pos x="36" y="9"/>
                  </a:cxn>
                  <a:cxn ang="0">
                    <a:pos x="40" y="14"/>
                  </a:cxn>
                  <a:cxn ang="0">
                    <a:pos x="36" y="18"/>
                  </a:cxn>
                  <a:cxn ang="0">
                    <a:pos x="33" y="18"/>
                  </a:cxn>
                  <a:cxn ang="0">
                    <a:pos x="31" y="16"/>
                  </a:cxn>
                  <a:cxn ang="0">
                    <a:pos x="29" y="11"/>
                  </a:cxn>
                  <a:cxn ang="0">
                    <a:pos x="26" y="16"/>
                  </a:cxn>
                  <a:cxn ang="0">
                    <a:pos x="29" y="21"/>
                  </a:cxn>
                  <a:cxn ang="0">
                    <a:pos x="29" y="26"/>
                  </a:cxn>
                  <a:cxn ang="0">
                    <a:pos x="22" y="28"/>
                  </a:cxn>
                  <a:cxn ang="0">
                    <a:pos x="24" y="23"/>
                  </a:cxn>
                  <a:cxn ang="0">
                    <a:pos x="24" y="21"/>
                  </a:cxn>
                  <a:cxn ang="0">
                    <a:pos x="19" y="21"/>
                  </a:cxn>
                  <a:cxn ang="0">
                    <a:pos x="14" y="21"/>
                  </a:cxn>
                  <a:cxn ang="0">
                    <a:pos x="17" y="28"/>
                  </a:cxn>
                  <a:cxn ang="0">
                    <a:pos x="12" y="28"/>
                  </a:cxn>
                  <a:cxn ang="0">
                    <a:pos x="7" y="28"/>
                  </a:cxn>
                  <a:cxn ang="0">
                    <a:pos x="3" y="26"/>
                  </a:cxn>
                </a:cxnLst>
                <a:rect l="0" t="0" r="r" b="b"/>
                <a:pathLst>
                  <a:path w="52" h="45">
                    <a:moveTo>
                      <a:pt x="0" y="28"/>
                    </a:moveTo>
                    <a:lnTo>
                      <a:pt x="0" y="30"/>
                    </a:lnTo>
                    <a:lnTo>
                      <a:pt x="3" y="30"/>
                    </a:lnTo>
                    <a:lnTo>
                      <a:pt x="3" y="33"/>
                    </a:lnTo>
                    <a:lnTo>
                      <a:pt x="5" y="35"/>
                    </a:lnTo>
                    <a:lnTo>
                      <a:pt x="7" y="35"/>
                    </a:lnTo>
                    <a:lnTo>
                      <a:pt x="10" y="33"/>
                    </a:lnTo>
                    <a:lnTo>
                      <a:pt x="12" y="33"/>
                    </a:lnTo>
                    <a:lnTo>
                      <a:pt x="14" y="33"/>
                    </a:lnTo>
                    <a:lnTo>
                      <a:pt x="12" y="37"/>
                    </a:lnTo>
                    <a:lnTo>
                      <a:pt x="12" y="40"/>
                    </a:lnTo>
                    <a:lnTo>
                      <a:pt x="10" y="42"/>
                    </a:lnTo>
                    <a:lnTo>
                      <a:pt x="10" y="42"/>
                    </a:lnTo>
                    <a:lnTo>
                      <a:pt x="10" y="45"/>
                    </a:lnTo>
                    <a:lnTo>
                      <a:pt x="14" y="45"/>
                    </a:lnTo>
                    <a:lnTo>
                      <a:pt x="14" y="42"/>
                    </a:lnTo>
                    <a:lnTo>
                      <a:pt x="17" y="42"/>
                    </a:lnTo>
                    <a:lnTo>
                      <a:pt x="19" y="45"/>
                    </a:lnTo>
                    <a:lnTo>
                      <a:pt x="24" y="42"/>
                    </a:lnTo>
                    <a:lnTo>
                      <a:pt x="26" y="42"/>
                    </a:lnTo>
                    <a:lnTo>
                      <a:pt x="24" y="37"/>
                    </a:lnTo>
                    <a:lnTo>
                      <a:pt x="26" y="37"/>
                    </a:lnTo>
                    <a:lnTo>
                      <a:pt x="29" y="42"/>
                    </a:lnTo>
                    <a:lnTo>
                      <a:pt x="33" y="40"/>
                    </a:lnTo>
                    <a:lnTo>
                      <a:pt x="36" y="37"/>
                    </a:lnTo>
                    <a:lnTo>
                      <a:pt x="36" y="35"/>
                    </a:lnTo>
                    <a:lnTo>
                      <a:pt x="38" y="33"/>
                    </a:lnTo>
                    <a:lnTo>
                      <a:pt x="40" y="30"/>
                    </a:lnTo>
                    <a:lnTo>
                      <a:pt x="43" y="28"/>
                    </a:lnTo>
                    <a:lnTo>
                      <a:pt x="43" y="23"/>
                    </a:lnTo>
                    <a:lnTo>
                      <a:pt x="43" y="21"/>
                    </a:lnTo>
                    <a:lnTo>
                      <a:pt x="45" y="18"/>
                    </a:lnTo>
                    <a:lnTo>
                      <a:pt x="48" y="16"/>
                    </a:lnTo>
                    <a:lnTo>
                      <a:pt x="50" y="14"/>
                    </a:lnTo>
                    <a:lnTo>
                      <a:pt x="52" y="9"/>
                    </a:lnTo>
                    <a:lnTo>
                      <a:pt x="52" y="4"/>
                    </a:lnTo>
                    <a:lnTo>
                      <a:pt x="50" y="2"/>
                    </a:lnTo>
                    <a:lnTo>
                      <a:pt x="48" y="0"/>
                    </a:lnTo>
                    <a:lnTo>
                      <a:pt x="45" y="0"/>
                    </a:lnTo>
                    <a:lnTo>
                      <a:pt x="45" y="2"/>
                    </a:lnTo>
                    <a:lnTo>
                      <a:pt x="45" y="4"/>
                    </a:lnTo>
                    <a:lnTo>
                      <a:pt x="43" y="7"/>
                    </a:lnTo>
                    <a:lnTo>
                      <a:pt x="40" y="4"/>
                    </a:lnTo>
                    <a:lnTo>
                      <a:pt x="43" y="7"/>
                    </a:lnTo>
                    <a:lnTo>
                      <a:pt x="38" y="4"/>
                    </a:lnTo>
                    <a:lnTo>
                      <a:pt x="36" y="9"/>
                    </a:lnTo>
                    <a:lnTo>
                      <a:pt x="38" y="11"/>
                    </a:lnTo>
                    <a:lnTo>
                      <a:pt x="40" y="14"/>
                    </a:lnTo>
                    <a:lnTo>
                      <a:pt x="38" y="16"/>
                    </a:lnTo>
                    <a:lnTo>
                      <a:pt x="36" y="18"/>
                    </a:lnTo>
                    <a:lnTo>
                      <a:pt x="33" y="21"/>
                    </a:lnTo>
                    <a:lnTo>
                      <a:pt x="33" y="18"/>
                    </a:lnTo>
                    <a:lnTo>
                      <a:pt x="33" y="16"/>
                    </a:lnTo>
                    <a:lnTo>
                      <a:pt x="31" y="16"/>
                    </a:lnTo>
                    <a:lnTo>
                      <a:pt x="29" y="14"/>
                    </a:lnTo>
                    <a:lnTo>
                      <a:pt x="29" y="11"/>
                    </a:lnTo>
                    <a:lnTo>
                      <a:pt x="26" y="14"/>
                    </a:lnTo>
                    <a:lnTo>
                      <a:pt x="26" y="16"/>
                    </a:lnTo>
                    <a:lnTo>
                      <a:pt x="26" y="18"/>
                    </a:lnTo>
                    <a:lnTo>
                      <a:pt x="29" y="21"/>
                    </a:lnTo>
                    <a:lnTo>
                      <a:pt x="29" y="23"/>
                    </a:lnTo>
                    <a:lnTo>
                      <a:pt x="29" y="26"/>
                    </a:lnTo>
                    <a:lnTo>
                      <a:pt x="26" y="26"/>
                    </a:lnTo>
                    <a:lnTo>
                      <a:pt x="22" y="28"/>
                    </a:lnTo>
                    <a:lnTo>
                      <a:pt x="22" y="26"/>
                    </a:lnTo>
                    <a:lnTo>
                      <a:pt x="24" y="23"/>
                    </a:lnTo>
                    <a:lnTo>
                      <a:pt x="24" y="21"/>
                    </a:lnTo>
                    <a:lnTo>
                      <a:pt x="24" y="21"/>
                    </a:lnTo>
                    <a:lnTo>
                      <a:pt x="22" y="18"/>
                    </a:lnTo>
                    <a:lnTo>
                      <a:pt x="19" y="21"/>
                    </a:lnTo>
                    <a:lnTo>
                      <a:pt x="17" y="18"/>
                    </a:lnTo>
                    <a:lnTo>
                      <a:pt x="14" y="21"/>
                    </a:lnTo>
                    <a:lnTo>
                      <a:pt x="17" y="26"/>
                    </a:lnTo>
                    <a:lnTo>
                      <a:pt x="17" y="28"/>
                    </a:lnTo>
                    <a:lnTo>
                      <a:pt x="12" y="26"/>
                    </a:lnTo>
                    <a:lnTo>
                      <a:pt x="12" y="28"/>
                    </a:lnTo>
                    <a:lnTo>
                      <a:pt x="10" y="30"/>
                    </a:lnTo>
                    <a:lnTo>
                      <a:pt x="7" y="28"/>
                    </a:lnTo>
                    <a:lnTo>
                      <a:pt x="3" y="28"/>
                    </a:lnTo>
                    <a:lnTo>
                      <a:pt x="3" y="26"/>
                    </a:lnTo>
                    <a:lnTo>
                      <a:pt x="0" y="2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79" name="Freeform 755"/>
              <p:cNvSpPr>
                <a:spLocks/>
              </p:cNvSpPr>
              <p:nvPr/>
            </p:nvSpPr>
            <p:spPr bwMode="auto">
              <a:xfrm>
                <a:off x="3235" y="187"/>
                <a:ext cx="14" cy="18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2" y="0"/>
                  </a:cxn>
                  <a:cxn ang="0">
                    <a:pos x="2" y="4"/>
                  </a:cxn>
                  <a:cxn ang="0">
                    <a:pos x="2" y="7"/>
                  </a:cxn>
                  <a:cxn ang="0">
                    <a:pos x="0" y="9"/>
                  </a:cxn>
                  <a:cxn ang="0">
                    <a:pos x="2" y="11"/>
                  </a:cxn>
                  <a:cxn ang="0">
                    <a:pos x="4" y="11"/>
                  </a:cxn>
                  <a:cxn ang="0">
                    <a:pos x="2" y="14"/>
                  </a:cxn>
                  <a:cxn ang="0">
                    <a:pos x="4" y="16"/>
                  </a:cxn>
                  <a:cxn ang="0">
                    <a:pos x="7" y="18"/>
                  </a:cxn>
                  <a:cxn ang="0">
                    <a:pos x="9" y="18"/>
                  </a:cxn>
                  <a:cxn ang="0">
                    <a:pos x="14" y="14"/>
                  </a:cxn>
                  <a:cxn ang="0">
                    <a:pos x="14" y="11"/>
                  </a:cxn>
                  <a:cxn ang="0">
                    <a:pos x="12" y="11"/>
                  </a:cxn>
                  <a:cxn ang="0">
                    <a:pos x="9" y="11"/>
                  </a:cxn>
                  <a:cxn ang="0">
                    <a:pos x="12" y="9"/>
                  </a:cxn>
                  <a:cxn ang="0">
                    <a:pos x="9" y="9"/>
                  </a:cxn>
                  <a:cxn ang="0">
                    <a:pos x="7" y="7"/>
                  </a:cxn>
                  <a:cxn ang="0">
                    <a:pos x="7" y="4"/>
                  </a:cxn>
                  <a:cxn ang="0">
                    <a:pos x="9" y="2"/>
                  </a:cxn>
                  <a:cxn ang="0">
                    <a:pos x="7" y="2"/>
                  </a:cxn>
                  <a:cxn ang="0">
                    <a:pos x="9" y="0"/>
                  </a:cxn>
                  <a:cxn ang="0">
                    <a:pos x="7" y="0"/>
                  </a:cxn>
                  <a:cxn ang="0">
                    <a:pos x="4" y="0"/>
                  </a:cxn>
                </a:cxnLst>
                <a:rect l="0" t="0" r="r" b="b"/>
                <a:pathLst>
                  <a:path w="14" h="18">
                    <a:moveTo>
                      <a:pt x="4" y="0"/>
                    </a:moveTo>
                    <a:lnTo>
                      <a:pt x="2" y="0"/>
                    </a:lnTo>
                    <a:lnTo>
                      <a:pt x="2" y="4"/>
                    </a:lnTo>
                    <a:lnTo>
                      <a:pt x="2" y="7"/>
                    </a:lnTo>
                    <a:lnTo>
                      <a:pt x="0" y="9"/>
                    </a:lnTo>
                    <a:lnTo>
                      <a:pt x="2" y="11"/>
                    </a:lnTo>
                    <a:lnTo>
                      <a:pt x="4" y="11"/>
                    </a:lnTo>
                    <a:lnTo>
                      <a:pt x="2" y="14"/>
                    </a:lnTo>
                    <a:lnTo>
                      <a:pt x="4" y="16"/>
                    </a:lnTo>
                    <a:lnTo>
                      <a:pt x="7" y="18"/>
                    </a:lnTo>
                    <a:lnTo>
                      <a:pt x="9" y="18"/>
                    </a:lnTo>
                    <a:lnTo>
                      <a:pt x="14" y="14"/>
                    </a:lnTo>
                    <a:lnTo>
                      <a:pt x="14" y="11"/>
                    </a:lnTo>
                    <a:lnTo>
                      <a:pt x="12" y="11"/>
                    </a:lnTo>
                    <a:lnTo>
                      <a:pt x="9" y="11"/>
                    </a:lnTo>
                    <a:lnTo>
                      <a:pt x="12" y="9"/>
                    </a:lnTo>
                    <a:lnTo>
                      <a:pt x="9" y="9"/>
                    </a:lnTo>
                    <a:lnTo>
                      <a:pt x="7" y="7"/>
                    </a:lnTo>
                    <a:lnTo>
                      <a:pt x="7" y="4"/>
                    </a:lnTo>
                    <a:lnTo>
                      <a:pt x="9" y="2"/>
                    </a:lnTo>
                    <a:lnTo>
                      <a:pt x="7" y="2"/>
                    </a:lnTo>
                    <a:lnTo>
                      <a:pt x="9" y="0"/>
                    </a:lnTo>
                    <a:lnTo>
                      <a:pt x="7" y="0"/>
                    </a:lnTo>
                    <a:lnTo>
                      <a:pt x="4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0" name="Freeform 756"/>
              <p:cNvSpPr>
                <a:spLocks/>
              </p:cNvSpPr>
              <p:nvPr/>
            </p:nvSpPr>
            <p:spPr bwMode="auto">
              <a:xfrm>
                <a:off x="3282" y="168"/>
                <a:ext cx="36" cy="26"/>
              </a:xfrm>
              <a:custGeom>
                <a:avLst/>
                <a:gdLst/>
                <a:ahLst/>
                <a:cxnLst>
                  <a:cxn ang="0">
                    <a:pos x="12" y="2"/>
                  </a:cxn>
                  <a:cxn ang="0">
                    <a:pos x="10" y="2"/>
                  </a:cxn>
                  <a:cxn ang="0">
                    <a:pos x="10" y="4"/>
                  </a:cxn>
                  <a:cxn ang="0">
                    <a:pos x="12" y="7"/>
                  </a:cxn>
                  <a:cxn ang="0">
                    <a:pos x="12" y="7"/>
                  </a:cxn>
                  <a:cxn ang="0">
                    <a:pos x="10" y="7"/>
                  </a:cxn>
                  <a:cxn ang="0">
                    <a:pos x="7" y="7"/>
                  </a:cxn>
                  <a:cxn ang="0">
                    <a:pos x="5" y="9"/>
                  </a:cxn>
                  <a:cxn ang="0">
                    <a:pos x="0" y="9"/>
                  </a:cxn>
                  <a:cxn ang="0">
                    <a:pos x="2" y="11"/>
                  </a:cxn>
                  <a:cxn ang="0">
                    <a:pos x="0" y="14"/>
                  </a:cxn>
                  <a:cxn ang="0">
                    <a:pos x="0" y="19"/>
                  </a:cxn>
                  <a:cxn ang="0">
                    <a:pos x="2" y="19"/>
                  </a:cxn>
                  <a:cxn ang="0">
                    <a:pos x="7" y="16"/>
                  </a:cxn>
                  <a:cxn ang="0">
                    <a:pos x="10" y="16"/>
                  </a:cxn>
                  <a:cxn ang="0">
                    <a:pos x="10" y="19"/>
                  </a:cxn>
                  <a:cxn ang="0">
                    <a:pos x="7" y="21"/>
                  </a:cxn>
                  <a:cxn ang="0">
                    <a:pos x="10" y="23"/>
                  </a:cxn>
                  <a:cxn ang="0">
                    <a:pos x="14" y="26"/>
                  </a:cxn>
                  <a:cxn ang="0">
                    <a:pos x="19" y="23"/>
                  </a:cxn>
                  <a:cxn ang="0">
                    <a:pos x="19" y="21"/>
                  </a:cxn>
                  <a:cxn ang="0">
                    <a:pos x="21" y="21"/>
                  </a:cxn>
                  <a:cxn ang="0">
                    <a:pos x="26" y="21"/>
                  </a:cxn>
                  <a:cxn ang="0">
                    <a:pos x="28" y="19"/>
                  </a:cxn>
                  <a:cxn ang="0">
                    <a:pos x="33" y="14"/>
                  </a:cxn>
                  <a:cxn ang="0">
                    <a:pos x="36" y="14"/>
                  </a:cxn>
                  <a:cxn ang="0">
                    <a:pos x="36" y="9"/>
                  </a:cxn>
                  <a:cxn ang="0">
                    <a:pos x="33" y="11"/>
                  </a:cxn>
                  <a:cxn ang="0">
                    <a:pos x="31" y="11"/>
                  </a:cxn>
                  <a:cxn ang="0">
                    <a:pos x="31" y="14"/>
                  </a:cxn>
                  <a:cxn ang="0">
                    <a:pos x="28" y="14"/>
                  </a:cxn>
                  <a:cxn ang="0">
                    <a:pos x="24" y="11"/>
                  </a:cxn>
                  <a:cxn ang="0">
                    <a:pos x="21" y="9"/>
                  </a:cxn>
                  <a:cxn ang="0">
                    <a:pos x="26" y="7"/>
                  </a:cxn>
                  <a:cxn ang="0">
                    <a:pos x="26" y="4"/>
                  </a:cxn>
                  <a:cxn ang="0">
                    <a:pos x="24" y="2"/>
                  </a:cxn>
                  <a:cxn ang="0">
                    <a:pos x="24" y="4"/>
                  </a:cxn>
                  <a:cxn ang="0">
                    <a:pos x="21" y="4"/>
                  </a:cxn>
                  <a:cxn ang="0">
                    <a:pos x="19" y="7"/>
                  </a:cxn>
                  <a:cxn ang="0">
                    <a:pos x="17" y="7"/>
                  </a:cxn>
                  <a:cxn ang="0">
                    <a:pos x="19" y="2"/>
                  </a:cxn>
                  <a:cxn ang="0">
                    <a:pos x="17" y="0"/>
                  </a:cxn>
                  <a:cxn ang="0">
                    <a:pos x="17" y="2"/>
                  </a:cxn>
                  <a:cxn ang="0">
                    <a:pos x="14" y="2"/>
                  </a:cxn>
                  <a:cxn ang="0">
                    <a:pos x="12" y="0"/>
                  </a:cxn>
                  <a:cxn ang="0">
                    <a:pos x="12" y="2"/>
                  </a:cxn>
                </a:cxnLst>
                <a:rect l="0" t="0" r="r" b="b"/>
                <a:pathLst>
                  <a:path w="36" h="26">
                    <a:moveTo>
                      <a:pt x="12" y="2"/>
                    </a:moveTo>
                    <a:lnTo>
                      <a:pt x="10" y="2"/>
                    </a:lnTo>
                    <a:lnTo>
                      <a:pt x="10" y="4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0" y="7"/>
                    </a:lnTo>
                    <a:lnTo>
                      <a:pt x="7" y="7"/>
                    </a:lnTo>
                    <a:lnTo>
                      <a:pt x="5" y="9"/>
                    </a:lnTo>
                    <a:lnTo>
                      <a:pt x="0" y="9"/>
                    </a:lnTo>
                    <a:lnTo>
                      <a:pt x="2" y="11"/>
                    </a:lnTo>
                    <a:lnTo>
                      <a:pt x="0" y="14"/>
                    </a:lnTo>
                    <a:lnTo>
                      <a:pt x="0" y="19"/>
                    </a:lnTo>
                    <a:lnTo>
                      <a:pt x="2" y="19"/>
                    </a:lnTo>
                    <a:lnTo>
                      <a:pt x="7" y="16"/>
                    </a:lnTo>
                    <a:lnTo>
                      <a:pt x="10" y="16"/>
                    </a:lnTo>
                    <a:lnTo>
                      <a:pt x="10" y="19"/>
                    </a:lnTo>
                    <a:lnTo>
                      <a:pt x="7" y="21"/>
                    </a:lnTo>
                    <a:lnTo>
                      <a:pt x="10" y="23"/>
                    </a:lnTo>
                    <a:lnTo>
                      <a:pt x="14" y="26"/>
                    </a:lnTo>
                    <a:lnTo>
                      <a:pt x="19" y="23"/>
                    </a:lnTo>
                    <a:lnTo>
                      <a:pt x="19" y="21"/>
                    </a:lnTo>
                    <a:lnTo>
                      <a:pt x="21" y="21"/>
                    </a:lnTo>
                    <a:lnTo>
                      <a:pt x="26" y="21"/>
                    </a:lnTo>
                    <a:lnTo>
                      <a:pt x="28" y="19"/>
                    </a:lnTo>
                    <a:lnTo>
                      <a:pt x="33" y="14"/>
                    </a:lnTo>
                    <a:lnTo>
                      <a:pt x="36" y="14"/>
                    </a:lnTo>
                    <a:lnTo>
                      <a:pt x="36" y="9"/>
                    </a:lnTo>
                    <a:lnTo>
                      <a:pt x="33" y="11"/>
                    </a:lnTo>
                    <a:lnTo>
                      <a:pt x="31" y="11"/>
                    </a:lnTo>
                    <a:lnTo>
                      <a:pt x="31" y="14"/>
                    </a:lnTo>
                    <a:lnTo>
                      <a:pt x="28" y="14"/>
                    </a:lnTo>
                    <a:lnTo>
                      <a:pt x="24" y="11"/>
                    </a:lnTo>
                    <a:lnTo>
                      <a:pt x="21" y="9"/>
                    </a:lnTo>
                    <a:lnTo>
                      <a:pt x="26" y="7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4" y="4"/>
                    </a:lnTo>
                    <a:lnTo>
                      <a:pt x="21" y="4"/>
                    </a:lnTo>
                    <a:lnTo>
                      <a:pt x="19" y="7"/>
                    </a:lnTo>
                    <a:lnTo>
                      <a:pt x="17" y="7"/>
                    </a:lnTo>
                    <a:lnTo>
                      <a:pt x="19" y="2"/>
                    </a:lnTo>
                    <a:lnTo>
                      <a:pt x="17" y="0"/>
                    </a:lnTo>
                    <a:lnTo>
                      <a:pt x="17" y="2"/>
                    </a:lnTo>
                    <a:lnTo>
                      <a:pt x="14" y="2"/>
                    </a:lnTo>
                    <a:lnTo>
                      <a:pt x="12" y="0"/>
                    </a:lnTo>
                    <a:lnTo>
                      <a:pt x="12" y="2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1" name="Freeform 757"/>
              <p:cNvSpPr>
                <a:spLocks/>
              </p:cNvSpPr>
              <p:nvPr/>
            </p:nvSpPr>
            <p:spPr bwMode="auto">
              <a:xfrm>
                <a:off x="3464" y="272"/>
                <a:ext cx="14" cy="16"/>
              </a:xfrm>
              <a:custGeom>
                <a:avLst/>
                <a:gdLst/>
                <a:ahLst/>
                <a:cxnLst>
                  <a:cxn ang="0">
                    <a:pos x="5" y="4"/>
                  </a:cxn>
                  <a:cxn ang="0">
                    <a:pos x="3" y="9"/>
                  </a:cxn>
                  <a:cxn ang="0">
                    <a:pos x="3" y="12"/>
                  </a:cxn>
                  <a:cxn ang="0">
                    <a:pos x="0" y="14"/>
                  </a:cxn>
                  <a:cxn ang="0">
                    <a:pos x="3" y="16"/>
                  </a:cxn>
                  <a:cxn ang="0">
                    <a:pos x="7" y="14"/>
                  </a:cxn>
                  <a:cxn ang="0">
                    <a:pos x="10" y="12"/>
                  </a:cxn>
                  <a:cxn ang="0">
                    <a:pos x="12" y="9"/>
                  </a:cxn>
                  <a:cxn ang="0">
                    <a:pos x="14" y="7"/>
                  </a:cxn>
                  <a:cxn ang="0">
                    <a:pos x="12" y="7"/>
                  </a:cxn>
                  <a:cxn ang="0">
                    <a:pos x="10" y="4"/>
                  </a:cxn>
                  <a:cxn ang="0">
                    <a:pos x="7" y="2"/>
                  </a:cxn>
                  <a:cxn ang="0">
                    <a:pos x="5" y="0"/>
                  </a:cxn>
                  <a:cxn ang="0">
                    <a:pos x="3" y="0"/>
                  </a:cxn>
                  <a:cxn ang="0">
                    <a:pos x="5" y="4"/>
                  </a:cxn>
                </a:cxnLst>
                <a:rect l="0" t="0" r="r" b="b"/>
                <a:pathLst>
                  <a:path w="14" h="16">
                    <a:moveTo>
                      <a:pt x="5" y="4"/>
                    </a:moveTo>
                    <a:lnTo>
                      <a:pt x="3" y="9"/>
                    </a:lnTo>
                    <a:lnTo>
                      <a:pt x="3" y="12"/>
                    </a:lnTo>
                    <a:lnTo>
                      <a:pt x="0" y="14"/>
                    </a:lnTo>
                    <a:lnTo>
                      <a:pt x="3" y="16"/>
                    </a:lnTo>
                    <a:lnTo>
                      <a:pt x="7" y="14"/>
                    </a:lnTo>
                    <a:lnTo>
                      <a:pt x="10" y="12"/>
                    </a:lnTo>
                    <a:lnTo>
                      <a:pt x="12" y="9"/>
                    </a:lnTo>
                    <a:lnTo>
                      <a:pt x="14" y="7"/>
                    </a:lnTo>
                    <a:lnTo>
                      <a:pt x="12" y="7"/>
                    </a:lnTo>
                    <a:lnTo>
                      <a:pt x="10" y="4"/>
                    </a:lnTo>
                    <a:lnTo>
                      <a:pt x="7" y="2"/>
                    </a:lnTo>
                    <a:lnTo>
                      <a:pt x="5" y="0"/>
                    </a:lnTo>
                    <a:lnTo>
                      <a:pt x="3" y="0"/>
                    </a:lnTo>
                    <a:lnTo>
                      <a:pt x="5" y="4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2" name="Freeform 758"/>
              <p:cNvSpPr>
                <a:spLocks/>
              </p:cNvSpPr>
              <p:nvPr/>
            </p:nvSpPr>
            <p:spPr bwMode="auto">
              <a:xfrm>
                <a:off x="4697" y="3767"/>
                <a:ext cx="35" cy="137"/>
              </a:xfrm>
              <a:custGeom>
                <a:avLst/>
                <a:gdLst/>
                <a:ahLst/>
                <a:cxnLst>
                  <a:cxn ang="0">
                    <a:pos x="35" y="137"/>
                  </a:cxn>
                  <a:cxn ang="0">
                    <a:pos x="21" y="118"/>
                  </a:cxn>
                  <a:cxn ang="0">
                    <a:pos x="18" y="92"/>
                  </a:cxn>
                  <a:cxn ang="0">
                    <a:pos x="21" y="75"/>
                  </a:cxn>
                  <a:cxn ang="0">
                    <a:pos x="16" y="61"/>
                  </a:cxn>
                  <a:cxn ang="0">
                    <a:pos x="0" y="37"/>
                  </a:cxn>
                  <a:cxn ang="0">
                    <a:pos x="0" y="14"/>
                  </a:cxn>
                  <a:cxn ang="0">
                    <a:pos x="4" y="0"/>
                  </a:cxn>
                </a:cxnLst>
                <a:rect l="0" t="0" r="r" b="b"/>
                <a:pathLst>
                  <a:path w="35" h="137">
                    <a:moveTo>
                      <a:pt x="35" y="137"/>
                    </a:moveTo>
                    <a:lnTo>
                      <a:pt x="21" y="118"/>
                    </a:lnTo>
                    <a:lnTo>
                      <a:pt x="18" y="92"/>
                    </a:lnTo>
                    <a:lnTo>
                      <a:pt x="21" y="75"/>
                    </a:lnTo>
                    <a:lnTo>
                      <a:pt x="16" y="61"/>
                    </a:lnTo>
                    <a:lnTo>
                      <a:pt x="0" y="37"/>
                    </a:lnTo>
                    <a:lnTo>
                      <a:pt x="0" y="14"/>
                    </a:lnTo>
                    <a:lnTo>
                      <a:pt x="4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3" name="Freeform 759"/>
              <p:cNvSpPr>
                <a:spLocks/>
              </p:cNvSpPr>
              <p:nvPr/>
            </p:nvSpPr>
            <p:spPr bwMode="auto">
              <a:xfrm>
                <a:off x="4694" y="3904"/>
                <a:ext cx="43" cy="175"/>
              </a:xfrm>
              <a:custGeom>
                <a:avLst/>
                <a:gdLst/>
                <a:ahLst/>
                <a:cxnLst>
                  <a:cxn ang="0">
                    <a:pos x="0" y="175"/>
                  </a:cxn>
                  <a:cxn ang="0">
                    <a:pos x="5" y="137"/>
                  </a:cxn>
                  <a:cxn ang="0">
                    <a:pos x="24" y="97"/>
                  </a:cxn>
                  <a:cxn ang="0">
                    <a:pos x="26" y="73"/>
                  </a:cxn>
                  <a:cxn ang="0">
                    <a:pos x="21" y="54"/>
                  </a:cxn>
                  <a:cxn ang="0">
                    <a:pos x="21" y="42"/>
                  </a:cxn>
                  <a:cxn ang="0">
                    <a:pos x="36" y="19"/>
                  </a:cxn>
                  <a:cxn ang="0">
                    <a:pos x="40" y="14"/>
                  </a:cxn>
                  <a:cxn ang="0">
                    <a:pos x="43" y="7"/>
                  </a:cxn>
                  <a:cxn ang="0">
                    <a:pos x="38" y="0"/>
                  </a:cxn>
                </a:cxnLst>
                <a:rect l="0" t="0" r="r" b="b"/>
                <a:pathLst>
                  <a:path w="43" h="175">
                    <a:moveTo>
                      <a:pt x="0" y="175"/>
                    </a:moveTo>
                    <a:lnTo>
                      <a:pt x="5" y="137"/>
                    </a:lnTo>
                    <a:lnTo>
                      <a:pt x="24" y="97"/>
                    </a:lnTo>
                    <a:lnTo>
                      <a:pt x="26" y="73"/>
                    </a:lnTo>
                    <a:lnTo>
                      <a:pt x="21" y="54"/>
                    </a:lnTo>
                    <a:lnTo>
                      <a:pt x="21" y="42"/>
                    </a:lnTo>
                    <a:lnTo>
                      <a:pt x="36" y="19"/>
                    </a:lnTo>
                    <a:lnTo>
                      <a:pt x="40" y="14"/>
                    </a:lnTo>
                    <a:lnTo>
                      <a:pt x="43" y="7"/>
                    </a:lnTo>
                    <a:lnTo>
                      <a:pt x="38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4" name="Freeform 760"/>
              <p:cNvSpPr>
                <a:spLocks/>
              </p:cNvSpPr>
              <p:nvPr/>
            </p:nvSpPr>
            <p:spPr bwMode="auto">
              <a:xfrm>
                <a:off x="4642" y="4254"/>
                <a:ext cx="24" cy="36"/>
              </a:xfrm>
              <a:custGeom>
                <a:avLst/>
                <a:gdLst/>
                <a:ahLst/>
                <a:cxnLst>
                  <a:cxn ang="0">
                    <a:pos x="0" y="36"/>
                  </a:cxn>
                  <a:cxn ang="0">
                    <a:pos x="21" y="7"/>
                  </a:cxn>
                  <a:cxn ang="0">
                    <a:pos x="24" y="0"/>
                  </a:cxn>
                </a:cxnLst>
                <a:rect l="0" t="0" r="r" b="b"/>
                <a:pathLst>
                  <a:path w="24" h="36">
                    <a:moveTo>
                      <a:pt x="0" y="36"/>
                    </a:moveTo>
                    <a:lnTo>
                      <a:pt x="21" y="7"/>
                    </a:lnTo>
                    <a:lnTo>
                      <a:pt x="24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5" name="Line 761"/>
              <p:cNvSpPr>
                <a:spLocks noChangeShapeType="1"/>
              </p:cNvSpPr>
              <p:nvPr/>
            </p:nvSpPr>
            <p:spPr bwMode="auto">
              <a:xfrm flipV="1">
                <a:off x="4623" y="4290"/>
                <a:ext cx="19" cy="21"/>
              </a:xfrm>
              <a:prstGeom prst="line">
                <a:avLst/>
              </a:pr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6" name="Freeform 762"/>
              <p:cNvSpPr>
                <a:spLocks/>
              </p:cNvSpPr>
              <p:nvPr/>
            </p:nvSpPr>
            <p:spPr bwMode="auto">
              <a:xfrm>
                <a:off x="2766" y="1455"/>
                <a:ext cx="100" cy="99"/>
              </a:xfrm>
              <a:custGeom>
                <a:avLst/>
                <a:gdLst/>
                <a:ahLst/>
                <a:cxnLst>
                  <a:cxn ang="0">
                    <a:pos x="62" y="0"/>
                  </a:cxn>
                  <a:cxn ang="0">
                    <a:pos x="67" y="0"/>
                  </a:cxn>
                  <a:cxn ang="0">
                    <a:pos x="76" y="0"/>
                  </a:cxn>
                  <a:cxn ang="0">
                    <a:pos x="81" y="2"/>
                  </a:cxn>
                  <a:cxn ang="0">
                    <a:pos x="90" y="7"/>
                  </a:cxn>
                  <a:cxn ang="0">
                    <a:pos x="95" y="7"/>
                  </a:cxn>
                  <a:cxn ang="0">
                    <a:pos x="100" y="12"/>
                  </a:cxn>
                  <a:cxn ang="0">
                    <a:pos x="97" y="38"/>
                  </a:cxn>
                  <a:cxn ang="0">
                    <a:pos x="93" y="54"/>
                  </a:cxn>
                  <a:cxn ang="0">
                    <a:pos x="88" y="66"/>
                  </a:cxn>
                  <a:cxn ang="0">
                    <a:pos x="78" y="71"/>
                  </a:cxn>
                  <a:cxn ang="0">
                    <a:pos x="69" y="73"/>
                  </a:cxn>
                  <a:cxn ang="0">
                    <a:pos x="60" y="78"/>
                  </a:cxn>
                  <a:cxn ang="0">
                    <a:pos x="55" y="92"/>
                  </a:cxn>
                  <a:cxn ang="0">
                    <a:pos x="50" y="92"/>
                  </a:cxn>
                  <a:cxn ang="0">
                    <a:pos x="48" y="85"/>
                  </a:cxn>
                  <a:cxn ang="0">
                    <a:pos x="48" y="78"/>
                  </a:cxn>
                  <a:cxn ang="0">
                    <a:pos x="41" y="80"/>
                  </a:cxn>
                  <a:cxn ang="0">
                    <a:pos x="26" y="94"/>
                  </a:cxn>
                  <a:cxn ang="0">
                    <a:pos x="17" y="99"/>
                  </a:cxn>
                  <a:cxn ang="0">
                    <a:pos x="8" y="99"/>
                  </a:cxn>
                  <a:cxn ang="0">
                    <a:pos x="0" y="99"/>
                  </a:cxn>
                  <a:cxn ang="0">
                    <a:pos x="5" y="92"/>
                  </a:cxn>
                  <a:cxn ang="0">
                    <a:pos x="15" y="85"/>
                  </a:cxn>
                  <a:cxn ang="0">
                    <a:pos x="19" y="78"/>
                  </a:cxn>
                  <a:cxn ang="0">
                    <a:pos x="17" y="73"/>
                  </a:cxn>
                  <a:cxn ang="0">
                    <a:pos x="12" y="73"/>
                  </a:cxn>
                  <a:cxn ang="0">
                    <a:pos x="12" y="61"/>
                  </a:cxn>
                  <a:cxn ang="0">
                    <a:pos x="15" y="54"/>
                  </a:cxn>
                  <a:cxn ang="0">
                    <a:pos x="19" y="47"/>
                  </a:cxn>
                  <a:cxn ang="0">
                    <a:pos x="24" y="38"/>
                  </a:cxn>
                  <a:cxn ang="0">
                    <a:pos x="29" y="28"/>
                  </a:cxn>
                  <a:cxn ang="0">
                    <a:pos x="34" y="28"/>
                  </a:cxn>
                  <a:cxn ang="0">
                    <a:pos x="36" y="28"/>
                  </a:cxn>
                  <a:cxn ang="0">
                    <a:pos x="38" y="33"/>
                  </a:cxn>
                  <a:cxn ang="0">
                    <a:pos x="43" y="35"/>
                  </a:cxn>
                  <a:cxn ang="0">
                    <a:pos x="43" y="38"/>
                  </a:cxn>
                  <a:cxn ang="0">
                    <a:pos x="43" y="42"/>
                  </a:cxn>
                  <a:cxn ang="0">
                    <a:pos x="45" y="45"/>
                  </a:cxn>
                  <a:cxn ang="0">
                    <a:pos x="48" y="52"/>
                  </a:cxn>
                  <a:cxn ang="0">
                    <a:pos x="50" y="52"/>
                  </a:cxn>
                  <a:cxn ang="0">
                    <a:pos x="55" y="50"/>
                  </a:cxn>
                  <a:cxn ang="0">
                    <a:pos x="52" y="35"/>
                  </a:cxn>
                  <a:cxn ang="0">
                    <a:pos x="50" y="21"/>
                  </a:cxn>
                  <a:cxn ang="0">
                    <a:pos x="48" y="12"/>
                  </a:cxn>
                  <a:cxn ang="0">
                    <a:pos x="48" y="2"/>
                  </a:cxn>
                  <a:cxn ang="0">
                    <a:pos x="50" y="0"/>
                  </a:cxn>
                  <a:cxn ang="0">
                    <a:pos x="57" y="0"/>
                  </a:cxn>
                  <a:cxn ang="0">
                    <a:pos x="62" y="0"/>
                  </a:cxn>
                </a:cxnLst>
                <a:rect l="0" t="0" r="r" b="b"/>
                <a:pathLst>
                  <a:path w="100" h="99">
                    <a:moveTo>
                      <a:pt x="62" y="0"/>
                    </a:moveTo>
                    <a:lnTo>
                      <a:pt x="67" y="0"/>
                    </a:lnTo>
                    <a:lnTo>
                      <a:pt x="76" y="0"/>
                    </a:lnTo>
                    <a:lnTo>
                      <a:pt x="81" y="2"/>
                    </a:lnTo>
                    <a:lnTo>
                      <a:pt x="90" y="7"/>
                    </a:lnTo>
                    <a:lnTo>
                      <a:pt x="95" y="7"/>
                    </a:lnTo>
                    <a:lnTo>
                      <a:pt x="100" y="12"/>
                    </a:lnTo>
                    <a:lnTo>
                      <a:pt x="97" y="38"/>
                    </a:lnTo>
                    <a:lnTo>
                      <a:pt x="93" y="54"/>
                    </a:lnTo>
                    <a:lnTo>
                      <a:pt x="88" y="66"/>
                    </a:lnTo>
                    <a:lnTo>
                      <a:pt x="78" y="71"/>
                    </a:lnTo>
                    <a:lnTo>
                      <a:pt x="69" y="73"/>
                    </a:lnTo>
                    <a:lnTo>
                      <a:pt x="60" y="78"/>
                    </a:lnTo>
                    <a:lnTo>
                      <a:pt x="55" y="92"/>
                    </a:lnTo>
                    <a:lnTo>
                      <a:pt x="50" y="92"/>
                    </a:lnTo>
                    <a:lnTo>
                      <a:pt x="48" y="85"/>
                    </a:lnTo>
                    <a:lnTo>
                      <a:pt x="48" y="78"/>
                    </a:lnTo>
                    <a:lnTo>
                      <a:pt x="41" y="80"/>
                    </a:lnTo>
                    <a:lnTo>
                      <a:pt x="26" y="94"/>
                    </a:lnTo>
                    <a:lnTo>
                      <a:pt x="17" y="99"/>
                    </a:lnTo>
                    <a:lnTo>
                      <a:pt x="8" y="99"/>
                    </a:lnTo>
                    <a:lnTo>
                      <a:pt x="0" y="99"/>
                    </a:lnTo>
                    <a:lnTo>
                      <a:pt x="5" y="92"/>
                    </a:lnTo>
                    <a:lnTo>
                      <a:pt x="15" y="85"/>
                    </a:lnTo>
                    <a:lnTo>
                      <a:pt x="19" y="78"/>
                    </a:lnTo>
                    <a:lnTo>
                      <a:pt x="17" y="73"/>
                    </a:lnTo>
                    <a:lnTo>
                      <a:pt x="12" y="73"/>
                    </a:lnTo>
                    <a:lnTo>
                      <a:pt x="12" y="61"/>
                    </a:lnTo>
                    <a:lnTo>
                      <a:pt x="15" y="54"/>
                    </a:lnTo>
                    <a:lnTo>
                      <a:pt x="19" y="47"/>
                    </a:lnTo>
                    <a:lnTo>
                      <a:pt x="24" y="38"/>
                    </a:lnTo>
                    <a:lnTo>
                      <a:pt x="29" y="28"/>
                    </a:lnTo>
                    <a:lnTo>
                      <a:pt x="34" y="28"/>
                    </a:lnTo>
                    <a:lnTo>
                      <a:pt x="36" y="28"/>
                    </a:lnTo>
                    <a:lnTo>
                      <a:pt x="38" y="33"/>
                    </a:lnTo>
                    <a:lnTo>
                      <a:pt x="43" y="35"/>
                    </a:lnTo>
                    <a:lnTo>
                      <a:pt x="43" y="38"/>
                    </a:lnTo>
                    <a:lnTo>
                      <a:pt x="43" y="42"/>
                    </a:lnTo>
                    <a:lnTo>
                      <a:pt x="45" y="45"/>
                    </a:lnTo>
                    <a:lnTo>
                      <a:pt x="48" y="52"/>
                    </a:lnTo>
                    <a:lnTo>
                      <a:pt x="50" y="52"/>
                    </a:lnTo>
                    <a:lnTo>
                      <a:pt x="55" y="50"/>
                    </a:lnTo>
                    <a:lnTo>
                      <a:pt x="52" y="35"/>
                    </a:lnTo>
                    <a:lnTo>
                      <a:pt x="50" y="21"/>
                    </a:lnTo>
                    <a:lnTo>
                      <a:pt x="48" y="12"/>
                    </a:lnTo>
                    <a:lnTo>
                      <a:pt x="48" y="2"/>
                    </a:lnTo>
                    <a:lnTo>
                      <a:pt x="50" y="0"/>
                    </a:lnTo>
                    <a:lnTo>
                      <a:pt x="57" y="0"/>
                    </a:lnTo>
                    <a:lnTo>
                      <a:pt x="62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7" name="Freeform 763"/>
              <p:cNvSpPr>
                <a:spLocks/>
              </p:cNvSpPr>
              <p:nvPr/>
            </p:nvSpPr>
            <p:spPr bwMode="auto">
              <a:xfrm>
                <a:off x="3675" y="1109"/>
                <a:ext cx="177" cy="190"/>
              </a:xfrm>
              <a:custGeom>
                <a:avLst/>
                <a:gdLst/>
                <a:ahLst/>
                <a:cxnLst>
                  <a:cxn ang="0">
                    <a:pos x="45" y="3"/>
                  </a:cxn>
                  <a:cxn ang="0">
                    <a:pos x="49" y="5"/>
                  </a:cxn>
                  <a:cxn ang="0">
                    <a:pos x="68" y="15"/>
                  </a:cxn>
                  <a:cxn ang="0">
                    <a:pos x="82" y="24"/>
                  </a:cxn>
                  <a:cxn ang="0">
                    <a:pos x="94" y="31"/>
                  </a:cxn>
                  <a:cxn ang="0">
                    <a:pos x="104" y="33"/>
                  </a:cxn>
                  <a:cxn ang="0">
                    <a:pos x="111" y="41"/>
                  </a:cxn>
                  <a:cxn ang="0">
                    <a:pos x="125" y="38"/>
                  </a:cxn>
                  <a:cxn ang="0">
                    <a:pos x="139" y="45"/>
                  </a:cxn>
                  <a:cxn ang="0">
                    <a:pos x="151" y="67"/>
                  </a:cxn>
                  <a:cxn ang="0">
                    <a:pos x="170" y="88"/>
                  </a:cxn>
                  <a:cxn ang="0">
                    <a:pos x="177" y="95"/>
                  </a:cxn>
                  <a:cxn ang="0">
                    <a:pos x="175" y="116"/>
                  </a:cxn>
                  <a:cxn ang="0">
                    <a:pos x="170" y="135"/>
                  </a:cxn>
                  <a:cxn ang="0">
                    <a:pos x="165" y="145"/>
                  </a:cxn>
                  <a:cxn ang="0">
                    <a:pos x="158" y="157"/>
                  </a:cxn>
                  <a:cxn ang="0">
                    <a:pos x="149" y="157"/>
                  </a:cxn>
                  <a:cxn ang="0">
                    <a:pos x="144" y="154"/>
                  </a:cxn>
                  <a:cxn ang="0">
                    <a:pos x="142" y="145"/>
                  </a:cxn>
                  <a:cxn ang="0">
                    <a:pos x="135" y="142"/>
                  </a:cxn>
                  <a:cxn ang="0">
                    <a:pos x="125" y="145"/>
                  </a:cxn>
                  <a:cxn ang="0">
                    <a:pos x="116" y="154"/>
                  </a:cxn>
                  <a:cxn ang="0">
                    <a:pos x="118" y="171"/>
                  </a:cxn>
                  <a:cxn ang="0">
                    <a:pos x="118" y="180"/>
                  </a:cxn>
                  <a:cxn ang="0">
                    <a:pos x="106" y="187"/>
                  </a:cxn>
                  <a:cxn ang="0">
                    <a:pos x="101" y="190"/>
                  </a:cxn>
                  <a:cxn ang="0">
                    <a:pos x="94" y="190"/>
                  </a:cxn>
                  <a:cxn ang="0">
                    <a:pos x="94" y="185"/>
                  </a:cxn>
                  <a:cxn ang="0">
                    <a:pos x="97" y="180"/>
                  </a:cxn>
                  <a:cxn ang="0">
                    <a:pos x="90" y="175"/>
                  </a:cxn>
                  <a:cxn ang="0">
                    <a:pos x="87" y="166"/>
                  </a:cxn>
                  <a:cxn ang="0">
                    <a:pos x="66" y="138"/>
                  </a:cxn>
                  <a:cxn ang="0">
                    <a:pos x="49" y="109"/>
                  </a:cxn>
                  <a:cxn ang="0">
                    <a:pos x="35" y="95"/>
                  </a:cxn>
                  <a:cxn ang="0">
                    <a:pos x="23" y="83"/>
                  </a:cxn>
                  <a:cxn ang="0">
                    <a:pos x="4" y="76"/>
                  </a:cxn>
                  <a:cxn ang="0">
                    <a:pos x="0" y="67"/>
                  </a:cxn>
                  <a:cxn ang="0">
                    <a:pos x="2" y="62"/>
                  </a:cxn>
                  <a:cxn ang="0">
                    <a:pos x="7" y="64"/>
                  </a:cxn>
                  <a:cxn ang="0">
                    <a:pos x="9" y="67"/>
                  </a:cxn>
                  <a:cxn ang="0">
                    <a:pos x="16" y="62"/>
                  </a:cxn>
                  <a:cxn ang="0">
                    <a:pos x="21" y="45"/>
                  </a:cxn>
                  <a:cxn ang="0">
                    <a:pos x="30" y="36"/>
                  </a:cxn>
                  <a:cxn ang="0">
                    <a:pos x="38" y="29"/>
                  </a:cxn>
                  <a:cxn ang="0">
                    <a:pos x="33" y="19"/>
                  </a:cxn>
                  <a:cxn ang="0">
                    <a:pos x="33" y="7"/>
                  </a:cxn>
                  <a:cxn ang="0">
                    <a:pos x="33" y="3"/>
                  </a:cxn>
                  <a:cxn ang="0">
                    <a:pos x="35" y="0"/>
                  </a:cxn>
                  <a:cxn ang="0">
                    <a:pos x="45" y="3"/>
                  </a:cxn>
                </a:cxnLst>
                <a:rect l="0" t="0" r="r" b="b"/>
                <a:pathLst>
                  <a:path w="177" h="190">
                    <a:moveTo>
                      <a:pt x="45" y="3"/>
                    </a:moveTo>
                    <a:lnTo>
                      <a:pt x="49" y="5"/>
                    </a:lnTo>
                    <a:lnTo>
                      <a:pt x="68" y="15"/>
                    </a:lnTo>
                    <a:lnTo>
                      <a:pt x="82" y="24"/>
                    </a:lnTo>
                    <a:lnTo>
                      <a:pt x="94" y="31"/>
                    </a:lnTo>
                    <a:lnTo>
                      <a:pt x="104" y="33"/>
                    </a:lnTo>
                    <a:lnTo>
                      <a:pt x="111" y="41"/>
                    </a:lnTo>
                    <a:lnTo>
                      <a:pt x="125" y="38"/>
                    </a:lnTo>
                    <a:lnTo>
                      <a:pt x="139" y="45"/>
                    </a:lnTo>
                    <a:lnTo>
                      <a:pt x="151" y="67"/>
                    </a:lnTo>
                    <a:lnTo>
                      <a:pt x="170" y="88"/>
                    </a:lnTo>
                    <a:lnTo>
                      <a:pt x="177" y="95"/>
                    </a:lnTo>
                    <a:lnTo>
                      <a:pt x="175" y="116"/>
                    </a:lnTo>
                    <a:lnTo>
                      <a:pt x="170" y="135"/>
                    </a:lnTo>
                    <a:lnTo>
                      <a:pt x="165" y="145"/>
                    </a:lnTo>
                    <a:lnTo>
                      <a:pt x="158" y="157"/>
                    </a:lnTo>
                    <a:lnTo>
                      <a:pt x="149" y="157"/>
                    </a:lnTo>
                    <a:lnTo>
                      <a:pt x="144" y="154"/>
                    </a:lnTo>
                    <a:lnTo>
                      <a:pt x="142" y="145"/>
                    </a:lnTo>
                    <a:lnTo>
                      <a:pt x="135" y="142"/>
                    </a:lnTo>
                    <a:lnTo>
                      <a:pt x="125" y="145"/>
                    </a:lnTo>
                    <a:lnTo>
                      <a:pt x="116" y="154"/>
                    </a:lnTo>
                    <a:lnTo>
                      <a:pt x="118" y="171"/>
                    </a:lnTo>
                    <a:lnTo>
                      <a:pt x="118" y="180"/>
                    </a:lnTo>
                    <a:lnTo>
                      <a:pt x="106" y="187"/>
                    </a:lnTo>
                    <a:lnTo>
                      <a:pt x="101" y="190"/>
                    </a:lnTo>
                    <a:lnTo>
                      <a:pt x="94" y="190"/>
                    </a:lnTo>
                    <a:lnTo>
                      <a:pt x="94" y="185"/>
                    </a:lnTo>
                    <a:lnTo>
                      <a:pt x="97" y="180"/>
                    </a:lnTo>
                    <a:lnTo>
                      <a:pt x="90" y="175"/>
                    </a:lnTo>
                    <a:lnTo>
                      <a:pt x="87" y="166"/>
                    </a:lnTo>
                    <a:lnTo>
                      <a:pt x="66" y="138"/>
                    </a:lnTo>
                    <a:lnTo>
                      <a:pt x="49" y="109"/>
                    </a:lnTo>
                    <a:lnTo>
                      <a:pt x="35" y="95"/>
                    </a:lnTo>
                    <a:lnTo>
                      <a:pt x="23" y="83"/>
                    </a:lnTo>
                    <a:lnTo>
                      <a:pt x="4" y="76"/>
                    </a:lnTo>
                    <a:lnTo>
                      <a:pt x="0" y="67"/>
                    </a:lnTo>
                    <a:lnTo>
                      <a:pt x="2" y="62"/>
                    </a:lnTo>
                    <a:lnTo>
                      <a:pt x="7" y="64"/>
                    </a:lnTo>
                    <a:lnTo>
                      <a:pt x="9" y="67"/>
                    </a:lnTo>
                    <a:lnTo>
                      <a:pt x="16" y="62"/>
                    </a:lnTo>
                    <a:lnTo>
                      <a:pt x="21" y="45"/>
                    </a:lnTo>
                    <a:lnTo>
                      <a:pt x="30" y="36"/>
                    </a:lnTo>
                    <a:lnTo>
                      <a:pt x="38" y="29"/>
                    </a:lnTo>
                    <a:lnTo>
                      <a:pt x="33" y="19"/>
                    </a:lnTo>
                    <a:lnTo>
                      <a:pt x="33" y="7"/>
                    </a:lnTo>
                    <a:lnTo>
                      <a:pt x="33" y="3"/>
                    </a:lnTo>
                    <a:lnTo>
                      <a:pt x="35" y="0"/>
                    </a:lnTo>
                    <a:lnTo>
                      <a:pt x="45" y="3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8" name="Freeform 764"/>
              <p:cNvSpPr>
                <a:spLocks/>
              </p:cNvSpPr>
              <p:nvPr/>
            </p:nvSpPr>
            <p:spPr bwMode="auto">
              <a:xfrm>
                <a:off x="3854" y="941"/>
                <a:ext cx="152" cy="194"/>
              </a:xfrm>
              <a:custGeom>
                <a:avLst/>
                <a:gdLst/>
                <a:ahLst/>
                <a:cxnLst>
                  <a:cxn ang="0">
                    <a:pos x="135" y="180"/>
                  </a:cxn>
                  <a:cxn ang="0">
                    <a:pos x="128" y="190"/>
                  </a:cxn>
                  <a:cxn ang="0">
                    <a:pos x="112" y="192"/>
                  </a:cxn>
                  <a:cxn ang="0">
                    <a:pos x="114" y="175"/>
                  </a:cxn>
                  <a:cxn ang="0">
                    <a:pos x="97" y="149"/>
                  </a:cxn>
                  <a:cxn ang="0">
                    <a:pos x="60" y="140"/>
                  </a:cxn>
                  <a:cxn ang="0">
                    <a:pos x="38" y="128"/>
                  </a:cxn>
                  <a:cxn ang="0">
                    <a:pos x="41" y="112"/>
                  </a:cxn>
                  <a:cxn ang="0">
                    <a:pos x="34" y="100"/>
                  </a:cxn>
                  <a:cxn ang="0">
                    <a:pos x="12" y="90"/>
                  </a:cxn>
                  <a:cxn ang="0">
                    <a:pos x="19" y="83"/>
                  </a:cxn>
                  <a:cxn ang="0">
                    <a:pos x="38" y="86"/>
                  </a:cxn>
                  <a:cxn ang="0">
                    <a:pos x="29" y="71"/>
                  </a:cxn>
                  <a:cxn ang="0">
                    <a:pos x="12" y="45"/>
                  </a:cxn>
                  <a:cxn ang="0">
                    <a:pos x="19" y="38"/>
                  </a:cxn>
                  <a:cxn ang="0">
                    <a:pos x="38" y="57"/>
                  </a:cxn>
                  <a:cxn ang="0">
                    <a:pos x="53" y="78"/>
                  </a:cxn>
                  <a:cxn ang="0">
                    <a:pos x="71" y="100"/>
                  </a:cxn>
                  <a:cxn ang="0">
                    <a:pos x="71" y="83"/>
                  </a:cxn>
                  <a:cxn ang="0">
                    <a:pos x="69" y="67"/>
                  </a:cxn>
                  <a:cxn ang="0">
                    <a:pos x="74" y="50"/>
                  </a:cxn>
                  <a:cxn ang="0">
                    <a:pos x="53" y="26"/>
                  </a:cxn>
                  <a:cxn ang="0">
                    <a:pos x="22" y="24"/>
                  </a:cxn>
                  <a:cxn ang="0">
                    <a:pos x="5" y="10"/>
                  </a:cxn>
                  <a:cxn ang="0">
                    <a:pos x="3" y="0"/>
                  </a:cxn>
                  <a:cxn ang="0">
                    <a:pos x="36" y="7"/>
                  </a:cxn>
                  <a:cxn ang="0">
                    <a:pos x="67" y="17"/>
                  </a:cxn>
                  <a:cxn ang="0">
                    <a:pos x="83" y="38"/>
                  </a:cxn>
                  <a:cxn ang="0">
                    <a:pos x="86" y="64"/>
                  </a:cxn>
                  <a:cxn ang="0">
                    <a:pos x="95" y="86"/>
                  </a:cxn>
                  <a:cxn ang="0">
                    <a:pos x="145" y="126"/>
                  </a:cxn>
                  <a:cxn ang="0">
                    <a:pos x="152" y="152"/>
                  </a:cxn>
                  <a:cxn ang="0">
                    <a:pos x="138" y="173"/>
                  </a:cxn>
                </a:cxnLst>
                <a:rect l="0" t="0" r="r" b="b"/>
                <a:pathLst>
                  <a:path w="152" h="194">
                    <a:moveTo>
                      <a:pt x="138" y="178"/>
                    </a:moveTo>
                    <a:lnTo>
                      <a:pt x="135" y="180"/>
                    </a:lnTo>
                    <a:lnTo>
                      <a:pt x="135" y="192"/>
                    </a:lnTo>
                    <a:lnTo>
                      <a:pt x="128" y="190"/>
                    </a:lnTo>
                    <a:lnTo>
                      <a:pt x="121" y="194"/>
                    </a:lnTo>
                    <a:lnTo>
                      <a:pt x="112" y="192"/>
                    </a:lnTo>
                    <a:lnTo>
                      <a:pt x="112" y="185"/>
                    </a:lnTo>
                    <a:lnTo>
                      <a:pt x="114" y="175"/>
                    </a:lnTo>
                    <a:lnTo>
                      <a:pt x="112" y="166"/>
                    </a:lnTo>
                    <a:lnTo>
                      <a:pt x="97" y="149"/>
                    </a:lnTo>
                    <a:lnTo>
                      <a:pt x="79" y="140"/>
                    </a:lnTo>
                    <a:lnTo>
                      <a:pt x="60" y="140"/>
                    </a:lnTo>
                    <a:lnTo>
                      <a:pt x="50" y="138"/>
                    </a:lnTo>
                    <a:lnTo>
                      <a:pt x="38" y="128"/>
                    </a:lnTo>
                    <a:lnTo>
                      <a:pt x="36" y="121"/>
                    </a:lnTo>
                    <a:lnTo>
                      <a:pt x="41" y="112"/>
                    </a:lnTo>
                    <a:lnTo>
                      <a:pt x="41" y="104"/>
                    </a:lnTo>
                    <a:lnTo>
                      <a:pt x="34" y="100"/>
                    </a:lnTo>
                    <a:lnTo>
                      <a:pt x="19" y="93"/>
                    </a:lnTo>
                    <a:lnTo>
                      <a:pt x="12" y="90"/>
                    </a:lnTo>
                    <a:lnTo>
                      <a:pt x="12" y="86"/>
                    </a:lnTo>
                    <a:lnTo>
                      <a:pt x="19" y="83"/>
                    </a:lnTo>
                    <a:lnTo>
                      <a:pt x="34" y="86"/>
                    </a:lnTo>
                    <a:lnTo>
                      <a:pt x="38" y="86"/>
                    </a:lnTo>
                    <a:lnTo>
                      <a:pt x="36" y="81"/>
                    </a:lnTo>
                    <a:lnTo>
                      <a:pt x="29" y="71"/>
                    </a:lnTo>
                    <a:lnTo>
                      <a:pt x="17" y="60"/>
                    </a:lnTo>
                    <a:lnTo>
                      <a:pt x="12" y="45"/>
                    </a:lnTo>
                    <a:lnTo>
                      <a:pt x="12" y="38"/>
                    </a:lnTo>
                    <a:lnTo>
                      <a:pt x="19" y="38"/>
                    </a:lnTo>
                    <a:lnTo>
                      <a:pt x="26" y="45"/>
                    </a:lnTo>
                    <a:lnTo>
                      <a:pt x="38" y="57"/>
                    </a:lnTo>
                    <a:lnTo>
                      <a:pt x="41" y="69"/>
                    </a:lnTo>
                    <a:lnTo>
                      <a:pt x="53" y="78"/>
                    </a:lnTo>
                    <a:lnTo>
                      <a:pt x="64" y="97"/>
                    </a:lnTo>
                    <a:lnTo>
                      <a:pt x="71" y="100"/>
                    </a:lnTo>
                    <a:lnTo>
                      <a:pt x="71" y="93"/>
                    </a:lnTo>
                    <a:lnTo>
                      <a:pt x="71" y="83"/>
                    </a:lnTo>
                    <a:lnTo>
                      <a:pt x="69" y="74"/>
                    </a:lnTo>
                    <a:lnTo>
                      <a:pt x="69" y="67"/>
                    </a:lnTo>
                    <a:lnTo>
                      <a:pt x="74" y="60"/>
                    </a:lnTo>
                    <a:lnTo>
                      <a:pt x="74" y="50"/>
                    </a:lnTo>
                    <a:lnTo>
                      <a:pt x="64" y="33"/>
                    </a:lnTo>
                    <a:lnTo>
                      <a:pt x="53" y="26"/>
                    </a:lnTo>
                    <a:lnTo>
                      <a:pt x="38" y="24"/>
                    </a:lnTo>
                    <a:lnTo>
                      <a:pt x="22" y="24"/>
                    </a:lnTo>
                    <a:lnTo>
                      <a:pt x="15" y="17"/>
                    </a:lnTo>
                    <a:lnTo>
                      <a:pt x="5" y="10"/>
                    </a:lnTo>
                    <a:lnTo>
                      <a:pt x="0" y="5"/>
                    </a:lnTo>
                    <a:lnTo>
                      <a:pt x="3" y="0"/>
                    </a:lnTo>
                    <a:lnTo>
                      <a:pt x="22" y="0"/>
                    </a:lnTo>
                    <a:lnTo>
                      <a:pt x="36" y="7"/>
                    </a:lnTo>
                    <a:lnTo>
                      <a:pt x="55" y="15"/>
                    </a:lnTo>
                    <a:lnTo>
                      <a:pt x="67" y="17"/>
                    </a:lnTo>
                    <a:lnTo>
                      <a:pt x="81" y="24"/>
                    </a:lnTo>
                    <a:lnTo>
                      <a:pt x="83" y="38"/>
                    </a:lnTo>
                    <a:lnTo>
                      <a:pt x="86" y="52"/>
                    </a:lnTo>
                    <a:lnTo>
                      <a:pt x="86" y="64"/>
                    </a:lnTo>
                    <a:lnTo>
                      <a:pt x="88" y="76"/>
                    </a:lnTo>
                    <a:lnTo>
                      <a:pt x="95" y="86"/>
                    </a:lnTo>
                    <a:lnTo>
                      <a:pt x="116" y="107"/>
                    </a:lnTo>
                    <a:lnTo>
                      <a:pt x="145" y="126"/>
                    </a:lnTo>
                    <a:lnTo>
                      <a:pt x="149" y="135"/>
                    </a:lnTo>
                    <a:lnTo>
                      <a:pt x="152" y="152"/>
                    </a:lnTo>
                    <a:lnTo>
                      <a:pt x="147" y="161"/>
                    </a:lnTo>
                    <a:lnTo>
                      <a:pt x="138" y="173"/>
                    </a:lnTo>
                    <a:lnTo>
                      <a:pt x="138" y="178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89" name="Freeform 765"/>
              <p:cNvSpPr>
                <a:spLocks/>
              </p:cNvSpPr>
              <p:nvPr/>
            </p:nvSpPr>
            <p:spPr bwMode="auto">
              <a:xfrm>
                <a:off x="5302" y="2191"/>
                <a:ext cx="232" cy="558"/>
              </a:xfrm>
              <a:custGeom>
                <a:avLst/>
                <a:gdLst/>
                <a:ahLst/>
                <a:cxnLst>
                  <a:cxn ang="0">
                    <a:pos x="232" y="279"/>
                  </a:cxn>
                  <a:cxn ang="0">
                    <a:pos x="232" y="558"/>
                  </a:cxn>
                  <a:cxn ang="0">
                    <a:pos x="208" y="546"/>
                  </a:cxn>
                  <a:cxn ang="0">
                    <a:pos x="187" y="534"/>
                  </a:cxn>
                  <a:cxn ang="0">
                    <a:pos x="161" y="523"/>
                  </a:cxn>
                  <a:cxn ang="0">
                    <a:pos x="137" y="506"/>
                  </a:cxn>
                  <a:cxn ang="0">
                    <a:pos x="125" y="506"/>
                  </a:cxn>
                  <a:cxn ang="0">
                    <a:pos x="121" y="494"/>
                  </a:cxn>
                  <a:cxn ang="0">
                    <a:pos x="114" y="475"/>
                  </a:cxn>
                  <a:cxn ang="0">
                    <a:pos x="102" y="454"/>
                  </a:cxn>
                  <a:cxn ang="0">
                    <a:pos x="95" y="442"/>
                  </a:cxn>
                  <a:cxn ang="0">
                    <a:pos x="95" y="428"/>
                  </a:cxn>
                  <a:cxn ang="0">
                    <a:pos x="90" y="419"/>
                  </a:cxn>
                  <a:cxn ang="0">
                    <a:pos x="80" y="407"/>
                  </a:cxn>
                  <a:cxn ang="0">
                    <a:pos x="62" y="393"/>
                  </a:cxn>
                  <a:cxn ang="0">
                    <a:pos x="36" y="385"/>
                  </a:cxn>
                  <a:cxn ang="0">
                    <a:pos x="21" y="378"/>
                  </a:cxn>
                  <a:cxn ang="0">
                    <a:pos x="7" y="378"/>
                  </a:cxn>
                  <a:cxn ang="0">
                    <a:pos x="0" y="366"/>
                  </a:cxn>
                  <a:cxn ang="0">
                    <a:pos x="0" y="359"/>
                  </a:cxn>
                  <a:cxn ang="0">
                    <a:pos x="7" y="345"/>
                  </a:cxn>
                  <a:cxn ang="0">
                    <a:pos x="24" y="333"/>
                  </a:cxn>
                  <a:cxn ang="0">
                    <a:pos x="24" y="314"/>
                  </a:cxn>
                  <a:cxn ang="0">
                    <a:pos x="26" y="281"/>
                  </a:cxn>
                  <a:cxn ang="0">
                    <a:pos x="21" y="272"/>
                  </a:cxn>
                  <a:cxn ang="0">
                    <a:pos x="9" y="248"/>
                  </a:cxn>
                  <a:cxn ang="0">
                    <a:pos x="9" y="222"/>
                  </a:cxn>
                  <a:cxn ang="0">
                    <a:pos x="19" y="217"/>
                  </a:cxn>
                  <a:cxn ang="0">
                    <a:pos x="36" y="208"/>
                  </a:cxn>
                  <a:cxn ang="0">
                    <a:pos x="54" y="191"/>
                  </a:cxn>
                  <a:cxn ang="0">
                    <a:pos x="69" y="161"/>
                  </a:cxn>
                  <a:cxn ang="0">
                    <a:pos x="83" y="151"/>
                  </a:cxn>
                  <a:cxn ang="0">
                    <a:pos x="92" y="135"/>
                  </a:cxn>
                  <a:cxn ang="0">
                    <a:pos x="95" y="111"/>
                  </a:cxn>
                  <a:cxn ang="0">
                    <a:pos x="88" y="92"/>
                  </a:cxn>
                  <a:cxn ang="0">
                    <a:pos x="95" y="83"/>
                  </a:cxn>
                  <a:cxn ang="0">
                    <a:pos x="121" y="80"/>
                  </a:cxn>
                  <a:cxn ang="0">
                    <a:pos x="130" y="59"/>
                  </a:cxn>
                  <a:cxn ang="0">
                    <a:pos x="154" y="30"/>
                  </a:cxn>
                  <a:cxn ang="0">
                    <a:pos x="163" y="19"/>
                  </a:cxn>
                  <a:cxn ang="0">
                    <a:pos x="232" y="0"/>
                  </a:cxn>
                  <a:cxn ang="0">
                    <a:pos x="232" y="279"/>
                  </a:cxn>
                </a:cxnLst>
                <a:rect l="0" t="0" r="r" b="b"/>
                <a:pathLst>
                  <a:path w="232" h="558">
                    <a:moveTo>
                      <a:pt x="232" y="279"/>
                    </a:moveTo>
                    <a:lnTo>
                      <a:pt x="232" y="558"/>
                    </a:lnTo>
                    <a:lnTo>
                      <a:pt x="208" y="546"/>
                    </a:lnTo>
                    <a:lnTo>
                      <a:pt x="187" y="534"/>
                    </a:lnTo>
                    <a:lnTo>
                      <a:pt x="161" y="523"/>
                    </a:lnTo>
                    <a:lnTo>
                      <a:pt x="137" y="506"/>
                    </a:lnTo>
                    <a:lnTo>
                      <a:pt x="125" y="506"/>
                    </a:lnTo>
                    <a:lnTo>
                      <a:pt x="121" y="494"/>
                    </a:lnTo>
                    <a:lnTo>
                      <a:pt x="114" y="475"/>
                    </a:lnTo>
                    <a:lnTo>
                      <a:pt x="102" y="454"/>
                    </a:lnTo>
                    <a:lnTo>
                      <a:pt x="95" y="442"/>
                    </a:lnTo>
                    <a:lnTo>
                      <a:pt x="95" y="428"/>
                    </a:lnTo>
                    <a:lnTo>
                      <a:pt x="90" y="419"/>
                    </a:lnTo>
                    <a:lnTo>
                      <a:pt x="80" y="407"/>
                    </a:lnTo>
                    <a:lnTo>
                      <a:pt x="62" y="393"/>
                    </a:lnTo>
                    <a:lnTo>
                      <a:pt x="36" y="385"/>
                    </a:lnTo>
                    <a:lnTo>
                      <a:pt x="21" y="378"/>
                    </a:lnTo>
                    <a:lnTo>
                      <a:pt x="7" y="378"/>
                    </a:lnTo>
                    <a:lnTo>
                      <a:pt x="0" y="366"/>
                    </a:lnTo>
                    <a:lnTo>
                      <a:pt x="0" y="359"/>
                    </a:lnTo>
                    <a:lnTo>
                      <a:pt x="7" y="345"/>
                    </a:lnTo>
                    <a:lnTo>
                      <a:pt x="24" y="333"/>
                    </a:lnTo>
                    <a:lnTo>
                      <a:pt x="24" y="314"/>
                    </a:lnTo>
                    <a:lnTo>
                      <a:pt x="26" y="281"/>
                    </a:lnTo>
                    <a:lnTo>
                      <a:pt x="21" y="272"/>
                    </a:lnTo>
                    <a:lnTo>
                      <a:pt x="9" y="248"/>
                    </a:lnTo>
                    <a:lnTo>
                      <a:pt x="9" y="222"/>
                    </a:lnTo>
                    <a:lnTo>
                      <a:pt x="19" y="217"/>
                    </a:lnTo>
                    <a:lnTo>
                      <a:pt x="36" y="208"/>
                    </a:lnTo>
                    <a:lnTo>
                      <a:pt x="54" y="191"/>
                    </a:lnTo>
                    <a:lnTo>
                      <a:pt x="69" y="161"/>
                    </a:lnTo>
                    <a:lnTo>
                      <a:pt x="83" y="151"/>
                    </a:lnTo>
                    <a:lnTo>
                      <a:pt x="92" y="135"/>
                    </a:lnTo>
                    <a:lnTo>
                      <a:pt x="95" y="111"/>
                    </a:lnTo>
                    <a:lnTo>
                      <a:pt x="88" y="92"/>
                    </a:lnTo>
                    <a:lnTo>
                      <a:pt x="95" y="83"/>
                    </a:lnTo>
                    <a:lnTo>
                      <a:pt x="121" y="80"/>
                    </a:lnTo>
                    <a:lnTo>
                      <a:pt x="130" y="59"/>
                    </a:lnTo>
                    <a:lnTo>
                      <a:pt x="154" y="30"/>
                    </a:lnTo>
                    <a:lnTo>
                      <a:pt x="163" y="19"/>
                    </a:lnTo>
                    <a:lnTo>
                      <a:pt x="232" y="0"/>
                    </a:lnTo>
                    <a:lnTo>
                      <a:pt x="232" y="279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0" name="Freeform 766"/>
              <p:cNvSpPr>
                <a:spLocks/>
              </p:cNvSpPr>
              <p:nvPr/>
            </p:nvSpPr>
            <p:spPr bwMode="auto">
              <a:xfrm>
                <a:off x="545" y="3736"/>
                <a:ext cx="835" cy="565"/>
              </a:xfrm>
              <a:custGeom>
                <a:avLst/>
                <a:gdLst/>
                <a:ahLst/>
                <a:cxnLst>
                  <a:cxn ang="0">
                    <a:pos x="835" y="147"/>
                  </a:cxn>
                  <a:cxn ang="0">
                    <a:pos x="814" y="137"/>
                  </a:cxn>
                  <a:cxn ang="0">
                    <a:pos x="809" y="142"/>
                  </a:cxn>
                  <a:cxn ang="0">
                    <a:pos x="783" y="137"/>
                  </a:cxn>
                  <a:cxn ang="0">
                    <a:pos x="774" y="128"/>
                  </a:cxn>
                  <a:cxn ang="0">
                    <a:pos x="772" y="116"/>
                  </a:cxn>
                  <a:cxn ang="0">
                    <a:pos x="769" y="104"/>
                  </a:cxn>
                  <a:cxn ang="0">
                    <a:pos x="757" y="109"/>
                  </a:cxn>
                  <a:cxn ang="0">
                    <a:pos x="734" y="116"/>
                  </a:cxn>
                  <a:cxn ang="0">
                    <a:pos x="708" y="104"/>
                  </a:cxn>
                  <a:cxn ang="0">
                    <a:pos x="691" y="99"/>
                  </a:cxn>
                  <a:cxn ang="0">
                    <a:pos x="644" y="104"/>
                  </a:cxn>
                  <a:cxn ang="0">
                    <a:pos x="613" y="90"/>
                  </a:cxn>
                  <a:cxn ang="0">
                    <a:pos x="592" y="66"/>
                  </a:cxn>
                  <a:cxn ang="0">
                    <a:pos x="575" y="42"/>
                  </a:cxn>
                  <a:cxn ang="0">
                    <a:pos x="570" y="14"/>
                  </a:cxn>
                  <a:cxn ang="0">
                    <a:pos x="580" y="5"/>
                  </a:cxn>
                  <a:cxn ang="0">
                    <a:pos x="570" y="0"/>
                  </a:cxn>
                  <a:cxn ang="0">
                    <a:pos x="549" y="5"/>
                  </a:cxn>
                  <a:cxn ang="0">
                    <a:pos x="521" y="5"/>
                  </a:cxn>
                  <a:cxn ang="0">
                    <a:pos x="483" y="59"/>
                  </a:cxn>
                  <a:cxn ang="0">
                    <a:pos x="455" y="99"/>
                  </a:cxn>
                  <a:cxn ang="0">
                    <a:pos x="403" y="163"/>
                  </a:cxn>
                  <a:cxn ang="0">
                    <a:pos x="379" y="187"/>
                  </a:cxn>
                  <a:cxn ang="0">
                    <a:pos x="320" y="196"/>
                  </a:cxn>
                  <a:cxn ang="0">
                    <a:pos x="298" y="208"/>
                  </a:cxn>
                  <a:cxn ang="0">
                    <a:pos x="244" y="215"/>
                  </a:cxn>
                  <a:cxn ang="0">
                    <a:pos x="206" y="234"/>
                  </a:cxn>
                  <a:cxn ang="0">
                    <a:pos x="131" y="284"/>
                  </a:cxn>
                  <a:cxn ang="0">
                    <a:pos x="119" y="319"/>
                  </a:cxn>
                  <a:cxn ang="0">
                    <a:pos x="109" y="331"/>
                  </a:cxn>
                  <a:cxn ang="0">
                    <a:pos x="64" y="367"/>
                  </a:cxn>
                  <a:cxn ang="0">
                    <a:pos x="48" y="393"/>
                  </a:cxn>
                  <a:cxn ang="0">
                    <a:pos x="31" y="435"/>
                  </a:cxn>
                  <a:cxn ang="0">
                    <a:pos x="24" y="490"/>
                  </a:cxn>
                  <a:cxn ang="0">
                    <a:pos x="34" y="499"/>
                  </a:cxn>
                  <a:cxn ang="0">
                    <a:pos x="34" y="520"/>
                  </a:cxn>
                  <a:cxn ang="0">
                    <a:pos x="17" y="551"/>
                  </a:cxn>
                  <a:cxn ang="0">
                    <a:pos x="0" y="565"/>
                  </a:cxn>
                </a:cxnLst>
                <a:rect l="0" t="0" r="r" b="b"/>
                <a:pathLst>
                  <a:path w="835" h="565">
                    <a:moveTo>
                      <a:pt x="835" y="147"/>
                    </a:moveTo>
                    <a:lnTo>
                      <a:pt x="814" y="137"/>
                    </a:lnTo>
                    <a:lnTo>
                      <a:pt x="809" y="142"/>
                    </a:lnTo>
                    <a:lnTo>
                      <a:pt x="783" y="137"/>
                    </a:lnTo>
                    <a:lnTo>
                      <a:pt x="774" y="128"/>
                    </a:lnTo>
                    <a:lnTo>
                      <a:pt x="772" y="116"/>
                    </a:lnTo>
                    <a:lnTo>
                      <a:pt x="769" y="104"/>
                    </a:lnTo>
                    <a:lnTo>
                      <a:pt x="757" y="109"/>
                    </a:lnTo>
                    <a:lnTo>
                      <a:pt x="734" y="116"/>
                    </a:lnTo>
                    <a:lnTo>
                      <a:pt x="708" y="104"/>
                    </a:lnTo>
                    <a:lnTo>
                      <a:pt x="691" y="99"/>
                    </a:lnTo>
                    <a:lnTo>
                      <a:pt x="644" y="104"/>
                    </a:lnTo>
                    <a:lnTo>
                      <a:pt x="613" y="90"/>
                    </a:lnTo>
                    <a:lnTo>
                      <a:pt x="592" y="66"/>
                    </a:lnTo>
                    <a:lnTo>
                      <a:pt x="575" y="42"/>
                    </a:lnTo>
                    <a:lnTo>
                      <a:pt x="570" y="14"/>
                    </a:lnTo>
                    <a:lnTo>
                      <a:pt x="580" y="5"/>
                    </a:lnTo>
                    <a:lnTo>
                      <a:pt x="570" y="0"/>
                    </a:lnTo>
                    <a:lnTo>
                      <a:pt x="549" y="5"/>
                    </a:lnTo>
                    <a:lnTo>
                      <a:pt x="521" y="5"/>
                    </a:lnTo>
                    <a:lnTo>
                      <a:pt x="483" y="59"/>
                    </a:lnTo>
                    <a:lnTo>
                      <a:pt x="455" y="99"/>
                    </a:lnTo>
                    <a:lnTo>
                      <a:pt x="403" y="163"/>
                    </a:lnTo>
                    <a:lnTo>
                      <a:pt x="379" y="187"/>
                    </a:lnTo>
                    <a:lnTo>
                      <a:pt x="320" y="196"/>
                    </a:lnTo>
                    <a:lnTo>
                      <a:pt x="298" y="208"/>
                    </a:lnTo>
                    <a:lnTo>
                      <a:pt x="244" y="215"/>
                    </a:lnTo>
                    <a:lnTo>
                      <a:pt x="206" y="234"/>
                    </a:lnTo>
                    <a:lnTo>
                      <a:pt x="131" y="284"/>
                    </a:lnTo>
                    <a:lnTo>
                      <a:pt x="119" y="319"/>
                    </a:lnTo>
                    <a:lnTo>
                      <a:pt x="109" y="331"/>
                    </a:lnTo>
                    <a:lnTo>
                      <a:pt x="64" y="367"/>
                    </a:lnTo>
                    <a:lnTo>
                      <a:pt x="48" y="393"/>
                    </a:lnTo>
                    <a:lnTo>
                      <a:pt x="31" y="435"/>
                    </a:lnTo>
                    <a:lnTo>
                      <a:pt x="24" y="490"/>
                    </a:lnTo>
                    <a:lnTo>
                      <a:pt x="34" y="499"/>
                    </a:lnTo>
                    <a:lnTo>
                      <a:pt x="34" y="520"/>
                    </a:lnTo>
                    <a:lnTo>
                      <a:pt x="17" y="551"/>
                    </a:lnTo>
                    <a:lnTo>
                      <a:pt x="0" y="56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1" name="Freeform 767"/>
              <p:cNvSpPr>
                <a:spLocks/>
              </p:cNvSpPr>
              <p:nvPr/>
            </p:nvSpPr>
            <p:spPr bwMode="auto">
              <a:xfrm>
                <a:off x="1380" y="3778"/>
                <a:ext cx="961" cy="112"/>
              </a:xfrm>
              <a:custGeom>
                <a:avLst/>
                <a:gdLst/>
                <a:ahLst/>
                <a:cxnLst>
                  <a:cxn ang="0">
                    <a:pos x="961" y="43"/>
                  </a:cxn>
                  <a:cxn ang="0">
                    <a:pos x="939" y="45"/>
                  </a:cxn>
                  <a:cxn ang="0">
                    <a:pos x="899" y="48"/>
                  </a:cxn>
                  <a:cxn ang="0">
                    <a:pos x="873" y="24"/>
                  </a:cxn>
                  <a:cxn ang="0">
                    <a:pos x="850" y="19"/>
                  </a:cxn>
                  <a:cxn ang="0">
                    <a:pos x="847" y="22"/>
                  </a:cxn>
                  <a:cxn ang="0">
                    <a:pos x="847" y="29"/>
                  </a:cxn>
                  <a:cxn ang="0">
                    <a:pos x="840" y="34"/>
                  </a:cxn>
                  <a:cxn ang="0">
                    <a:pos x="821" y="36"/>
                  </a:cxn>
                  <a:cxn ang="0">
                    <a:pos x="793" y="22"/>
                  </a:cxn>
                  <a:cxn ang="0">
                    <a:pos x="788" y="10"/>
                  </a:cxn>
                  <a:cxn ang="0">
                    <a:pos x="776" y="10"/>
                  </a:cxn>
                  <a:cxn ang="0">
                    <a:pos x="762" y="17"/>
                  </a:cxn>
                  <a:cxn ang="0">
                    <a:pos x="762" y="26"/>
                  </a:cxn>
                  <a:cxn ang="0">
                    <a:pos x="727" y="34"/>
                  </a:cxn>
                  <a:cxn ang="0">
                    <a:pos x="717" y="31"/>
                  </a:cxn>
                  <a:cxn ang="0">
                    <a:pos x="679" y="48"/>
                  </a:cxn>
                  <a:cxn ang="0">
                    <a:pos x="665" y="43"/>
                  </a:cxn>
                  <a:cxn ang="0">
                    <a:pos x="658" y="36"/>
                  </a:cxn>
                  <a:cxn ang="0">
                    <a:pos x="663" y="31"/>
                  </a:cxn>
                  <a:cxn ang="0">
                    <a:pos x="641" y="15"/>
                  </a:cxn>
                  <a:cxn ang="0">
                    <a:pos x="615" y="15"/>
                  </a:cxn>
                  <a:cxn ang="0">
                    <a:pos x="563" y="0"/>
                  </a:cxn>
                  <a:cxn ang="0">
                    <a:pos x="530" y="12"/>
                  </a:cxn>
                  <a:cxn ang="0">
                    <a:pos x="485" y="5"/>
                  </a:cxn>
                  <a:cxn ang="0">
                    <a:pos x="457" y="10"/>
                  </a:cxn>
                  <a:cxn ang="0">
                    <a:pos x="436" y="22"/>
                  </a:cxn>
                  <a:cxn ang="0">
                    <a:pos x="426" y="12"/>
                  </a:cxn>
                  <a:cxn ang="0">
                    <a:pos x="386" y="17"/>
                  </a:cxn>
                  <a:cxn ang="0">
                    <a:pos x="341" y="12"/>
                  </a:cxn>
                  <a:cxn ang="0">
                    <a:pos x="329" y="8"/>
                  </a:cxn>
                  <a:cxn ang="0">
                    <a:pos x="306" y="10"/>
                  </a:cxn>
                  <a:cxn ang="0">
                    <a:pos x="242" y="31"/>
                  </a:cxn>
                  <a:cxn ang="0">
                    <a:pos x="223" y="41"/>
                  </a:cxn>
                  <a:cxn ang="0">
                    <a:pos x="211" y="57"/>
                  </a:cxn>
                  <a:cxn ang="0">
                    <a:pos x="201" y="67"/>
                  </a:cxn>
                  <a:cxn ang="0">
                    <a:pos x="130" y="60"/>
                  </a:cxn>
                  <a:cxn ang="0">
                    <a:pos x="112" y="62"/>
                  </a:cxn>
                  <a:cxn ang="0">
                    <a:pos x="95" y="76"/>
                  </a:cxn>
                  <a:cxn ang="0">
                    <a:pos x="86" y="93"/>
                  </a:cxn>
                  <a:cxn ang="0">
                    <a:pos x="26" y="112"/>
                  </a:cxn>
                  <a:cxn ang="0">
                    <a:pos x="0" y="105"/>
                  </a:cxn>
                </a:cxnLst>
                <a:rect l="0" t="0" r="r" b="b"/>
                <a:pathLst>
                  <a:path w="961" h="112">
                    <a:moveTo>
                      <a:pt x="961" y="43"/>
                    </a:moveTo>
                    <a:lnTo>
                      <a:pt x="939" y="45"/>
                    </a:lnTo>
                    <a:lnTo>
                      <a:pt x="899" y="48"/>
                    </a:lnTo>
                    <a:lnTo>
                      <a:pt x="873" y="24"/>
                    </a:lnTo>
                    <a:lnTo>
                      <a:pt x="850" y="19"/>
                    </a:lnTo>
                    <a:lnTo>
                      <a:pt x="847" y="22"/>
                    </a:lnTo>
                    <a:lnTo>
                      <a:pt x="847" y="29"/>
                    </a:lnTo>
                    <a:lnTo>
                      <a:pt x="840" y="34"/>
                    </a:lnTo>
                    <a:lnTo>
                      <a:pt x="821" y="36"/>
                    </a:lnTo>
                    <a:lnTo>
                      <a:pt x="793" y="22"/>
                    </a:lnTo>
                    <a:lnTo>
                      <a:pt x="788" y="10"/>
                    </a:lnTo>
                    <a:lnTo>
                      <a:pt x="776" y="10"/>
                    </a:lnTo>
                    <a:lnTo>
                      <a:pt x="762" y="17"/>
                    </a:lnTo>
                    <a:lnTo>
                      <a:pt x="762" y="26"/>
                    </a:lnTo>
                    <a:lnTo>
                      <a:pt x="727" y="34"/>
                    </a:lnTo>
                    <a:lnTo>
                      <a:pt x="717" y="31"/>
                    </a:lnTo>
                    <a:lnTo>
                      <a:pt x="679" y="48"/>
                    </a:lnTo>
                    <a:lnTo>
                      <a:pt x="665" y="43"/>
                    </a:lnTo>
                    <a:lnTo>
                      <a:pt x="658" y="36"/>
                    </a:lnTo>
                    <a:lnTo>
                      <a:pt x="663" y="31"/>
                    </a:lnTo>
                    <a:lnTo>
                      <a:pt x="641" y="15"/>
                    </a:lnTo>
                    <a:lnTo>
                      <a:pt x="615" y="15"/>
                    </a:lnTo>
                    <a:lnTo>
                      <a:pt x="563" y="0"/>
                    </a:lnTo>
                    <a:lnTo>
                      <a:pt x="530" y="12"/>
                    </a:lnTo>
                    <a:lnTo>
                      <a:pt x="485" y="5"/>
                    </a:lnTo>
                    <a:lnTo>
                      <a:pt x="457" y="10"/>
                    </a:lnTo>
                    <a:lnTo>
                      <a:pt x="436" y="22"/>
                    </a:lnTo>
                    <a:lnTo>
                      <a:pt x="426" y="12"/>
                    </a:lnTo>
                    <a:lnTo>
                      <a:pt x="386" y="17"/>
                    </a:lnTo>
                    <a:lnTo>
                      <a:pt x="341" y="12"/>
                    </a:lnTo>
                    <a:lnTo>
                      <a:pt x="329" y="8"/>
                    </a:lnTo>
                    <a:lnTo>
                      <a:pt x="306" y="10"/>
                    </a:lnTo>
                    <a:lnTo>
                      <a:pt x="242" y="31"/>
                    </a:lnTo>
                    <a:lnTo>
                      <a:pt x="223" y="41"/>
                    </a:lnTo>
                    <a:lnTo>
                      <a:pt x="211" y="57"/>
                    </a:lnTo>
                    <a:lnTo>
                      <a:pt x="201" y="67"/>
                    </a:lnTo>
                    <a:lnTo>
                      <a:pt x="130" y="60"/>
                    </a:lnTo>
                    <a:lnTo>
                      <a:pt x="112" y="62"/>
                    </a:lnTo>
                    <a:lnTo>
                      <a:pt x="95" y="76"/>
                    </a:lnTo>
                    <a:lnTo>
                      <a:pt x="86" y="93"/>
                    </a:lnTo>
                    <a:lnTo>
                      <a:pt x="26" y="112"/>
                    </a:lnTo>
                    <a:lnTo>
                      <a:pt x="0" y="105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2" name="Freeform 768"/>
              <p:cNvSpPr>
                <a:spLocks/>
              </p:cNvSpPr>
              <p:nvPr/>
            </p:nvSpPr>
            <p:spPr bwMode="auto">
              <a:xfrm>
                <a:off x="2575" y="4228"/>
                <a:ext cx="269" cy="78"/>
              </a:xfrm>
              <a:custGeom>
                <a:avLst/>
                <a:gdLst/>
                <a:ahLst/>
                <a:cxnLst>
                  <a:cxn ang="0">
                    <a:pos x="269" y="78"/>
                  </a:cxn>
                  <a:cxn ang="0">
                    <a:pos x="239" y="59"/>
                  </a:cxn>
                  <a:cxn ang="0">
                    <a:pos x="201" y="45"/>
                  </a:cxn>
                  <a:cxn ang="0">
                    <a:pos x="146" y="33"/>
                  </a:cxn>
                  <a:cxn ang="0">
                    <a:pos x="130" y="38"/>
                  </a:cxn>
                  <a:cxn ang="0">
                    <a:pos x="97" y="40"/>
                  </a:cxn>
                  <a:cxn ang="0">
                    <a:pos x="66" y="36"/>
                  </a:cxn>
                  <a:cxn ang="0">
                    <a:pos x="47" y="24"/>
                  </a:cxn>
                  <a:cxn ang="0">
                    <a:pos x="38" y="14"/>
                  </a:cxn>
                  <a:cxn ang="0">
                    <a:pos x="28" y="7"/>
                  </a:cxn>
                  <a:cxn ang="0">
                    <a:pos x="0" y="0"/>
                  </a:cxn>
                </a:cxnLst>
                <a:rect l="0" t="0" r="r" b="b"/>
                <a:pathLst>
                  <a:path w="269" h="78">
                    <a:moveTo>
                      <a:pt x="269" y="78"/>
                    </a:moveTo>
                    <a:lnTo>
                      <a:pt x="239" y="59"/>
                    </a:lnTo>
                    <a:lnTo>
                      <a:pt x="201" y="45"/>
                    </a:lnTo>
                    <a:lnTo>
                      <a:pt x="146" y="33"/>
                    </a:lnTo>
                    <a:lnTo>
                      <a:pt x="130" y="38"/>
                    </a:lnTo>
                    <a:lnTo>
                      <a:pt x="97" y="40"/>
                    </a:lnTo>
                    <a:lnTo>
                      <a:pt x="66" y="36"/>
                    </a:lnTo>
                    <a:lnTo>
                      <a:pt x="47" y="24"/>
                    </a:lnTo>
                    <a:lnTo>
                      <a:pt x="38" y="14"/>
                    </a:lnTo>
                    <a:lnTo>
                      <a:pt x="28" y="7"/>
                    </a:lnTo>
                    <a:lnTo>
                      <a:pt x="0" y="0"/>
                    </a:lnTo>
                  </a:path>
                </a:pathLst>
              </a:custGeom>
              <a:noFill/>
              <a:ln w="3175" cap="flat">
                <a:solidFill>
                  <a:srgbClr val="6DCFF6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3" name="Oval 769"/>
              <p:cNvSpPr>
                <a:spLocks noChangeArrowheads="1"/>
              </p:cNvSpPr>
              <p:nvPr/>
            </p:nvSpPr>
            <p:spPr bwMode="auto">
              <a:xfrm>
                <a:off x="1276" y="430"/>
                <a:ext cx="22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4" name="Oval 770"/>
              <p:cNvSpPr>
                <a:spLocks noChangeArrowheads="1"/>
              </p:cNvSpPr>
              <p:nvPr/>
            </p:nvSpPr>
            <p:spPr bwMode="auto">
              <a:xfrm>
                <a:off x="2674" y="1367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5" name="Oval 771"/>
              <p:cNvSpPr>
                <a:spLocks noChangeArrowheads="1"/>
              </p:cNvSpPr>
              <p:nvPr/>
            </p:nvSpPr>
            <p:spPr bwMode="auto">
              <a:xfrm>
                <a:off x="3064" y="1450"/>
                <a:ext cx="22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6" name="Oval 772"/>
              <p:cNvSpPr>
                <a:spLocks noChangeArrowheads="1"/>
              </p:cNvSpPr>
              <p:nvPr/>
            </p:nvSpPr>
            <p:spPr bwMode="auto">
              <a:xfrm>
                <a:off x="3419" y="1322"/>
                <a:ext cx="22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7" name="Oval 773"/>
              <p:cNvSpPr>
                <a:spLocks noChangeArrowheads="1"/>
              </p:cNvSpPr>
              <p:nvPr/>
            </p:nvSpPr>
            <p:spPr bwMode="auto">
              <a:xfrm>
                <a:off x="3441" y="1412"/>
                <a:ext cx="18" cy="22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8" name="Oval 774"/>
              <p:cNvSpPr>
                <a:spLocks noChangeArrowheads="1"/>
              </p:cNvSpPr>
              <p:nvPr/>
            </p:nvSpPr>
            <p:spPr bwMode="auto">
              <a:xfrm>
                <a:off x="3441" y="1684"/>
                <a:ext cx="18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799" name="Oval 775"/>
              <p:cNvSpPr>
                <a:spLocks noChangeArrowheads="1"/>
              </p:cNvSpPr>
              <p:nvPr/>
            </p:nvSpPr>
            <p:spPr bwMode="auto">
              <a:xfrm>
                <a:off x="3526" y="1916"/>
                <a:ext cx="21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0" name="Oval 776"/>
              <p:cNvSpPr>
                <a:spLocks noChangeArrowheads="1"/>
              </p:cNvSpPr>
              <p:nvPr/>
            </p:nvSpPr>
            <p:spPr bwMode="auto">
              <a:xfrm>
                <a:off x="3677" y="1973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1" name="Oval 777"/>
              <p:cNvSpPr>
                <a:spLocks noChangeArrowheads="1"/>
              </p:cNvSpPr>
              <p:nvPr/>
            </p:nvSpPr>
            <p:spPr bwMode="auto">
              <a:xfrm>
                <a:off x="4223" y="1625"/>
                <a:ext cx="19" cy="21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2" name="Oval 778"/>
              <p:cNvSpPr>
                <a:spLocks noChangeArrowheads="1"/>
              </p:cNvSpPr>
              <p:nvPr/>
            </p:nvSpPr>
            <p:spPr bwMode="auto">
              <a:xfrm>
                <a:off x="3947" y="2304"/>
                <a:ext cx="21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3" name="Oval 779"/>
              <p:cNvSpPr>
                <a:spLocks noChangeArrowheads="1"/>
              </p:cNvSpPr>
              <p:nvPr/>
            </p:nvSpPr>
            <p:spPr bwMode="auto">
              <a:xfrm>
                <a:off x="2743" y="1836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4" name="Oval 780"/>
              <p:cNvSpPr>
                <a:spLocks noChangeArrowheads="1"/>
              </p:cNvSpPr>
              <p:nvPr/>
            </p:nvSpPr>
            <p:spPr bwMode="auto">
              <a:xfrm>
                <a:off x="3292" y="2203"/>
                <a:ext cx="18" cy="18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5" name="Oval 781"/>
              <p:cNvSpPr>
                <a:spLocks noChangeArrowheads="1"/>
              </p:cNvSpPr>
              <p:nvPr/>
            </p:nvSpPr>
            <p:spPr bwMode="auto">
              <a:xfrm>
                <a:off x="2797" y="2181"/>
                <a:ext cx="19" cy="22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6" name="Oval 782"/>
              <p:cNvSpPr>
                <a:spLocks noChangeArrowheads="1"/>
              </p:cNvSpPr>
              <p:nvPr/>
            </p:nvSpPr>
            <p:spPr bwMode="auto">
              <a:xfrm>
                <a:off x="2852" y="2444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7" name="Oval 783"/>
              <p:cNvSpPr>
                <a:spLocks noChangeArrowheads="1"/>
              </p:cNvSpPr>
              <p:nvPr/>
            </p:nvSpPr>
            <p:spPr bwMode="auto">
              <a:xfrm>
                <a:off x="2991" y="2643"/>
                <a:ext cx="19" cy="21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8" name="Oval 784"/>
              <p:cNvSpPr>
                <a:spLocks noChangeArrowheads="1"/>
              </p:cNvSpPr>
              <p:nvPr/>
            </p:nvSpPr>
            <p:spPr bwMode="auto">
              <a:xfrm>
                <a:off x="3046" y="2643"/>
                <a:ext cx="18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09" name="Oval 785"/>
              <p:cNvSpPr>
                <a:spLocks noChangeArrowheads="1"/>
              </p:cNvSpPr>
              <p:nvPr/>
            </p:nvSpPr>
            <p:spPr bwMode="auto">
              <a:xfrm>
                <a:off x="3183" y="2718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0" name="Oval 786"/>
              <p:cNvSpPr>
                <a:spLocks noChangeArrowheads="1"/>
              </p:cNvSpPr>
              <p:nvPr/>
            </p:nvSpPr>
            <p:spPr bwMode="auto">
              <a:xfrm>
                <a:off x="2852" y="2870"/>
                <a:ext cx="21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1" name="Oval 787"/>
              <p:cNvSpPr>
                <a:spLocks noChangeArrowheads="1"/>
              </p:cNvSpPr>
              <p:nvPr/>
            </p:nvSpPr>
            <p:spPr bwMode="auto">
              <a:xfrm>
                <a:off x="2960" y="2898"/>
                <a:ext cx="19" cy="22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2" name="Oval 788"/>
              <p:cNvSpPr>
                <a:spLocks noChangeArrowheads="1"/>
              </p:cNvSpPr>
              <p:nvPr/>
            </p:nvSpPr>
            <p:spPr bwMode="auto">
              <a:xfrm>
                <a:off x="3280" y="2957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3" name="Oval 789"/>
              <p:cNvSpPr>
                <a:spLocks noChangeArrowheads="1"/>
              </p:cNvSpPr>
              <p:nvPr/>
            </p:nvSpPr>
            <p:spPr bwMode="auto">
              <a:xfrm>
                <a:off x="3145" y="3109"/>
                <a:ext cx="21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4" name="Oval 790"/>
              <p:cNvSpPr>
                <a:spLocks noChangeArrowheads="1"/>
              </p:cNvSpPr>
              <p:nvPr/>
            </p:nvSpPr>
            <p:spPr bwMode="auto">
              <a:xfrm>
                <a:off x="2686" y="3088"/>
                <a:ext cx="19" cy="18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5" name="Oval 791"/>
              <p:cNvSpPr>
                <a:spLocks noChangeArrowheads="1"/>
              </p:cNvSpPr>
              <p:nvPr/>
            </p:nvSpPr>
            <p:spPr bwMode="auto">
              <a:xfrm>
                <a:off x="2492" y="2735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6" name="Oval 792"/>
              <p:cNvSpPr>
                <a:spLocks noChangeArrowheads="1"/>
              </p:cNvSpPr>
              <p:nvPr/>
            </p:nvSpPr>
            <p:spPr bwMode="auto">
              <a:xfrm>
                <a:off x="2338" y="2744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7" name="Oval 793"/>
              <p:cNvSpPr>
                <a:spLocks noChangeArrowheads="1"/>
              </p:cNvSpPr>
              <p:nvPr/>
            </p:nvSpPr>
            <p:spPr bwMode="auto">
              <a:xfrm>
                <a:off x="2279" y="2449"/>
                <a:ext cx="21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8" name="Oval 794"/>
              <p:cNvSpPr>
                <a:spLocks noChangeArrowheads="1"/>
              </p:cNvSpPr>
              <p:nvPr/>
            </p:nvSpPr>
            <p:spPr bwMode="auto">
              <a:xfrm>
                <a:off x="2002" y="2491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19" name="Oval 795"/>
              <p:cNvSpPr>
                <a:spLocks noChangeArrowheads="1"/>
              </p:cNvSpPr>
              <p:nvPr/>
            </p:nvSpPr>
            <p:spPr bwMode="auto">
              <a:xfrm>
                <a:off x="2180" y="2297"/>
                <a:ext cx="21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0" name="Oval 796"/>
              <p:cNvSpPr>
                <a:spLocks noChangeArrowheads="1"/>
              </p:cNvSpPr>
              <p:nvPr/>
            </p:nvSpPr>
            <p:spPr bwMode="auto">
              <a:xfrm>
                <a:off x="2239" y="2146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1" name="Oval 797"/>
              <p:cNvSpPr>
                <a:spLocks noChangeArrowheads="1"/>
              </p:cNvSpPr>
              <p:nvPr/>
            </p:nvSpPr>
            <p:spPr bwMode="auto">
              <a:xfrm>
                <a:off x="1898" y="2174"/>
                <a:ext cx="22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2" name="Oval 798"/>
              <p:cNvSpPr>
                <a:spLocks noChangeArrowheads="1"/>
              </p:cNvSpPr>
              <p:nvPr/>
            </p:nvSpPr>
            <p:spPr bwMode="auto">
              <a:xfrm>
                <a:off x="1553" y="1874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3" name="Oval 799"/>
              <p:cNvSpPr>
                <a:spLocks noChangeArrowheads="1"/>
              </p:cNvSpPr>
              <p:nvPr/>
            </p:nvSpPr>
            <p:spPr bwMode="auto">
              <a:xfrm>
                <a:off x="2296" y="3076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4" name="Oval 800"/>
              <p:cNvSpPr>
                <a:spLocks noChangeArrowheads="1"/>
              </p:cNvSpPr>
              <p:nvPr/>
            </p:nvSpPr>
            <p:spPr bwMode="auto">
              <a:xfrm>
                <a:off x="1825" y="3151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5" name="Oval 801"/>
              <p:cNvSpPr>
                <a:spLocks noChangeArrowheads="1"/>
              </p:cNvSpPr>
              <p:nvPr/>
            </p:nvSpPr>
            <p:spPr bwMode="auto">
              <a:xfrm>
                <a:off x="1359" y="3284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6" name="Oval 802"/>
              <p:cNvSpPr>
                <a:spLocks noChangeArrowheads="1"/>
              </p:cNvSpPr>
              <p:nvPr/>
            </p:nvSpPr>
            <p:spPr bwMode="auto">
              <a:xfrm>
                <a:off x="860" y="3345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7" name="Oval 803"/>
              <p:cNvSpPr>
                <a:spLocks noChangeArrowheads="1"/>
              </p:cNvSpPr>
              <p:nvPr/>
            </p:nvSpPr>
            <p:spPr bwMode="auto">
              <a:xfrm>
                <a:off x="914" y="3925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8" name="Oval 804"/>
              <p:cNvSpPr>
                <a:spLocks noChangeArrowheads="1"/>
              </p:cNvSpPr>
              <p:nvPr/>
            </p:nvSpPr>
            <p:spPr bwMode="auto">
              <a:xfrm>
                <a:off x="1853" y="3786"/>
                <a:ext cx="19" cy="18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29" name="Oval 805"/>
              <p:cNvSpPr>
                <a:spLocks noChangeArrowheads="1"/>
              </p:cNvSpPr>
              <p:nvPr/>
            </p:nvSpPr>
            <p:spPr bwMode="auto">
              <a:xfrm>
                <a:off x="2461" y="3849"/>
                <a:ext cx="22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30" name="Oval 806"/>
              <p:cNvSpPr>
                <a:spLocks noChangeArrowheads="1"/>
              </p:cNvSpPr>
              <p:nvPr/>
            </p:nvSpPr>
            <p:spPr bwMode="auto">
              <a:xfrm>
                <a:off x="2681" y="3305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31" name="Oval 807"/>
              <p:cNvSpPr>
                <a:spLocks noChangeArrowheads="1"/>
              </p:cNvSpPr>
              <p:nvPr/>
            </p:nvSpPr>
            <p:spPr bwMode="auto">
              <a:xfrm>
                <a:off x="2833" y="3944"/>
                <a:ext cx="19" cy="19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  <p:sp>
            <p:nvSpPr>
              <p:cNvPr id="1832" name="Oval 808"/>
              <p:cNvSpPr>
                <a:spLocks noChangeArrowheads="1"/>
              </p:cNvSpPr>
              <p:nvPr/>
            </p:nvSpPr>
            <p:spPr bwMode="auto">
              <a:xfrm>
                <a:off x="2712" y="4264"/>
                <a:ext cx="19" cy="18"/>
              </a:xfrm>
              <a:prstGeom prst="ellipse">
                <a:avLst/>
              </a:prstGeom>
              <a:solidFill>
                <a:srgbClr val="ED1C24"/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nb-NO"/>
              </a:p>
            </p:txBody>
          </p:sp>
        </p:grpSp>
        <p:sp>
          <p:nvSpPr>
            <p:cNvPr id="1834" name="Oval 810"/>
            <p:cNvSpPr>
              <a:spLocks noChangeArrowheads="1"/>
            </p:cNvSpPr>
            <p:nvPr/>
          </p:nvSpPr>
          <p:spPr bwMode="auto">
            <a:xfrm>
              <a:off x="3616" y="3703"/>
              <a:ext cx="18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35" name="Oval 811"/>
            <p:cNvSpPr>
              <a:spLocks noChangeArrowheads="1"/>
            </p:cNvSpPr>
            <p:nvPr/>
          </p:nvSpPr>
          <p:spPr bwMode="auto">
            <a:xfrm>
              <a:off x="3221" y="3251"/>
              <a:ext cx="18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36" name="Oval 812"/>
            <p:cNvSpPr>
              <a:spLocks noChangeArrowheads="1"/>
            </p:cNvSpPr>
            <p:nvPr/>
          </p:nvSpPr>
          <p:spPr bwMode="auto">
            <a:xfrm>
              <a:off x="3268" y="3369"/>
              <a:ext cx="19" cy="21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37" name="Oval 813"/>
            <p:cNvSpPr>
              <a:spLocks noChangeArrowheads="1"/>
            </p:cNvSpPr>
            <p:nvPr/>
          </p:nvSpPr>
          <p:spPr bwMode="auto">
            <a:xfrm>
              <a:off x="3365" y="3220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38" name="Oval 814"/>
            <p:cNvSpPr>
              <a:spLocks noChangeArrowheads="1"/>
            </p:cNvSpPr>
            <p:nvPr/>
          </p:nvSpPr>
          <p:spPr bwMode="auto">
            <a:xfrm>
              <a:off x="3386" y="3289"/>
              <a:ext cx="21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39" name="Oval 815"/>
            <p:cNvSpPr>
              <a:spLocks noChangeArrowheads="1"/>
            </p:cNvSpPr>
            <p:nvPr/>
          </p:nvSpPr>
          <p:spPr bwMode="auto">
            <a:xfrm>
              <a:off x="3540" y="3199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0" name="Oval 816"/>
            <p:cNvSpPr>
              <a:spLocks noChangeArrowheads="1"/>
            </p:cNvSpPr>
            <p:nvPr/>
          </p:nvSpPr>
          <p:spPr bwMode="auto">
            <a:xfrm>
              <a:off x="3729" y="2993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1" name="Oval 817"/>
            <p:cNvSpPr>
              <a:spLocks noChangeArrowheads="1"/>
            </p:cNvSpPr>
            <p:nvPr/>
          </p:nvSpPr>
          <p:spPr bwMode="auto">
            <a:xfrm>
              <a:off x="3895" y="2695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2" name="Oval 818"/>
            <p:cNvSpPr>
              <a:spLocks noChangeArrowheads="1"/>
            </p:cNvSpPr>
            <p:nvPr/>
          </p:nvSpPr>
          <p:spPr bwMode="auto">
            <a:xfrm>
              <a:off x="4285" y="3416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3" name="Oval 819"/>
            <p:cNvSpPr>
              <a:spLocks noChangeArrowheads="1"/>
            </p:cNvSpPr>
            <p:nvPr/>
          </p:nvSpPr>
          <p:spPr bwMode="auto">
            <a:xfrm>
              <a:off x="4481" y="3897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4" name="Oval 820"/>
            <p:cNvSpPr>
              <a:spLocks noChangeArrowheads="1"/>
            </p:cNvSpPr>
            <p:nvPr/>
          </p:nvSpPr>
          <p:spPr bwMode="auto">
            <a:xfrm>
              <a:off x="4711" y="3991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5" name="Oval 821"/>
            <p:cNvSpPr>
              <a:spLocks noChangeArrowheads="1"/>
            </p:cNvSpPr>
            <p:nvPr/>
          </p:nvSpPr>
          <p:spPr bwMode="auto">
            <a:xfrm>
              <a:off x="4767" y="4025"/>
              <a:ext cx="19" cy="21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6" name="Oval 822"/>
            <p:cNvSpPr>
              <a:spLocks noChangeArrowheads="1"/>
            </p:cNvSpPr>
            <p:nvPr/>
          </p:nvSpPr>
          <p:spPr bwMode="auto">
            <a:xfrm>
              <a:off x="4675" y="4190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7" name="Oval 823"/>
            <p:cNvSpPr>
              <a:spLocks noChangeArrowheads="1"/>
            </p:cNvSpPr>
            <p:nvPr/>
          </p:nvSpPr>
          <p:spPr bwMode="auto">
            <a:xfrm>
              <a:off x="4772" y="4200"/>
              <a:ext cx="21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8" name="Oval 824"/>
            <p:cNvSpPr>
              <a:spLocks noChangeArrowheads="1"/>
            </p:cNvSpPr>
            <p:nvPr/>
          </p:nvSpPr>
          <p:spPr bwMode="auto">
            <a:xfrm>
              <a:off x="5302" y="3073"/>
              <a:ext cx="19" cy="19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49" name="Oval 825"/>
            <p:cNvSpPr>
              <a:spLocks noChangeArrowheads="1"/>
            </p:cNvSpPr>
            <p:nvPr/>
          </p:nvSpPr>
          <p:spPr bwMode="auto">
            <a:xfrm>
              <a:off x="5200" y="2950"/>
              <a:ext cx="19" cy="22"/>
            </a:xfrm>
            <a:prstGeom prst="ellipse">
              <a:avLst/>
            </a:prstGeom>
            <a:solidFill>
              <a:srgbClr val="ED1C2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853" name="Rectangle 829"/>
            <p:cNvSpPr>
              <a:spLocks noChangeArrowheads="1"/>
            </p:cNvSpPr>
            <p:nvPr/>
          </p:nvSpPr>
          <p:spPr bwMode="auto">
            <a:xfrm>
              <a:off x="359" y="237"/>
              <a:ext cx="334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Ar. - Armenia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55" name="Rectangle 831"/>
            <p:cNvSpPr>
              <a:spLocks noChangeArrowheads="1"/>
            </p:cNvSpPr>
            <p:nvPr/>
          </p:nvSpPr>
          <p:spPr bwMode="auto">
            <a:xfrm>
              <a:off x="358" y="303"/>
              <a:ext cx="430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As. - </a:t>
              </a: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Aserbajdjan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56" name="Rectangle 832"/>
            <p:cNvSpPr>
              <a:spLocks noChangeArrowheads="1"/>
            </p:cNvSpPr>
            <p:nvPr/>
          </p:nvSpPr>
          <p:spPr bwMode="auto">
            <a:xfrm>
              <a:off x="356" y="368"/>
              <a:ext cx="324" cy="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Be. - Belgia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57" name="Rectangle 833"/>
            <p:cNvSpPr>
              <a:spLocks noChangeArrowheads="1"/>
            </p:cNvSpPr>
            <p:nvPr/>
          </p:nvSpPr>
          <p:spPr bwMode="auto">
            <a:xfrm>
              <a:off x="356" y="433"/>
              <a:ext cx="760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Bo. - Bosnia Hercegovina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58" name="Rectangle 834"/>
            <p:cNvSpPr>
              <a:spLocks noChangeArrowheads="1"/>
            </p:cNvSpPr>
            <p:nvPr/>
          </p:nvSpPr>
          <p:spPr bwMode="auto">
            <a:xfrm>
              <a:off x="356" y="498"/>
              <a:ext cx="398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Ko</a:t>
              </a: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 - Kosovo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1" name="Rectangle 837"/>
            <p:cNvSpPr>
              <a:spLocks noChangeArrowheads="1"/>
            </p:cNvSpPr>
            <p:nvPr/>
          </p:nvSpPr>
          <p:spPr bwMode="auto">
            <a:xfrm>
              <a:off x="358" y="563"/>
              <a:ext cx="303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Kr. - Kroatia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2" name="Rectangle 838"/>
            <p:cNvSpPr>
              <a:spLocks noChangeArrowheads="1"/>
            </p:cNvSpPr>
            <p:nvPr/>
          </p:nvSpPr>
          <p:spPr bwMode="auto">
            <a:xfrm>
              <a:off x="356" y="693"/>
              <a:ext cx="419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Lib</a:t>
              </a: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 - Libanon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3" name="Rectangle 839"/>
            <p:cNvSpPr>
              <a:spLocks noChangeArrowheads="1"/>
            </p:cNvSpPr>
            <p:nvPr/>
          </p:nvSpPr>
          <p:spPr bwMode="auto">
            <a:xfrm>
              <a:off x="356" y="628"/>
              <a:ext cx="535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Li. - Liechtenstein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4" name="Rectangle 840"/>
            <p:cNvSpPr>
              <a:spLocks noChangeArrowheads="1"/>
            </p:cNvSpPr>
            <p:nvPr/>
          </p:nvSpPr>
          <p:spPr bwMode="auto">
            <a:xfrm>
              <a:off x="356" y="758"/>
              <a:ext cx="535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Lu. - Luxembourg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5" name="Rectangle 841"/>
            <p:cNvSpPr>
              <a:spLocks noChangeArrowheads="1"/>
            </p:cNvSpPr>
            <p:nvPr/>
          </p:nvSpPr>
          <p:spPr bwMode="auto">
            <a:xfrm>
              <a:off x="356" y="823"/>
              <a:ext cx="509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Ma. - Makedonia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6" name="Rectangle 842"/>
            <p:cNvSpPr>
              <a:spLocks noChangeArrowheads="1"/>
            </p:cNvSpPr>
            <p:nvPr/>
          </p:nvSpPr>
          <p:spPr bwMode="auto">
            <a:xfrm>
              <a:off x="356" y="889"/>
              <a:ext cx="478" cy="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Mo. - Montenegro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7" name="Rectangle 843"/>
            <p:cNvSpPr>
              <a:spLocks noChangeArrowheads="1"/>
            </p:cNvSpPr>
            <p:nvPr/>
          </p:nvSpPr>
          <p:spPr bwMode="auto">
            <a:xfrm>
              <a:off x="356" y="954"/>
              <a:ext cx="410" cy="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Mon. - Monaco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8" name="Rectangle 844"/>
            <p:cNvSpPr>
              <a:spLocks noChangeArrowheads="1"/>
            </p:cNvSpPr>
            <p:nvPr/>
          </p:nvSpPr>
          <p:spPr bwMode="auto">
            <a:xfrm>
              <a:off x="356" y="1019"/>
              <a:ext cx="400" cy="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Pa. - Palestina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69" name="Rectangle 845"/>
            <p:cNvSpPr>
              <a:spLocks noChangeArrowheads="1"/>
            </p:cNvSpPr>
            <p:nvPr/>
          </p:nvSpPr>
          <p:spPr bwMode="auto">
            <a:xfrm>
              <a:off x="356" y="1214"/>
              <a:ext cx="410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Sl</a:t>
              </a: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 - Slovenia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0" name="Rectangle 846"/>
            <p:cNvSpPr>
              <a:spLocks noChangeArrowheads="1"/>
            </p:cNvSpPr>
            <p:nvPr/>
          </p:nvSpPr>
          <p:spPr bwMode="auto">
            <a:xfrm>
              <a:off x="356" y="1149"/>
              <a:ext cx="511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Sa. - San Marino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2" name="Rectangle 848"/>
            <p:cNvSpPr>
              <a:spLocks noChangeArrowheads="1"/>
            </p:cNvSpPr>
            <p:nvPr/>
          </p:nvSpPr>
          <p:spPr bwMode="auto">
            <a:xfrm>
              <a:off x="361" y="172"/>
              <a:ext cx="337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An.</a:t>
              </a:r>
              <a:r>
                <a:rPr kumimoji="0" lang="nb-NO" sz="700" b="0" i="0" u="none" strike="noStrike" cap="none" normalizeH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 - </a:t>
              </a: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Andorra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3" name="Rectangle 849"/>
            <p:cNvSpPr>
              <a:spLocks noChangeArrowheads="1"/>
            </p:cNvSpPr>
            <p:nvPr/>
          </p:nvSpPr>
          <p:spPr bwMode="auto">
            <a:xfrm>
              <a:off x="356" y="1084"/>
              <a:ext cx="454" cy="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Ru. - Russland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4" name="Rectangle 850"/>
            <p:cNvSpPr>
              <a:spLocks noChangeArrowheads="1"/>
            </p:cNvSpPr>
            <p:nvPr/>
          </p:nvSpPr>
          <p:spPr bwMode="auto">
            <a:xfrm>
              <a:off x="2735" y="3726"/>
              <a:ext cx="196" cy="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1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Sicilia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5" name="Rectangle 851"/>
            <p:cNvSpPr>
              <a:spLocks noChangeArrowheads="1"/>
            </p:cNvSpPr>
            <p:nvPr/>
          </p:nvSpPr>
          <p:spPr bwMode="auto">
            <a:xfrm>
              <a:off x="2173" y="3432"/>
              <a:ext cx="265" cy="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1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Sardinia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6" name="Rectangle 852"/>
            <p:cNvSpPr>
              <a:spLocks noChangeArrowheads="1"/>
            </p:cNvSpPr>
            <p:nvPr/>
          </p:nvSpPr>
          <p:spPr bwMode="auto">
            <a:xfrm>
              <a:off x="2217" y="3231"/>
              <a:ext cx="242" cy="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1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Korsika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7" name="Rectangle 853"/>
            <p:cNvSpPr>
              <a:spLocks noChangeArrowheads="1"/>
            </p:cNvSpPr>
            <p:nvPr/>
          </p:nvSpPr>
          <p:spPr bwMode="auto">
            <a:xfrm>
              <a:off x="3679" y="4004"/>
              <a:ext cx="183" cy="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1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Kreta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8" name="Rectangle 854"/>
            <p:cNvSpPr>
              <a:spLocks noChangeArrowheads="1"/>
            </p:cNvSpPr>
            <p:nvPr/>
          </p:nvSpPr>
          <p:spPr bwMode="auto">
            <a:xfrm>
              <a:off x="3983" y="2244"/>
              <a:ext cx="124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Kiev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79" name="Rectangle 855"/>
            <p:cNvSpPr>
              <a:spLocks noChangeArrowheads="1"/>
            </p:cNvSpPr>
            <p:nvPr/>
          </p:nvSpPr>
          <p:spPr bwMode="auto">
            <a:xfrm>
              <a:off x="2885" y="2637"/>
              <a:ext cx="126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Wien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0" name="Rectangle 856"/>
            <p:cNvSpPr>
              <a:spLocks noChangeArrowheads="1"/>
            </p:cNvSpPr>
            <p:nvPr/>
          </p:nvSpPr>
          <p:spPr bwMode="auto">
            <a:xfrm>
              <a:off x="2355" y="2673"/>
              <a:ext cx="133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Bern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1" name="Rectangle 857"/>
            <p:cNvSpPr>
              <a:spLocks noChangeArrowheads="1"/>
            </p:cNvSpPr>
            <p:nvPr/>
          </p:nvSpPr>
          <p:spPr bwMode="auto">
            <a:xfrm>
              <a:off x="2708" y="3251"/>
              <a:ext cx="161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Roma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2" name="Rectangle 858"/>
            <p:cNvSpPr>
              <a:spLocks noChangeArrowheads="1"/>
            </p:cNvSpPr>
            <p:nvPr/>
          </p:nvSpPr>
          <p:spPr bwMode="auto">
            <a:xfrm>
              <a:off x="3332" y="1662"/>
              <a:ext cx="115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Riga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3" name="Rectangle 859"/>
            <p:cNvSpPr>
              <a:spLocks noChangeArrowheads="1"/>
            </p:cNvSpPr>
            <p:nvPr/>
          </p:nvSpPr>
          <p:spPr bwMode="auto">
            <a:xfrm>
              <a:off x="2573" y="1323"/>
              <a:ext cx="115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Oslo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4" name="Rectangle 860"/>
            <p:cNvSpPr>
              <a:spLocks noChangeArrowheads="1"/>
            </p:cNvSpPr>
            <p:nvPr/>
          </p:nvSpPr>
          <p:spPr bwMode="auto">
            <a:xfrm>
              <a:off x="4794" y="4144"/>
              <a:ext cx="202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Amman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6" name="Rectangle 862"/>
            <p:cNvSpPr>
              <a:spLocks noChangeArrowheads="1"/>
            </p:cNvSpPr>
            <p:nvPr/>
          </p:nvSpPr>
          <p:spPr bwMode="auto">
            <a:xfrm>
              <a:off x="2347" y="3848"/>
              <a:ext cx="114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Tunis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7" name="Rectangle 863"/>
            <p:cNvSpPr>
              <a:spLocks noChangeArrowheads="1"/>
            </p:cNvSpPr>
            <p:nvPr/>
          </p:nvSpPr>
          <p:spPr bwMode="auto">
            <a:xfrm>
              <a:off x="1870" y="3714"/>
              <a:ext cx="129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Alger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8" name="Rectangle 864"/>
            <p:cNvSpPr>
              <a:spLocks noChangeArrowheads="1"/>
            </p:cNvSpPr>
            <p:nvPr/>
          </p:nvSpPr>
          <p:spPr bwMode="auto">
            <a:xfrm>
              <a:off x="789" y="3856"/>
              <a:ext cx="145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Rabat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89" name="Rectangle 865"/>
            <p:cNvSpPr>
              <a:spLocks noChangeArrowheads="1"/>
            </p:cNvSpPr>
            <p:nvPr/>
          </p:nvSpPr>
          <p:spPr bwMode="auto">
            <a:xfrm>
              <a:off x="3702" y="1912"/>
              <a:ext cx="160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Minsk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0" name="Rectangle 866"/>
            <p:cNvSpPr>
              <a:spLocks noChangeArrowheads="1"/>
            </p:cNvSpPr>
            <p:nvPr/>
          </p:nvSpPr>
          <p:spPr bwMode="auto">
            <a:xfrm>
              <a:off x="3630" y="3635"/>
              <a:ext cx="160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Athen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1" name="Rectangle 867"/>
            <p:cNvSpPr>
              <a:spLocks noChangeArrowheads="1"/>
            </p:cNvSpPr>
            <p:nvPr/>
          </p:nvSpPr>
          <p:spPr bwMode="auto">
            <a:xfrm>
              <a:off x="3562" y="3189"/>
              <a:ext cx="141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Sofia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3" name="Rectangle 869"/>
            <p:cNvSpPr>
              <a:spLocks noChangeArrowheads="1"/>
            </p:cNvSpPr>
            <p:nvPr/>
          </p:nvSpPr>
          <p:spPr bwMode="auto">
            <a:xfrm>
              <a:off x="2516" y="2688"/>
              <a:ext cx="133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Vaduz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4" name="Rectangle 870"/>
            <p:cNvSpPr>
              <a:spLocks noChangeArrowheads="1"/>
            </p:cNvSpPr>
            <p:nvPr/>
          </p:nvSpPr>
          <p:spPr bwMode="auto">
            <a:xfrm>
              <a:off x="2865" y="2373"/>
              <a:ext cx="162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Praha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5" name="Rectangle 871"/>
            <p:cNvSpPr>
              <a:spLocks noChangeArrowheads="1"/>
            </p:cNvSpPr>
            <p:nvPr/>
          </p:nvSpPr>
          <p:spPr bwMode="auto">
            <a:xfrm>
              <a:off x="2021" y="2417"/>
              <a:ext cx="141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Paris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6" name="Rectangle 872"/>
            <p:cNvSpPr>
              <a:spLocks noChangeArrowheads="1"/>
            </p:cNvSpPr>
            <p:nvPr/>
          </p:nvSpPr>
          <p:spPr bwMode="auto">
            <a:xfrm>
              <a:off x="4574" y="3982"/>
              <a:ext cx="159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Beirut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7" name="Rectangle 873"/>
            <p:cNvSpPr>
              <a:spLocks noChangeArrowheads="1"/>
            </p:cNvSpPr>
            <p:nvPr/>
          </p:nvSpPr>
          <p:spPr bwMode="auto">
            <a:xfrm>
              <a:off x="4120" y="3407"/>
              <a:ext cx="188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Ankara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8" name="Rectangle 874"/>
            <p:cNvSpPr>
              <a:spLocks noChangeArrowheads="1"/>
            </p:cNvSpPr>
            <p:nvPr/>
          </p:nvSpPr>
          <p:spPr bwMode="auto">
            <a:xfrm>
              <a:off x="3410" y="3271"/>
              <a:ext cx="183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Skopje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99" name="Rectangle 875"/>
            <p:cNvSpPr>
              <a:spLocks noChangeArrowheads="1"/>
            </p:cNvSpPr>
            <p:nvPr/>
          </p:nvSpPr>
          <p:spPr bwMode="auto">
            <a:xfrm>
              <a:off x="3133" y="3312"/>
              <a:ext cx="55" cy="11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T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0" name="Rectangle 876"/>
            <p:cNvSpPr>
              <a:spLocks noChangeArrowheads="1"/>
            </p:cNvSpPr>
            <p:nvPr/>
          </p:nvSpPr>
          <p:spPr bwMode="auto">
            <a:xfrm>
              <a:off x="3160" y="3312"/>
              <a:ext cx="138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irana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1" name="Rectangle 877"/>
            <p:cNvSpPr>
              <a:spLocks noChangeArrowheads="1"/>
            </p:cNvSpPr>
            <p:nvPr/>
          </p:nvSpPr>
          <p:spPr bwMode="auto">
            <a:xfrm>
              <a:off x="4064" y="1626"/>
              <a:ext cx="202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Moskva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2" name="Rectangle 878"/>
            <p:cNvSpPr>
              <a:spLocks noChangeArrowheads="1"/>
            </p:cNvSpPr>
            <p:nvPr/>
          </p:nvSpPr>
          <p:spPr bwMode="auto">
            <a:xfrm>
              <a:off x="2988" y="2876"/>
              <a:ext cx="188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Zagreb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3" name="Rectangle 879"/>
            <p:cNvSpPr>
              <a:spLocks noChangeArrowheads="1"/>
            </p:cNvSpPr>
            <p:nvPr/>
          </p:nvSpPr>
          <p:spPr bwMode="auto">
            <a:xfrm>
              <a:off x="2714" y="2109"/>
              <a:ext cx="158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Berlin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4" name="Rectangle 880"/>
            <p:cNvSpPr>
              <a:spLocks noChangeArrowheads="1"/>
            </p:cNvSpPr>
            <p:nvPr/>
          </p:nvSpPr>
          <p:spPr bwMode="auto">
            <a:xfrm>
              <a:off x="1733" y="2113"/>
              <a:ext cx="176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London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5" name="Rectangle 881"/>
            <p:cNvSpPr>
              <a:spLocks noChangeArrowheads="1"/>
            </p:cNvSpPr>
            <p:nvPr/>
          </p:nvSpPr>
          <p:spPr bwMode="auto">
            <a:xfrm>
              <a:off x="1390" y="3225"/>
              <a:ext cx="162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Madrid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6" name="Rectangle 882"/>
            <p:cNvSpPr>
              <a:spLocks noChangeArrowheads="1"/>
            </p:cNvSpPr>
            <p:nvPr/>
          </p:nvSpPr>
          <p:spPr bwMode="auto">
            <a:xfrm>
              <a:off x="895" y="3329"/>
              <a:ext cx="175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Lisboa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7" name="Rectangle 883"/>
            <p:cNvSpPr>
              <a:spLocks noChangeArrowheads="1"/>
            </p:cNvSpPr>
            <p:nvPr/>
          </p:nvSpPr>
          <p:spPr bwMode="auto">
            <a:xfrm>
              <a:off x="1418" y="1807"/>
              <a:ext cx="171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Dublin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09" name="Rectangle 885"/>
            <p:cNvSpPr>
              <a:spLocks noChangeArrowheads="1"/>
            </p:cNvSpPr>
            <p:nvPr/>
          </p:nvSpPr>
          <p:spPr bwMode="auto">
            <a:xfrm>
              <a:off x="2734" y="4201"/>
              <a:ext cx="126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Tripoli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0" name="Rectangle 886"/>
            <p:cNvSpPr>
              <a:spLocks noChangeArrowheads="1"/>
            </p:cNvSpPr>
            <p:nvPr/>
          </p:nvSpPr>
          <p:spPr bwMode="auto">
            <a:xfrm>
              <a:off x="5122" y="3056"/>
              <a:ext cx="209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Jerevan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1" name="Rectangle 887"/>
            <p:cNvSpPr>
              <a:spLocks noChangeArrowheads="1"/>
            </p:cNvSpPr>
            <p:nvPr/>
          </p:nvSpPr>
          <p:spPr bwMode="auto">
            <a:xfrm>
              <a:off x="5067" y="2925"/>
              <a:ext cx="157" cy="1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Tbilisi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2" name="Rectangle 888"/>
            <p:cNvSpPr>
              <a:spLocks noChangeArrowheads="1"/>
            </p:cNvSpPr>
            <p:nvPr/>
          </p:nvSpPr>
          <p:spPr bwMode="auto">
            <a:xfrm>
              <a:off x="3295" y="2891"/>
              <a:ext cx="195" cy="1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Beograd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3" name="Rectangle 889"/>
            <p:cNvSpPr>
              <a:spLocks noChangeArrowheads="1"/>
            </p:cNvSpPr>
            <p:nvPr/>
          </p:nvSpPr>
          <p:spPr bwMode="auto">
            <a:xfrm>
              <a:off x="4321" y="3829"/>
              <a:ext cx="174" cy="1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Nikosia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4" name="Rectangle 890"/>
            <p:cNvSpPr>
              <a:spLocks noChangeArrowheads="1"/>
            </p:cNvSpPr>
            <p:nvPr/>
          </p:nvSpPr>
          <p:spPr bwMode="auto">
            <a:xfrm>
              <a:off x="2204" y="2240"/>
              <a:ext cx="176" cy="1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Brussel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6" name="Rectangle 892"/>
            <p:cNvSpPr>
              <a:spLocks noChangeArrowheads="1"/>
            </p:cNvSpPr>
            <p:nvPr/>
          </p:nvSpPr>
          <p:spPr bwMode="auto">
            <a:xfrm>
              <a:off x="3384" y="1851"/>
              <a:ext cx="137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Vilnius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8" name="Rectangle 894"/>
            <p:cNvSpPr>
              <a:spLocks noChangeArrowheads="1"/>
            </p:cNvSpPr>
            <p:nvPr/>
          </p:nvSpPr>
          <p:spPr bwMode="auto">
            <a:xfrm>
              <a:off x="3470" y="1388"/>
              <a:ext cx="137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Tallinn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19" name="Rectangle 895"/>
            <p:cNvSpPr>
              <a:spLocks noChangeArrowheads="1"/>
            </p:cNvSpPr>
            <p:nvPr/>
          </p:nvSpPr>
          <p:spPr bwMode="auto">
            <a:xfrm>
              <a:off x="3318" y="1252"/>
              <a:ext cx="206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Helsinki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20" name="Rectangle 896"/>
            <p:cNvSpPr>
              <a:spLocks noChangeArrowheads="1"/>
            </p:cNvSpPr>
            <p:nvPr/>
          </p:nvSpPr>
          <p:spPr bwMode="auto">
            <a:xfrm>
              <a:off x="4788" y="3957"/>
              <a:ext cx="271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Damaskus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21" name="Rectangle 897"/>
            <p:cNvSpPr>
              <a:spLocks noChangeArrowheads="1"/>
            </p:cNvSpPr>
            <p:nvPr/>
          </p:nvSpPr>
          <p:spPr bwMode="auto">
            <a:xfrm>
              <a:off x="4501" y="4179"/>
              <a:ext cx="166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Tel Aviv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25" name="Rectangle 901"/>
            <p:cNvSpPr>
              <a:spLocks noChangeArrowheads="1"/>
            </p:cNvSpPr>
            <p:nvPr/>
          </p:nvSpPr>
          <p:spPr bwMode="auto">
            <a:xfrm>
              <a:off x="3015" y="3031"/>
              <a:ext cx="205" cy="1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Sarajevo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26" name="Rectangle 902"/>
            <p:cNvSpPr>
              <a:spLocks noChangeArrowheads="1"/>
            </p:cNvSpPr>
            <p:nvPr/>
          </p:nvSpPr>
          <p:spPr bwMode="auto">
            <a:xfrm>
              <a:off x="3348" y="3148"/>
              <a:ext cx="197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Priština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27" name="Rectangle 903"/>
            <p:cNvSpPr>
              <a:spLocks noChangeArrowheads="1"/>
            </p:cNvSpPr>
            <p:nvPr/>
          </p:nvSpPr>
          <p:spPr bwMode="auto">
            <a:xfrm>
              <a:off x="3713" y="2680"/>
              <a:ext cx="202" cy="1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Chisinau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29" name="Rectangle 905"/>
            <p:cNvSpPr>
              <a:spLocks noChangeArrowheads="1"/>
            </p:cNvSpPr>
            <p:nvPr/>
          </p:nvSpPr>
          <p:spPr bwMode="auto">
            <a:xfrm>
              <a:off x="2860" y="3889"/>
              <a:ext cx="157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Valletta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1" name="Rectangle 907"/>
            <p:cNvSpPr>
              <a:spLocks noChangeArrowheads="1"/>
            </p:cNvSpPr>
            <p:nvPr/>
          </p:nvSpPr>
          <p:spPr bwMode="auto">
            <a:xfrm>
              <a:off x="3061" y="2200"/>
              <a:ext cx="217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Warszawa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2" name="Rectangle 908"/>
            <p:cNvSpPr>
              <a:spLocks noChangeArrowheads="1"/>
            </p:cNvSpPr>
            <p:nvPr/>
          </p:nvSpPr>
          <p:spPr bwMode="auto">
            <a:xfrm>
              <a:off x="3199" y="2649"/>
              <a:ext cx="244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Budapest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3" name="Rectangle 909"/>
            <p:cNvSpPr>
              <a:spLocks noChangeArrowheads="1"/>
            </p:cNvSpPr>
            <p:nvPr/>
          </p:nvSpPr>
          <p:spPr bwMode="auto">
            <a:xfrm>
              <a:off x="3535" y="2929"/>
              <a:ext cx="240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Bucuresti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4" name="Rectangle 910"/>
            <p:cNvSpPr>
              <a:spLocks noChangeArrowheads="1"/>
            </p:cNvSpPr>
            <p:nvPr/>
          </p:nvSpPr>
          <p:spPr bwMode="auto">
            <a:xfrm>
              <a:off x="2650" y="2853"/>
              <a:ext cx="233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Ljubljana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5" name="Rectangle 911"/>
            <p:cNvSpPr>
              <a:spLocks noChangeArrowheads="1"/>
            </p:cNvSpPr>
            <p:nvPr/>
          </p:nvSpPr>
          <p:spPr bwMode="auto">
            <a:xfrm>
              <a:off x="2265" y="2090"/>
              <a:ext cx="259" cy="10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Amsterdam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6" name="Rectangle 912"/>
            <p:cNvSpPr>
              <a:spLocks noChangeArrowheads="1"/>
            </p:cNvSpPr>
            <p:nvPr/>
          </p:nvSpPr>
          <p:spPr bwMode="auto">
            <a:xfrm>
              <a:off x="2853" y="1382"/>
              <a:ext cx="237" cy="1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Stockholm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7" name="Rectangle 913"/>
            <p:cNvSpPr>
              <a:spLocks noChangeArrowheads="1"/>
            </p:cNvSpPr>
            <p:nvPr/>
          </p:nvSpPr>
          <p:spPr bwMode="auto">
            <a:xfrm>
              <a:off x="2497" y="1821"/>
              <a:ext cx="290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København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8" name="Rectangle 914"/>
            <p:cNvSpPr>
              <a:spLocks noChangeArrowheads="1"/>
            </p:cNvSpPr>
            <p:nvPr/>
          </p:nvSpPr>
          <p:spPr bwMode="auto">
            <a:xfrm>
              <a:off x="1315" y="371"/>
              <a:ext cx="247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Reykjavik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39" name="Rectangle 915"/>
            <p:cNvSpPr>
              <a:spLocks noChangeArrowheads="1"/>
            </p:cNvSpPr>
            <p:nvPr/>
          </p:nvSpPr>
          <p:spPr bwMode="auto">
            <a:xfrm>
              <a:off x="2451" y="3019"/>
              <a:ext cx="259" cy="1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San Marino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0" name="Rectangle 916"/>
            <p:cNvSpPr>
              <a:spLocks noChangeArrowheads="1"/>
            </p:cNvSpPr>
            <p:nvPr/>
          </p:nvSpPr>
          <p:spPr bwMode="auto">
            <a:xfrm>
              <a:off x="3046" y="2563"/>
              <a:ext cx="251" cy="1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Bratislava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1" name="Rectangle 917"/>
            <p:cNvSpPr>
              <a:spLocks noChangeArrowheads="1"/>
            </p:cNvSpPr>
            <p:nvPr/>
          </p:nvSpPr>
          <p:spPr bwMode="auto">
            <a:xfrm>
              <a:off x="2303" y="2421"/>
              <a:ext cx="313" cy="11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Luxembourg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2" name="Rectangle 918"/>
            <p:cNvSpPr>
              <a:spLocks noChangeArrowheads="1"/>
            </p:cNvSpPr>
            <p:nvPr/>
          </p:nvSpPr>
          <p:spPr bwMode="auto">
            <a:xfrm>
              <a:off x="1859" y="3086"/>
              <a:ext cx="333" cy="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Andorra la Vella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5" name="Rectangle 921"/>
            <p:cNvSpPr>
              <a:spLocks noChangeArrowheads="1"/>
            </p:cNvSpPr>
            <p:nvPr/>
          </p:nvSpPr>
          <p:spPr bwMode="auto">
            <a:xfrm>
              <a:off x="3005" y="3236"/>
              <a:ext cx="258" cy="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Podgorica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6" name="Rectangle 922"/>
            <p:cNvSpPr>
              <a:spLocks noChangeArrowheads="1"/>
            </p:cNvSpPr>
            <p:nvPr/>
          </p:nvSpPr>
          <p:spPr bwMode="auto">
            <a:xfrm>
              <a:off x="2290" y="3091"/>
              <a:ext cx="210" cy="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7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 Narrow" pitchFamily="34" charset="0"/>
                  <a:cs typeface="Arial" pitchFamily="34" charset="0"/>
                </a:rPr>
                <a:t>Monaco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7" name="Rectangle 923"/>
            <p:cNvSpPr>
              <a:spLocks noChangeArrowheads="1"/>
            </p:cNvSpPr>
            <p:nvPr/>
          </p:nvSpPr>
          <p:spPr bwMode="auto">
            <a:xfrm>
              <a:off x="2515" y="1141"/>
              <a:ext cx="222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Norge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8" name="Rectangle 924"/>
            <p:cNvSpPr>
              <a:spLocks noChangeArrowheads="1"/>
            </p:cNvSpPr>
            <p:nvPr/>
          </p:nvSpPr>
          <p:spPr bwMode="auto">
            <a:xfrm>
              <a:off x="2817" y="1029"/>
              <a:ext cx="270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Sverige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9" name="Rectangle 925"/>
            <p:cNvSpPr>
              <a:spLocks noChangeArrowheads="1"/>
            </p:cNvSpPr>
            <p:nvPr/>
          </p:nvSpPr>
          <p:spPr bwMode="auto">
            <a:xfrm>
              <a:off x="3363" y="1003"/>
              <a:ext cx="262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Finland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0" name="Rectangle 926"/>
            <p:cNvSpPr>
              <a:spLocks noChangeArrowheads="1"/>
            </p:cNvSpPr>
            <p:nvPr/>
          </p:nvSpPr>
          <p:spPr bwMode="auto">
            <a:xfrm>
              <a:off x="4455" y="1225"/>
              <a:ext cx="326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Russland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1" name="Rectangle 927"/>
            <p:cNvSpPr>
              <a:spLocks noChangeArrowheads="1"/>
            </p:cNvSpPr>
            <p:nvPr/>
          </p:nvSpPr>
          <p:spPr bwMode="auto">
            <a:xfrm>
              <a:off x="5158" y="2002"/>
              <a:ext cx="400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Kasakhstan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2" name="Rectangle 928"/>
            <p:cNvSpPr>
              <a:spLocks noChangeArrowheads="1"/>
            </p:cNvSpPr>
            <p:nvPr/>
          </p:nvSpPr>
          <p:spPr bwMode="auto">
            <a:xfrm>
              <a:off x="3923" y="2402"/>
              <a:ext cx="27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Ukraina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3" name="Rectangle 929"/>
            <p:cNvSpPr>
              <a:spLocks noChangeArrowheads="1"/>
            </p:cNvSpPr>
            <p:nvPr/>
          </p:nvSpPr>
          <p:spPr bwMode="auto">
            <a:xfrm>
              <a:off x="3508" y="2051"/>
              <a:ext cx="45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Hviterussland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4" name="Rectangle 930"/>
            <p:cNvSpPr>
              <a:spLocks noChangeArrowheads="1"/>
            </p:cNvSpPr>
            <p:nvPr/>
          </p:nvSpPr>
          <p:spPr bwMode="auto">
            <a:xfrm>
              <a:off x="3363" y="1461"/>
              <a:ext cx="26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Estland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5" name="Rectangle 931"/>
            <p:cNvSpPr>
              <a:spLocks noChangeArrowheads="1"/>
            </p:cNvSpPr>
            <p:nvPr/>
          </p:nvSpPr>
          <p:spPr bwMode="auto">
            <a:xfrm>
              <a:off x="3475" y="1645"/>
              <a:ext cx="218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Latvia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6" name="Rectangle 932"/>
            <p:cNvSpPr>
              <a:spLocks noChangeArrowheads="1"/>
            </p:cNvSpPr>
            <p:nvPr/>
          </p:nvSpPr>
          <p:spPr bwMode="auto">
            <a:xfrm>
              <a:off x="3335" y="1778"/>
              <a:ext cx="262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Litauen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7" name="Rectangle 933"/>
            <p:cNvSpPr>
              <a:spLocks noChangeArrowheads="1"/>
            </p:cNvSpPr>
            <p:nvPr/>
          </p:nvSpPr>
          <p:spPr bwMode="auto">
            <a:xfrm>
              <a:off x="2442" y="1743"/>
              <a:ext cx="316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Danmark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8" name="Rectangle 934"/>
            <p:cNvSpPr>
              <a:spLocks noChangeArrowheads="1"/>
            </p:cNvSpPr>
            <p:nvPr/>
          </p:nvSpPr>
          <p:spPr bwMode="auto">
            <a:xfrm>
              <a:off x="1714" y="1949"/>
              <a:ext cx="43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Storbritannia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59" name="Rectangle 935"/>
            <p:cNvSpPr>
              <a:spLocks noChangeArrowheads="1"/>
            </p:cNvSpPr>
            <p:nvPr/>
          </p:nvSpPr>
          <p:spPr bwMode="auto">
            <a:xfrm>
              <a:off x="1402" y="455"/>
              <a:ext cx="220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Island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0" name="Rectangle 936"/>
            <p:cNvSpPr>
              <a:spLocks noChangeArrowheads="1"/>
            </p:cNvSpPr>
            <p:nvPr/>
          </p:nvSpPr>
          <p:spPr bwMode="auto">
            <a:xfrm>
              <a:off x="1356" y="1884"/>
              <a:ext cx="208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Irland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1" name="Rectangle 937"/>
            <p:cNvSpPr>
              <a:spLocks noChangeArrowheads="1"/>
            </p:cNvSpPr>
            <p:nvPr/>
          </p:nvSpPr>
          <p:spPr bwMode="auto">
            <a:xfrm>
              <a:off x="2071" y="2040"/>
              <a:ext cx="355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Nederland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2" name="Rectangle 938"/>
            <p:cNvSpPr>
              <a:spLocks noChangeArrowheads="1"/>
            </p:cNvSpPr>
            <p:nvPr/>
          </p:nvSpPr>
          <p:spPr bwMode="auto">
            <a:xfrm>
              <a:off x="2203" y="2319"/>
              <a:ext cx="13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Be.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3" name="Rectangle 939"/>
            <p:cNvSpPr>
              <a:spLocks noChangeArrowheads="1"/>
            </p:cNvSpPr>
            <p:nvPr/>
          </p:nvSpPr>
          <p:spPr bwMode="auto">
            <a:xfrm>
              <a:off x="1838" y="2674"/>
              <a:ext cx="32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Frankrike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4" name="Rectangle 940"/>
            <p:cNvSpPr>
              <a:spLocks noChangeArrowheads="1"/>
            </p:cNvSpPr>
            <p:nvPr/>
          </p:nvSpPr>
          <p:spPr bwMode="auto">
            <a:xfrm>
              <a:off x="1217" y="3419"/>
              <a:ext cx="251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Spania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5" name="Rectangle 941"/>
            <p:cNvSpPr>
              <a:spLocks noChangeArrowheads="1"/>
            </p:cNvSpPr>
            <p:nvPr/>
          </p:nvSpPr>
          <p:spPr bwMode="auto">
            <a:xfrm>
              <a:off x="800" y="3167"/>
              <a:ext cx="29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Portugal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6" name="Rectangle 942"/>
            <p:cNvSpPr>
              <a:spLocks noChangeArrowheads="1"/>
            </p:cNvSpPr>
            <p:nvPr/>
          </p:nvSpPr>
          <p:spPr bwMode="auto">
            <a:xfrm>
              <a:off x="2627" y="3158"/>
              <a:ext cx="180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Italia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7" name="Rectangle 943"/>
            <p:cNvSpPr>
              <a:spLocks noChangeArrowheads="1"/>
            </p:cNvSpPr>
            <p:nvPr/>
          </p:nvSpPr>
          <p:spPr bwMode="auto">
            <a:xfrm>
              <a:off x="2753" y="3964"/>
              <a:ext cx="20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Malta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68" name="Rectangle 944"/>
            <p:cNvSpPr>
              <a:spLocks noChangeArrowheads="1"/>
            </p:cNvSpPr>
            <p:nvPr/>
          </p:nvSpPr>
          <p:spPr bwMode="auto">
            <a:xfrm>
              <a:off x="3360" y="3516"/>
              <a:ext cx="22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Hellas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0" name="Rectangle 946"/>
            <p:cNvSpPr>
              <a:spLocks noChangeArrowheads="1"/>
            </p:cNvSpPr>
            <p:nvPr/>
          </p:nvSpPr>
          <p:spPr bwMode="auto">
            <a:xfrm>
              <a:off x="4446" y="3479"/>
              <a:ext cx="176" cy="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Tyrkia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1" name="Rectangle 947"/>
            <p:cNvSpPr>
              <a:spLocks noChangeArrowheads="1"/>
            </p:cNvSpPr>
            <p:nvPr/>
          </p:nvSpPr>
          <p:spPr bwMode="auto">
            <a:xfrm>
              <a:off x="3817" y="2606"/>
              <a:ext cx="298" cy="12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Moldova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2" name="Rectangle 948"/>
            <p:cNvSpPr>
              <a:spLocks noChangeArrowheads="1"/>
            </p:cNvSpPr>
            <p:nvPr/>
          </p:nvSpPr>
          <p:spPr bwMode="auto">
            <a:xfrm>
              <a:off x="3508" y="2840"/>
              <a:ext cx="31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Romania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3" name="Rectangle 949"/>
            <p:cNvSpPr>
              <a:spLocks noChangeArrowheads="1"/>
            </p:cNvSpPr>
            <p:nvPr/>
          </p:nvSpPr>
          <p:spPr bwMode="auto">
            <a:xfrm>
              <a:off x="3577" y="3123"/>
              <a:ext cx="291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Bulgaria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4" name="Rectangle 950"/>
            <p:cNvSpPr>
              <a:spLocks noChangeArrowheads="1"/>
            </p:cNvSpPr>
            <p:nvPr/>
          </p:nvSpPr>
          <p:spPr bwMode="auto">
            <a:xfrm>
              <a:off x="3163" y="2071"/>
              <a:ext cx="211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Polen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6" name="Rectangle 952"/>
            <p:cNvSpPr>
              <a:spLocks noChangeArrowheads="1"/>
            </p:cNvSpPr>
            <p:nvPr/>
          </p:nvSpPr>
          <p:spPr bwMode="auto">
            <a:xfrm>
              <a:off x="2460" y="2260"/>
              <a:ext cx="260" cy="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Tyskland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7" name="Rectangle 953"/>
            <p:cNvSpPr>
              <a:spLocks noChangeArrowheads="1"/>
            </p:cNvSpPr>
            <p:nvPr/>
          </p:nvSpPr>
          <p:spPr bwMode="auto">
            <a:xfrm>
              <a:off x="2881" y="2996"/>
              <a:ext cx="80" cy="11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8" name="Rectangle 954"/>
            <p:cNvSpPr>
              <a:spLocks noChangeArrowheads="1"/>
            </p:cNvSpPr>
            <p:nvPr/>
          </p:nvSpPr>
          <p:spPr bwMode="auto">
            <a:xfrm>
              <a:off x="2925" y="2995"/>
              <a:ext cx="56" cy="11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r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79" name="Rectangle 955"/>
            <p:cNvSpPr>
              <a:spLocks noChangeArrowheads="1"/>
            </p:cNvSpPr>
            <p:nvPr/>
          </p:nvSpPr>
          <p:spPr bwMode="auto">
            <a:xfrm>
              <a:off x="2943" y="2995"/>
              <a:ext cx="52" cy="11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0" name="Rectangle 956"/>
            <p:cNvSpPr>
              <a:spLocks noChangeArrowheads="1"/>
            </p:cNvSpPr>
            <p:nvPr/>
          </p:nvSpPr>
          <p:spPr bwMode="auto">
            <a:xfrm>
              <a:off x="3234" y="3003"/>
              <a:ext cx="23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Serbia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1" name="Rectangle 957"/>
            <p:cNvSpPr>
              <a:spLocks noChangeArrowheads="1"/>
            </p:cNvSpPr>
            <p:nvPr/>
          </p:nvSpPr>
          <p:spPr bwMode="auto">
            <a:xfrm>
              <a:off x="3139" y="3395"/>
              <a:ext cx="265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Albania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2" name="Rectangle 958"/>
            <p:cNvSpPr>
              <a:spLocks noChangeArrowheads="1"/>
            </p:cNvSpPr>
            <p:nvPr/>
          </p:nvSpPr>
          <p:spPr bwMode="auto">
            <a:xfrm>
              <a:off x="3355" y="3325"/>
              <a:ext cx="14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Ma.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3" name="Rectangle 959"/>
            <p:cNvSpPr>
              <a:spLocks noChangeArrowheads="1"/>
            </p:cNvSpPr>
            <p:nvPr/>
          </p:nvSpPr>
          <p:spPr bwMode="auto">
            <a:xfrm>
              <a:off x="4328" y="3951"/>
              <a:ext cx="251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Kypros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4" name="Rectangle 960"/>
            <p:cNvSpPr>
              <a:spLocks noChangeArrowheads="1"/>
            </p:cNvSpPr>
            <p:nvPr/>
          </p:nvSpPr>
          <p:spPr bwMode="auto">
            <a:xfrm>
              <a:off x="5051" y="2858"/>
              <a:ext cx="281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Georgia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5" name="Rectangle 961"/>
            <p:cNvSpPr>
              <a:spLocks noChangeArrowheads="1"/>
            </p:cNvSpPr>
            <p:nvPr/>
          </p:nvSpPr>
          <p:spPr bwMode="auto">
            <a:xfrm>
              <a:off x="5274" y="3000"/>
              <a:ext cx="83" cy="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Ar.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8" name="Rectangle 964"/>
            <p:cNvSpPr>
              <a:spLocks noChangeArrowheads="1"/>
            </p:cNvSpPr>
            <p:nvPr/>
          </p:nvSpPr>
          <p:spPr bwMode="auto">
            <a:xfrm>
              <a:off x="2312" y="2759"/>
              <a:ext cx="22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Sveits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89" name="Rectangle 965"/>
            <p:cNvSpPr>
              <a:spLocks noChangeArrowheads="1"/>
            </p:cNvSpPr>
            <p:nvPr/>
          </p:nvSpPr>
          <p:spPr bwMode="auto">
            <a:xfrm>
              <a:off x="2712" y="2714"/>
              <a:ext cx="31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Østerrike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0" name="Rectangle 966"/>
            <p:cNvSpPr>
              <a:spLocks noChangeArrowheads="1"/>
            </p:cNvSpPr>
            <p:nvPr/>
          </p:nvSpPr>
          <p:spPr bwMode="auto">
            <a:xfrm>
              <a:off x="3148" y="2519"/>
              <a:ext cx="298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Slovakia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1" name="Rectangle 967"/>
            <p:cNvSpPr>
              <a:spLocks noChangeArrowheads="1"/>
            </p:cNvSpPr>
            <p:nvPr/>
          </p:nvSpPr>
          <p:spPr bwMode="auto">
            <a:xfrm>
              <a:off x="3095" y="2736"/>
              <a:ext cx="26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Ungarn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2" name="Rectangle 968"/>
            <p:cNvSpPr>
              <a:spLocks noChangeArrowheads="1"/>
            </p:cNvSpPr>
            <p:nvPr/>
          </p:nvSpPr>
          <p:spPr bwMode="auto">
            <a:xfrm>
              <a:off x="2866" y="2811"/>
              <a:ext cx="11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Sl</a:t>
              </a: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3" name="Rectangle 969"/>
            <p:cNvSpPr>
              <a:spLocks noChangeArrowheads="1"/>
            </p:cNvSpPr>
            <p:nvPr/>
          </p:nvSpPr>
          <p:spPr bwMode="auto">
            <a:xfrm>
              <a:off x="3184" y="3168"/>
              <a:ext cx="14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Mo.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4" name="Rectangle 970"/>
            <p:cNvSpPr>
              <a:spLocks noChangeArrowheads="1"/>
            </p:cNvSpPr>
            <p:nvPr/>
          </p:nvSpPr>
          <p:spPr bwMode="auto">
            <a:xfrm>
              <a:off x="3299" y="3223"/>
              <a:ext cx="13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Ko</a:t>
              </a: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5" name="Rectangle 971"/>
            <p:cNvSpPr>
              <a:spLocks noChangeArrowheads="1"/>
            </p:cNvSpPr>
            <p:nvPr/>
          </p:nvSpPr>
          <p:spPr bwMode="auto">
            <a:xfrm>
              <a:off x="1745" y="4043"/>
              <a:ext cx="250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Algerie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6" name="Rectangle 972"/>
            <p:cNvSpPr>
              <a:spLocks noChangeArrowheads="1"/>
            </p:cNvSpPr>
            <p:nvPr/>
          </p:nvSpPr>
          <p:spPr bwMode="auto">
            <a:xfrm>
              <a:off x="838" y="4073"/>
              <a:ext cx="30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Marokko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8" name="Rectangle 974"/>
            <p:cNvSpPr>
              <a:spLocks noChangeArrowheads="1"/>
            </p:cNvSpPr>
            <p:nvPr/>
          </p:nvSpPr>
          <p:spPr bwMode="auto">
            <a:xfrm>
              <a:off x="2331" y="4073"/>
              <a:ext cx="209" cy="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Tunisia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99" name="Rectangle 975"/>
            <p:cNvSpPr>
              <a:spLocks noChangeArrowheads="1"/>
            </p:cNvSpPr>
            <p:nvPr/>
          </p:nvSpPr>
          <p:spPr bwMode="auto">
            <a:xfrm>
              <a:off x="3005" y="4206"/>
              <a:ext cx="19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Libya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0" name="Rectangle 976"/>
            <p:cNvSpPr>
              <a:spLocks noChangeArrowheads="1"/>
            </p:cNvSpPr>
            <p:nvPr/>
          </p:nvSpPr>
          <p:spPr bwMode="auto">
            <a:xfrm>
              <a:off x="4874" y="3763"/>
              <a:ext cx="192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Syria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1" name="Rectangle 977"/>
            <p:cNvSpPr>
              <a:spLocks noChangeArrowheads="1"/>
            </p:cNvSpPr>
            <p:nvPr/>
          </p:nvSpPr>
          <p:spPr bwMode="auto">
            <a:xfrm>
              <a:off x="5344" y="3730"/>
              <a:ext cx="14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Irak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2" name="Rectangle 978"/>
            <p:cNvSpPr>
              <a:spLocks noChangeArrowheads="1"/>
            </p:cNvSpPr>
            <p:nvPr/>
          </p:nvSpPr>
          <p:spPr bwMode="auto">
            <a:xfrm>
              <a:off x="5394" y="3251"/>
              <a:ext cx="15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Iran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3" name="Rectangle 979"/>
            <p:cNvSpPr>
              <a:spLocks noChangeArrowheads="1"/>
            </p:cNvSpPr>
            <p:nvPr/>
          </p:nvSpPr>
          <p:spPr bwMode="auto">
            <a:xfrm>
              <a:off x="3053" y="2977"/>
              <a:ext cx="13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Bo.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5" name="Rectangle 981"/>
            <p:cNvSpPr>
              <a:spLocks noChangeArrowheads="1"/>
            </p:cNvSpPr>
            <p:nvPr/>
          </p:nvSpPr>
          <p:spPr bwMode="auto">
            <a:xfrm>
              <a:off x="2871" y="2469"/>
              <a:ext cx="237" cy="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Tsjekkia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6" name="Rectangle 982"/>
            <p:cNvSpPr>
              <a:spLocks noChangeArrowheads="1"/>
            </p:cNvSpPr>
            <p:nvPr/>
          </p:nvSpPr>
          <p:spPr bwMode="auto">
            <a:xfrm>
              <a:off x="5423" y="2959"/>
              <a:ext cx="13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As.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7" name="Rectangle 983"/>
            <p:cNvSpPr>
              <a:spLocks noChangeArrowheads="1"/>
            </p:cNvSpPr>
            <p:nvPr/>
          </p:nvSpPr>
          <p:spPr bwMode="auto">
            <a:xfrm>
              <a:off x="4867" y="4080"/>
              <a:ext cx="246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Jordan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9" name="Rectangle 985"/>
            <p:cNvSpPr>
              <a:spLocks noChangeArrowheads="1"/>
            </p:cNvSpPr>
            <p:nvPr/>
          </p:nvSpPr>
          <p:spPr bwMode="auto">
            <a:xfrm>
              <a:off x="5048" y="4192"/>
              <a:ext cx="373" cy="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nb-NO" sz="800" dirty="0" smtClean="0">
                  <a:solidFill>
                    <a:srgbClr val="000000"/>
                  </a:solidFill>
                  <a:latin typeface="Arial" pitchFamily="34" charset="0"/>
                  <a:cs typeface="Arial" pitchFamily="34" charset="0"/>
                </a:rPr>
                <a:t>Saudi </a:t>
              </a: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Arabia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0" name="Rectangle 986"/>
            <p:cNvSpPr>
              <a:spLocks noChangeArrowheads="1"/>
            </p:cNvSpPr>
            <p:nvPr/>
          </p:nvSpPr>
          <p:spPr bwMode="auto">
            <a:xfrm>
              <a:off x="4643" y="4073"/>
              <a:ext cx="106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Is.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1" name="Rectangle 987"/>
            <p:cNvSpPr>
              <a:spLocks noChangeArrowheads="1"/>
            </p:cNvSpPr>
            <p:nvPr/>
          </p:nvSpPr>
          <p:spPr bwMode="auto">
            <a:xfrm>
              <a:off x="4672" y="3908"/>
              <a:ext cx="14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Lib</a:t>
              </a: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2" name="Rectangle 988"/>
            <p:cNvSpPr>
              <a:spLocks noChangeArrowheads="1"/>
            </p:cNvSpPr>
            <p:nvPr/>
          </p:nvSpPr>
          <p:spPr bwMode="auto">
            <a:xfrm>
              <a:off x="2437" y="2582"/>
              <a:ext cx="106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Li.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3" name="Rectangle 989"/>
            <p:cNvSpPr>
              <a:spLocks noChangeArrowheads="1"/>
            </p:cNvSpPr>
            <p:nvPr/>
          </p:nvSpPr>
          <p:spPr bwMode="auto">
            <a:xfrm>
              <a:off x="2340" y="2369"/>
              <a:ext cx="12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Lu.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4" name="Rectangle 990"/>
            <p:cNvSpPr>
              <a:spLocks noChangeArrowheads="1"/>
            </p:cNvSpPr>
            <p:nvPr/>
          </p:nvSpPr>
          <p:spPr bwMode="auto">
            <a:xfrm>
              <a:off x="4772" y="4236"/>
              <a:ext cx="13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Pa.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5" name="Rectangle 991"/>
            <p:cNvSpPr>
              <a:spLocks noChangeArrowheads="1"/>
            </p:cNvSpPr>
            <p:nvPr/>
          </p:nvSpPr>
          <p:spPr bwMode="auto">
            <a:xfrm>
              <a:off x="3261" y="1892"/>
              <a:ext cx="142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Ru.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16" name="Line 992"/>
            <p:cNvSpPr>
              <a:spLocks noChangeShapeType="1"/>
            </p:cNvSpPr>
            <p:nvPr/>
          </p:nvSpPr>
          <p:spPr bwMode="auto">
            <a:xfrm>
              <a:off x="2468" y="2650"/>
              <a:ext cx="34" cy="80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2017" name="Line 993"/>
            <p:cNvSpPr>
              <a:spLocks noChangeShapeType="1"/>
            </p:cNvSpPr>
            <p:nvPr/>
          </p:nvSpPr>
          <p:spPr bwMode="auto">
            <a:xfrm flipH="1" flipV="1">
              <a:off x="4734" y="4202"/>
              <a:ext cx="31" cy="78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2018" name="Line 994"/>
            <p:cNvSpPr>
              <a:spLocks noChangeShapeType="1"/>
            </p:cNvSpPr>
            <p:nvPr/>
          </p:nvSpPr>
          <p:spPr bwMode="auto">
            <a:xfrm flipH="1">
              <a:off x="4656" y="4280"/>
              <a:ext cx="109" cy="7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2019" name="Line 995"/>
            <p:cNvSpPr>
              <a:spLocks noChangeShapeType="1"/>
            </p:cNvSpPr>
            <p:nvPr/>
          </p:nvSpPr>
          <p:spPr bwMode="auto">
            <a:xfrm flipH="1">
              <a:off x="2289" y="2413"/>
              <a:ext cx="40" cy="17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2020" name="Rectangle 996"/>
            <p:cNvSpPr>
              <a:spLocks noChangeArrowheads="1"/>
            </p:cNvSpPr>
            <p:nvPr/>
          </p:nvSpPr>
          <p:spPr bwMode="auto">
            <a:xfrm>
              <a:off x="2126" y="2972"/>
              <a:ext cx="186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Mon.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21" name="Line 997"/>
            <p:cNvSpPr>
              <a:spLocks noChangeShapeType="1"/>
            </p:cNvSpPr>
            <p:nvPr/>
          </p:nvSpPr>
          <p:spPr bwMode="auto">
            <a:xfrm>
              <a:off x="2230" y="3043"/>
              <a:ext cx="68" cy="40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2022" name="Rectangle 998"/>
            <p:cNvSpPr>
              <a:spLocks noChangeArrowheads="1"/>
            </p:cNvSpPr>
            <p:nvPr/>
          </p:nvSpPr>
          <p:spPr bwMode="auto">
            <a:xfrm>
              <a:off x="2783" y="3072"/>
              <a:ext cx="13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Sa.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23" name="Line 999"/>
            <p:cNvSpPr>
              <a:spLocks noChangeShapeType="1"/>
            </p:cNvSpPr>
            <p:nvPr/>
          </p:nvSpPr>
          <p:spPr bwMode="auto">
            <a:xfrm flipH="1" flipV="1">
              <a:off x="2698" y="3088"/>
              <a:ext cx="80" cy="18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2024" name="Rectangle 1000"/>
            <p:cNvSpPr>
              <a:spLocks noChangeArrowheads="1"/>
            </p:cNvSpPr>
            <p:nvPr/>
          </p:nvSpPr>
          <p:spPr bwMode="auto">
            <a:xfrm>
              <a:off x="1747" y="3003"/>
              <a:ext cx="137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Arial" pitchFamily="34" charset="0"/>
                  <a:cs typeface="Arial" pitchFamily="34" charset="0"/>
                </a:rPr>
                <a:t>An.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25" name="Line 1001"/>
            <p:cNvSpPr>
              <a:spLocks noChangeShapeType="1"/>
            </p:cNvSpPr>
            <p:nvPr/>
          </p:nvSpPr>
          <p:spPr bwMode="auto">
            <a:xfrm>
              <a:off x="1806" y="3069"/>
              <a:ext cx="26" cy="78"/>
            </a:xfrm>
            <a:prstGeom prst="line">
              <a:avLst/>
            </a:prstGeom>
            <a:noFill/>
            <a:ln w="6350" cap="flat">
              <a:solidFill>
                <a:srgbClr val="000000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218</Words>
  <Application>Microsoft Office PowerPoint</Application>
  <PresentationFormat>Skjermfremvisning (4:3)</PresentationFormat>
  <Paragraphs>143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9</cp:revision>
  <dcterms:created xsi:type="dcterms:W3CDTF">2013-03-06T08:02:58Z</dcterms:created>
  <dcterms:modified xsi:type="dcterms:W3CDTF">2013-03-06T09:21:33Z</dcterms:modified>
</cp:coreProperties>
</file>

<file path=docProps/thumbnail.jpeg>
</file>